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7.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0.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notesSlides/notesSlide20.xml" ContentType="application/vnd.openxmlformats-officedocument.presentationml.notesSlide+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notesSlides/notesSlide21.xml" ContentType="application/vnd.openxmlformats-officedocument.presentationml.notesSlide+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notesSlides/notesSlide23.xml" ContentType="application/vnd.openxmlformats-officedocument.presentationml.notesSlide+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27"/>
  </p:notesMasterIdLst>
  <p:handoutMasterIdLst>
    <p:handoutMasterId r:id="rId228"/>
  </p:handoutMasterIdLst>
  <p:sldIdLst>
    <p:sldId id="359" r:id="rId5"/>
    <p:sldId id="350" r:id="rId6"/>
    <p:sldId id="340" r:id="rId7"/>
    <p:sldId id="346" r:id="rId8"/>
    <p:sldId id="345" r:id="rId9"/>
    <p:sldId id="341" r:id="rId10"/>
    <p:sldId id="349" r:id="rId11"/>
    <p:sldId id="347" r:id="rId12"/>
    <p:sldId id="348" r:id="rId13"/>
    <p:sldId id="343" r:id="rId14"/>
    <p:sldId id="351" r:id="rId15"/>
    <p:sldId id="361" r:id="rId16"/>
    <p:sldId id="357" r:id="rId17"/>
    <p:sldId id="360" r:id="rId18"/>
    <p:sldId id="358" r:id="rId19"/>
    <p:sldId id="362" r:id="rId20"/>
    <p:sldId id="344" r:id="rId21"/>
    <p:sldId id="342" r:id="rId22"/>
    <p:sldId id="352" r:id="rId23"/>
    <p:sldId id="262" r:id="rId24"/>
    <p:sldId id="366" r:id="rId25"/>
    <p:sldId id="265" r:id="rId26"/>
    <p:sldId id="367" r:id="rId27"/>
    <p:sldId id="368" r:id="rId28"/>
    <p:sldId id="363" r:id="rId29"/>
    <p:sldId id="372" r:id="rId30"/>
    <p:sldId id="371" r:id="rId31"/>
    <p:sldId id="373" r:id="rId32"/>
    <p:sldId id="375" r:id="rId33"/>
    <p:sldId id="376" r:id="rId34"/>
    <p:sldId id="370" r:id="rId35"/>
    <p:sldId id="365" r:id="rId36"/>
    <p:sldId id="374" r:id="rId37"/>
    <p:sldId id="266" r:id="rId38"/>
    <p:sldId id="377" r:id="rId39"/>
    <p:sldId id="379" r:id="rId40"/>
    <p:sldId id="380" r:id="rId41"/>
    <p:sldId id="378" r:id="rId42"/>
    <p:sldId id="381" r:id="rId43"/>
    <p:sldId id="267" r:id="rId44"/>
    <p:sldId id="382" r:id="rId45"/>
    <p:sldId id="383" r:id="rId46"/>
    <p:sldId id="364" r:id="rId47"/>
    <p:sldId id="384" r:id="rId48"/>
    <p:sldId id="385" r:id="rId49"/>
    <p:sldId id="386" r:id="rId50"/>
    <p:sldId id="387" r:id="rId51"/>
    <p:sldId id="389" r:id="rId52"/>
    <p:sldId id="394" r:id="rId53"/>
    <p:sldId id="391" r:id="rId54"/>
    <p:sldId id="402" r:id="rId55"/>
    <p:sldId id="403" r:id="rId56"/>
    <p:sldId id="388" r:id="rId57"/>
    <p:sldId id="270" r:id="rId58"/>
    <p:sldId id="400" r:id="rId59"/>
    <p:sldId id="399" r:id="rId60"/>
    <p:sldId id="275" r:id="rId61"/>
    <p:sldId id="276" r:id="rId62"/>
    <p:sldId id="278" r:id="rId63"/>
    <p:sldId id="277" r:id="rId64"/>
    <p:sldId id="280" r:id="rId65"/>
    <p:sldId id="395" r:id="rId66"/>
    <p:sldId id="396" r:id="rId67"/>
    <p:sldId id="397" r:id="rId68"/>
    <p:sldId id="398" r:id="rId69"/>
    <p:sldId id="283" r:id="rId70"/>
    <p:sldId id="404" r:id="rId71"/>
    <p:sldId id="405" r:id="rId72"/>
    <p:sldId id="418" r:id="rId73"/>
    <p:sldId id="407" r:id="rId74"/>
    <p:sldId id="412" r:id="rId75"/>
    <p:sldId id="413" r:id="rId76"/>
    <p:sldId id="414" r:id="rId77"/>
    <p:sldId id="415" r:id="rId78"/>
    <p:sldId id="416" r:id="rId79"/>
    <p:sldId id="406" r:id="rId80"/>
    <p:sldId id="420" r:id="rId81"/>
    <p:sldId id="419" r:id="rId82"/>
    <p:sldId id="461" r:id="rId83"/>
    <p:sldId id="463" r:id="rId84"/>
    <p:sldId id="421" r:id="rId85"/>
    <p:sldId id="470" r:id="rId86"/>
    <p:sldId id="465" r:id="rId87"/>
    <p:sldId id="464" r:id="rId88"/>
    <p:sldId id="466" r:id="rId89"/>
    <p:sldId id="467" r:id="rId90"/>
    <p:sldId id="303" r:id="rId91"/>
    <p:sldId id="297" r:id="rId92"/>
    <p:sldId id="468" r:id="rId93"/>
    <p:sldId id="425" r:id="rId94"/>
    <p:sldId id="471" r:id="rId95"/>
    <p:sldId id="423" r:id="rId96"/>
    <p:sldId id="460" r:id="rId97"/>
    <p:sldId id="424" r:id="rId98"/>
    <p:sldId id="449" r:id="rId99"/>
    <p:sldId id="450" r:id="rId100"/>
    <p:sldId id="321" r:id="rId101"/>
    <p:sldId id="328" r:id="rId102"/>
    <p:sldId id="325" r:id="rId103"/>
    <p:sldId id="474" r:id="rId104"/>
    <p:sldId id="472" r:id="rId105"/>
    <p:sldId id="473" r:id="rId106"/>
    <p:sldId id="475" r:id="rId107"/>
    <p:sldId id="451" r:id="rId108"/>
    <p:sldId id="452" r:id="rId109"/>
    <p:sldId id="453" r:id="rId110"/>
    <p:sldId id="454" r:id="rId111"/>
    <p:sldId id="532" r:id="rId112"/>
    <p:sldId id="455" r:id="rId113"/>
    <p:sldId id="456" r:id="rId114"/>
    <p:sldId id="457" r:id="rId115"/>
    <p:sldId id="459" r:id="rId116"/>
    <p:sldId id="426" r:id="rId117"/>
    <p:sldId id="476" r:id="rId118"/>
    <p:sldId id="477" r:id="rId119"/>
    <p:sldId id="482" r:id="rId120"/>
    <p:sldId id="480" r:id="rId121"/>
    <p:sldId id="481" r:id="rId122"/>
    <p:sldId id="485" r:id="rId123"/>
    <p:sldId id="486" r:id="rId124"/>
    <p:sldId id="487" r:id="rId125"/>
    <p:sldId id="491" r:id="rId126"/>
    <p:sldId id="509" r:id="rId127"/>
    <p:sldId id="488" r:id="rId128"/>
    <p:sldId id="511" r:id="rId129"/>
    <p:sldId id="510" r:id="rId130"/>
    <p:sldId id="479" r:id="rId131"/>
    <p:sldId id="489" r:id="rId132"/>
    <p:sldId id="490" r:id="rId133"/>
    <p:sldId id="483" r:id="rId134"/>
    <p:sldId id="512" r:id="rId135"/>
    <p:sldId id="514" r:id="rId136"/>
    <p:sldId id="521" r:id="rId137"/>
    <p:sldId id="522" r:id="rId138"/>
    <p:sldId id="523" r:id="rId139"/>
    <p:sldId id="513" r:id="rId140"/>
    <p:sldId id="515" r:id="rId141"/>
    <p:sldId id="478" r:id="rId142"/>
    <p:sldId id="526" r:id="rId143"/>
    <p:sldId id="524" r:id="rId144"/>
    <p:sldId id="527" r:id="rId145"/>
    <p:sldId id="528" r:id="rId146"/>
    <p:sldId id="533" r:id="rId147"/>
    <p:sldId id="534" r:id="rId148"/>
    <p:sldId id="535" r:id="rId149"/>
    <p:sldId id="536" r:id="rId150"/>
    <p:sldId id="537" r:id="rId151"/>
    <p:sldId id="538" r:id="rId152"/>
    <p:sldId id="540" r:id="rId153"/>
    <p:sldId id="541" r:id="rId154"/>
    <p:sldId id="542" r:id="rId155"/>
    <p:sldId id="545" r:id="rId156"/>
    <p:sldId id="544" r:id="rId157"/>
    <p:sldId id="546" r:id="rId158"/>
    <p:sldId id="551" r:id="rId159"/>
    <p:sldId id="547" r:id="rId160"/>
    <p:sldId id="548" r:id="rId161"/>
    <p:sldId id="549" r:id="rId162"/>
    <p:sldId id="550" r:id="rId163"/>
    <p:sldId id="531" r:id="rId164"/>
    <p:sldId id="529" r:id="rId165"/>
    <p:sldId id="530" r:id="rId166"/>
    <p:sldId id="552" r:id="rId167"/>
    <p:sldId id="469" r:id="rId168"/>
    <p:sldId id="556" r:id="rId169"/>
    <p:sldId id="553" r:id="rId170"/>
    <p:sldId id="554" r:id="rId171"/>
    <p:sldId id="555" r:id="rId172"/>
    <p:sldId id="557" r:id="rId173"/>
    <p:sldId id="506" r:id="rId174"/>
    <p:sldId id="505" r:id="rId175"/>
    <p:sldId id="507" r:id="rId176"/>
    <p:sldId id="508" r:id="rId177"/>
    <p:sldId id="494" r:id="rId178"/>
    <p:sldId id="495" r:id="rId179"/>
    <p:sldId id="496" r:id="rId180"/>
    <p:sldId id="497" r:id="rId181"/>
    <p:sldId id="498" r:id="rId182"/>
    <p:sldId id="499" r:id="rId183"/>
    <p:sldId id="500" r:id="rId184"/>
    <p:sldId id="501" r:id="rId185"/>
    <p:sldId id="502" r:id="rId186"/>
    <p:sldId id="503" r:id="rId187"/>
    <p:sldId id="504" r:id="rId188"/>
    <p:sldId id="558" r:id="rId189"/>
    <p:sldId id="559" r:id="rId190"/>
    <p:sldId id="560" r:id="rId191"/>
    <p:sldId id="562" r:id="rId192"/>
    <p:sldId id="561" r:id="rId193"/>
    <p:sldId id="564" r:id="rId194"/>
    <p:sldId id="570" r:id="rId195"/>
    <p:sldId id="563" r:id="rId196"/>
    <p:sldId id="568" r:id="rId197"/>
    <p:sldId id="567" r:id="rId198"/>
    <p:sldId id="566" r:id="rId199"/>
    <p:sldId id="569" r:id="rId200"/>
    <p:sldId id="565" r:id="rId201"/>
    <p:sldId id="571" r:id="rId202"/>
    <p:sldId id="572" r:id="rId203"/>
    <p:sldId id="573" r:id="rId204"/>
    <p:sldId id="576" r:id="rId205"/>
    <p:sldId id="574" r:id="rId206"/>
    <p:sldId id="575" r:id="rId207"/>
    <p:sldId id="577" r:id="rId208"/>
    <p:sldId id="578" r:id="rId209"/>
    <p:sldId id="579" r:id="rId210"/>
    <p:sldId id="583" r:id="rId211"/>
    <p:sldId id="580" r:id="rId212"/>
    <p:sldId id="581" r:id="rId213"/>
    <p:sldId id="584" r:id="rId214"/>
    <p:sldId id="585" r:id="rId215"/>
    <p:sldId id="586" r:id="rId216"/>
    <p:sldId id="589" r:id="rId217"/>
    <p:sldId id="591" r:id="rId218"/>
    <p:sldId id="592" r:id="rId219"/>
    <p:sldId id="590" r:id="rId220"/>
    <p:sldId id="593" r:id="rId221"/>
    <p:sldId id="493" r:id="rId222"/>
    <p:sldId id="594" r:id="rId223"/>
    <p:sldId id="331" r:id="rId224"/>
    <p:sldId id="332" r:id="rId225"/>
    <p:sldId id="333" r:id="rId226"/>
  </p:sldIdLst>
  <p:sldSz cx="12192000" cy="6858000"/>
  <p:notesSz cx="6864350" cy="9998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1A43C-A661-4AC9-BB8F-8BEBBFF8B0C2}" v="66" dt="2024-03-16T00:34:46.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48" autoAdjust="0"/>
  </p:normalViewPr>
  <p:slideViewPr>
    <p:cSldViewPr snapToGrid="0">
      <p:cViewPr varScale="1">
        <p:scale>
          <a:sx n="111" d="100"/>
          <a:sy n="111" d="100"/>
        </p:scale>
        <p:origin x="516"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handoutMaster" Target="handoutMasters/handout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presProps" Target="pres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viewProps" Target="view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231" Type="http://schemas.openxmlformats.org/officeDocument/2006/relationships/theme" Target="theme/theme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microsoft.com/office/2016/11/relationships/changesInfo" Target="changesInfos/changesInfo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Henry" userId="38c4689308572098" providerId="LiveId" clId="{3D31A43C-A661-4AC9-BB8F-8BEBBFF8B0C2}"/>
    <pc:docChg chg="undo custSel addSld delSld modSld sldOrd">
      <pc:chgData name="Dave Henry" userId="38c4689308572098" providerId="LiveId" clId="{3D31A43C-A661-4AC9-BB8F-8BEBBFF8B0C2}" dt="2024-03-16T00:34:52.263" v="2713" actId="20577"/>
      <pc:docMkLst>
        <pc:docMk/>
      </pc:docMkLst>
      <pc:sldChg chg="del">
        <pc:chgData name="Dave Henry" userId="38c4689308572098" providerId="LiveId" clId="{3D31A43C-A661-4AC9-BB8F-8BEBBFF8B0C2}" dt="2024-02-29T15:31:36.167" v="232" actId="2696"/>
        <pc:sldMkLst>
          <pc:docMk/>
          <pc:sldMk cId="2342990752" sldId="272"/>
        </pc:sldMkLst>
      </pc:sldChg>
      <pc:sldChg chg="del">
        <pc:chgData name="Dave Henry" userId="38c4689308572098" providerId="LiveId" clId="{3D31A43C-A661-4AC9-BB8F-8BEBBFF8B0C2}" dt="2024-02-29T15:31:36.167" v="232" actId="2696"/>
        <pc:sldMkLst>
          <pc:docMk/>
          <pc:sldMk cId="14344908" sldId="284"/>
        </pc:sldMkLst>
      </pc:sldChg>
      <pc:sldChg chg="del">
        <pc:chgData name="Dave Henry" userId="38c4689308572098" providerId="LiveId" clId="{3D31A43C-A661-4AC9-BB8F-8BEBBFF8B0C2}" dt="2024-02-29T15:31:36.167" v="232" actId="2696"/>
        <pc:sldMkLst>
          <pc:docMk/>
          <pc:sldMk cId="2240821713" sldId="285"/>
        </pc:sldMkLst>
      </pc:sldChg>
      <pc:sldChg chg="del">
        <pc:chgData name="Dave Henry" userId="38c4689308572098" providerId="LiveId" clId="{3D31A43C-A661-4AC9-BB8F-8BEBBFF8B0C2}" dt="2024-02-29T15:31:36.167" v="232" actId="2696"/>
        <pc:sldMkLst>
          <pc:docMk/>
          <pc:sldMk cId="2729398779" sldId="311"/>
        </pc:sldMkLst>
      </pc:sldChg>
      <pc:sldChg chg="modSp mod">
        <pc:chgData name="Dave Henry" userId="38c4689308572098" providerId="LiveId" clId="{3D31A43C-A661-4AC9-BB8F-8BEBBFF8B0C2}" dt="2024-02-27T23:36:16.347" v="62" actId="27636"/>
        <pc:sldMkLst>
          <pc:docMk/>
          <pc:sldMk cId="3405642711" sldId="347"/>
        </pc:sldMkLst>
        <pc:spChg chg="mod">
          <ac:chgData name="Dave Henry" userId="38c4689308572098" providerId="LiveId" clId="{3D31A43C-A661-4AC9-BB8F-8BEBBFF8B0C2}" dt="2024-02-27T23:36:16.347" v="62" actId="27636"/>
          <ac:spMkLst>
            <pc:docMk/>
            <pc:sldMk cId="3405642711" sldId="347"/>
            <ac:spMk id="3" creationId="{6EF8B496-CB05-2949-BD3F-5C12ADF4273B}"/>
          </ac:spMkLst>
        </pc:spChg>
      </pc:sldChg>
      <pc:sldChg chg="del">
        <pc:chgData name="Dave Henry" userId="38c4689308572098" providerId="LiveId" clId="{3D31A43C-A661-4AC9-BB8F-8BEBBFF8B0C2}" dt="2024-02-29T15:31:36.167" v="232" actId="2696"/>
        <pc:sldMkLst>
          <pc:docMk/>
          <pc:sldMk cId="1154813163" sldId="353"/>
        </pc:sldMkLst>
      </pc:sldChg>
      <pc:sldChg chg="del">
        <pc:chgData name="Dave Henry" userId="38c4689308572098" providerId="LiveId" clId="{3D31A43C-A661-4AC9-BB8F-8BEBBFF8B0C2}" dt="2024-02-29T15:31:36.167" v="232" actId="2696"/>
        <pc:sldMkLst>
          <pc:docMk/>
          <pc:sldMk cId="3150832367" sldId="354"/>
        </pc:sldMkLst>
      </pc:sldChg>
      <pc:sldChg chg="del">
        <pc:chgData name="Dave Henry" userId="38c4689308572098" providerId="LiveId" clId="{3D31A43C-A661-4AC9-BB8F-8BEBBFF8B0C2}" dt="2024-02-29T15:31:36.167" v="232" actId="2696"/>
        <pc:sldMkLst>
          <pc:docMk/>
          <pc:sldMk cId="2819912899" sldId="355"/>
        </pc:sldMkLst>
      </pc:sldChg>
      <pc:sldChg chg="del">
        <pc:chgData name="Dave Henry" userId="38c4689308572098" providerId="LiveId" clId="{3D31A43C-A661-4AC9-BB8F-8BEBBFF8B0C2}" dt="2024-02-29T15:31:36.167" v="232" actId="2696"/>
        <pc:sldMkLst>
          <pc:docMk/>
          <pc:sldMk cId="688132438" sldId="356"/>
        </pc:sldMkLst>
      </pc:sldChg>
      <pc:sldChg chg="modSp mod">
        <pc:chgData name="Dave Henry" userId="38c4689308572098" providerId="LiveId" clId="{3D31A43C-A661-4AC9-BB8F-8BEBBFF8B0C2}" dt="2024-03-16T00:34:52.263" v="2713" actId="20577"/>
        <pc:sldMkLst>
          <pc:docMk/>
          <pc:sldMk cId="3916771853" sldId="493"/>
        </pc:sldMkLst>
        <pc:spChg chg="mod">
          <ac:chgData name="Dave Henry" userId="38c4689308572098" providerId="LiveId" clId="{3D31A43C-A661-4AC9-BB8F-8BEBBFF8B0C2}" dt="2024-03-16T00:34:52.263" v="2713" actId="20577"/>
          <ac:spMkLst>
            <pc:docMk/>
            <pc:sldMk cId="3916771853" sldId="493"/>
            <ac:spMk id="2" creationId="{A742D673-13F6-3DBF-349A-6DB9E1BC4BBC}"/>
          </ac:spMkLst>
        </pc:spChg>
      </pc:sldChg>
      <pc:sldChg chg="del">
        <pc:chgData name="Dave Henry" userId="38c4689308572098" providerId="LiveId" clId="{3D31A43C-A661-4AC9-BB8F-8BEBBFF8B0C2}" dt="2024-02-29T15:31:36.167" v="232" actId="2696"/>
        <pc:sldMkLst>
          <pc:docMk/>
          <pc:sldMk cId="3956605994" sldId="516"/>
        </pc:sldMkLst>
      </pc:sldChg>
      <pc:sldChg chg="del">
        <pc:chgData name="Dave Henry" userId="38c4689308572098" providerId="LiveId" clId="{3D31A43C-A661-4AC9-BB8F-8BEBBFF8B0C2}" dt="2024-02-29T15:31:36.167" v="232" actId="2696"/>
        <pc:sldMkLst>
          <pc:docMk/>
          <pc:sldMk cId="3740999711" sldId="517"/>
        </pc:sldMkLst>
      </pc:sldChg>
      <pc:sldChg chg="del">
        <pc:chgData name="Dave Henry" userId="38c4689308572098" providerId="LiveId" clId="{3D31A43C-A661-4AC9-BB8F-8BEBBFF8B0C2}" dt="2024-02-29T15:31:36.167" v="232" actId="2696"/>
        <pc:sldMkLst>
          <pc:docMk/>
          <pc:sldMk cId="39159302" sldId="518"/>
        </pc:sldMkLst>
      </pc:sldChg>
      <pc:sldChg chg="del">
        <pc:chgData name="Dave Henry" userId="38c4689308572098" providerId="LiveId" clId="{3D31A43C-A661-4AC9-BB8F-8BEBBFF8B0C2}" dt="2024-02-29T15:31:36.167" v="232" actId="2696"/>
        <pc:sldMkLst>
          <pc:docMk/>
          <pc:sldMk cId="1365152279" sldId="519"/>
        </pc:sldMkLst>
      </pc:sldChg>
      <pc:sldChg chg="modSp add mod">
        <pc:chgData name="Dave Henry" userId="38c4689308572098" providerId="LiveId" clId="{3D31A43C-A661-4AC9-BB8F-8BEBBFF8B0C2}" dt="2024-02-27T13:21:22.732" v="60" actId="13926"/>
        <pc:sldMkLst>
          <pc:docMk/>
          <pc:sldMk cId="2538990607" sldId="563"/>
        </pc:sldMkLst>
        <pc:spChg chg="mod">
          <ac:chgData name="Dave Henry" userId="38c4689308572098" providerId="LiveId" clId="{3D31A43C-A661-4AC9-BB8F-8BEBBFF8B0C2}" dt="2024-02-27T13:21:22.732" v="60" actId="13926"/>
          <ac:spMkLst>
            <pc:docMk/>
            <pc:sldMk cId="2538990607" sldId="563"/>
            <ac:spMk id="4" creationId="{47274720-1477-8D15-5B19-5D6FA312F344}"/>
          </ac:spMkLst>
        </pc:spChg>
      </pc:sldChg>
      <pc:sldChg chg="modSp add mod">
        <pc:chgData name="Dave Henry" userId="38c4689308572098" providerId="LiveId" clId="{3D31A43C-A661-4AC9-BB8F-8BEBBFF8B0C2}" dt="2024-03-03T10:56:00.095" v="266" actId="20577"/>
        <pc:sldMkLst>
          <pc:docMk/>
          <pc:sldMk cId="1506094704" sldId="564"/>
        </pc:sldMkLst>
        <pc:spChg chg="mod">
          <ac:chgData name="Dave Henry" userId="38c4689308572098" providerId="LiveId" clId="{3D31A43C-A661-4AC9-BB8F-8BEBBFF8B0C2}" dt="2024-03-03T10:56:00.095" v="266" actId="20577"/>
          <ac:spMkLst>
            <pc:docMk/>
            <pc:sldMk cId="1506094704" sldId="564"/>
            <ac:spMk id="2" creationId="{46464A4F-AFC5-0D0A-CF41-4B0DBD6CEB26}"/>
          </ac:spMkLst>
        </pc:spChg>
      </pc:sldChg>
      <pc:sldChg chg="addSp delSp modSp add mod">
        <pc:chgData name="Dave Henry" userId="38c4689308572098" providerId="LiveId" clId="{3D31A43C-A661-4AC9-BB8F-8BEBBFF8B0C2}" dt="2024-02-28T14:51:53.751" v="228" actId="9405"/>
        <pc:sldMkLst>
          <pc:docMk/>
          <pc:sldMk cId="2444909681" sldId="565"/>
        </pc:sldMkLst>
        <pc:spChg chg="add mod">
          <ac:chgData name="Dave Henry" userId="38c4689308572098" providerId="LiveId" clId="{3D31A43C-A661-4AC9-BB8F-8BEBBFF8B0C2}" dt="2024-02-27T23:45:51.673" v="117" actId="14100"/>
          <ac:spMkLst>
            <pc:docMk/>
            <pc:sldMk cId="2444909681" sldId="565"/>
            <ac:spMk id="2" creationId="{5968BA29-DCC0-C456-DEB3-3BBDAB5F3AB3}"/>
          </ac:spMkLst>
        </pc:spChg>
        <pc:spChg chg="del">
          <ac:chgData name="Dave Henry" userId="38c4689308572098" providerId="LiveId" clId="{3D31A43C-A661-4AC9-BB8F-8BEBBFF8B0C2}" dt="2024-02-27T23:44:54.207" v="110" actId="478"/>
          <ac:spMkLst>
            <pc:docMk/>
            <pc:sldMk cId="2444909681" sldId="565"/>
            <ac:spMk id="4" creationId="{CDE3AB1E-D60F-F9B8-D0D0-A02A44230BA0}"/>
          </ac:spMkLst>
        </pc:spChg>
        <pc:spChg chg="del">
          <ac:chgData name="Dave Henry" userId="38c4689308572098" providerId="LiveId" clId="{3D31A43C-A661-4AC9-BB8F-8BEBBFF8B0C2}" dt="2024-02-27T23:44:50.488" v="109" actId="478"/>
          <ac:spMkLst>
            <pc:docMk/>
            <pc:sldMk cId="2444909681" sldId="565"/>
            <ac:spMk id="7" creationId="{0256FA6F-4159-835E-418F-889C4DD2908D}"/>
          </ac:spMkLst>
        </pc:spChg>
        <pc:spChg chg="del">
          <ac:chgData name="Dave Henry" userId="38c4689308572098" providerId="LiveId" clId="{3D31A43C-A661-4AC9-BB8F-8BEBBFF8B0C2}" dt="2024-02-27T23:44:45.237" v="108" actId="478"/>
          <ac:spMkLst>
            <pc:docMk/>
            <pc:sldMk cId="2444909681" sldId="565"/>
            <ac:spMk id="8" creationId="{245B9F16-F6FA-D3B9-C060-C3A8F015A5EE}"/>
          </ac:spMkLst>
        </pc:spChg>
        <pc:spChg chg="mod">
          <ac:chgData name="Dave Henry" userId="38c4689308572098" providerId="LiveId" clId="{3D31A43C-A661-4AC9-BB8F-8BEBBFF8B0C2}" dt="2024-02-27T23:45:04.337" v="111" actId="14100"/>
          <ac:spMkLst>
            <pc:docMk/>
            <pc:sldMk cId="2444909681" sldId="565"/>
            <ac:spMk id="9" creationId="{2D8D31AD-8563-9682-D5A6-CCBDE6514576}"/>
          </ac:spMkLst>
        </pc:spChg>
        <pc:picChg chg="mod">
          <ac:chgData name="Dave Henry" userId="38c4689308572098" providerId="LiveId" clId="{3D31A43C-A661-4AC9-BB8F-8BEBBFF8B0C2}" dt="2024-02-27T23:45:36.738" v="114" actId="1076"/>
          <ac:picMkLst>
            <pc:docMk/>
            <pc:sldMk cId="2444909681" sldId="565"/>
            <ac:picMk id="3" creationId="{89696075-D559-44C2-602E-11D43C146A47}"/>
          </ac:picMkLst>
        </pc:picChg>
        <pc:inkChg chg="add">
          <ac:chgData name="Dave Henry" userId="38c4689308572098" providerId="LiveId" clId="{3D31A43C-A661-4AC9-BB8F-8BEBBFF8B0C2}" dt="2024-02-28T14:51:14.609" v="222" actId="9405"/>
          <ac:inkMkLst>
            <pc:docMk/>
            <pc:sldMk cId="2444909681" sldId="565"/>
            <ac:inkMk id="4" creationId="{BAD07EE3-2C9A-B3BC-BAB6-79AADBE61073}"/>
          </ac:inkMkLst>
        </pc:inkChg>
        <pc:inkChg chg="add">
          <ac:chgData name="Dave Henry" userId="38c4689308572098" providerId="LiveId" clId="{3D31A43C-A661-4AC9-BB8F-8BEBBFF8B0C2}" dt="2024-02-28T14:51:16.750" v="223" actId="9405"/>
          <ac:inkMkLst>
            <pc:docMk/>
            <pc:sldMk cId="2444909681" sldId="565"/>
            <ac:inkMk id="7" creationId="{31535C9D-3256-E8E8-7CD5-35BABBE628AA}"/>
          </ac:inkMkLst>
        </pc:inkChg>
        <pc:inkChg chg="add">
          <ac:chgData name="Dave Henry" userId="38c4689308572098" providerId="LiveId" clId="{3D31A43C-A661-4AC9-BB8F-8BEBBFF8B0C2}" dt="2024-02-28T14:51:18.435" v="224" actId="9405"/>
          <ac:inkMkLst>
            <pc:docMk/>
            <pc:sldMk cId="2444909681" sldId="565"/>
            <ac:inkMk id="8" creationId="{B0C0CD43-79DB-CBAB-E8A6-426199A8719A}"/>
          </ac:inkMkLst>
        </pc:inkChg>
        <pc:inkChg chg="del">
          <ac:chgData name="Dave Henry" userId="38c4689308572098" providerId="LiveId" clId="{3D31A43C-A661-4AC9-BB8F-8BEBBFF8B0C2}" dt="2024-02-28T14:51:05.913" v="221"/>
          <ac:inkMkLst>
            <pc:docMk/>
            <pc:sldMk cId="2444909681" sldId="565"/>
            <ac:inkMk id="12" creationId="{6C0AB5A2-40D2-5520-CAD6-E9F87B9960F9}"/>
          </ac:inkMkLst>
        </pc:inkChg>
        <pc:inkChg chg="del">
          <ac:chgData name="Dave Henry" userId="38c4689308572098" providerId="LiveId" clId="{3D31A43C-A661-4AC9-BB8F-8BEBBFF8B0C2}" dt="2024-02-28T14:51:03.784" v="219"/>
          <ac:inkMkLst>
            <pc:docMk/>
            <pc:sldMk cId="2444909681" sldId="565"/>
            <ac:inkMk id="13" creationId="{4BCFDBE0-E5FE-5778-D88C-75A2C92E5A10}"/>
          </ac:inkMkLst>
        </pc:inkChg>
        <pc:inkChg chg="del">
          <ac:chgData name="Dave Henry" userId="38c4689308572098" providerId="LiveId" clId="{3D31A43C-A661-4AC9-BB8F-8BEBBFF8B0C2}" dt="2024-02-28T14:51:04.580" v="220"/>
          <ac:inkMkLst>
            <pc:docMk/>
            <pc:sldMk cId="2444909681" sldId="565"/>
            <ac:inkMk id="14" creationId="{49DB8BA3-8B94-4069-F96F-3104ABDF0742}"/>
          </ac:inkMkLst>
        </pc:inkChg>
        <pc:inkChg chg="del">
          <ac:chgData name="Dave Henry" userId="38c4689308572098" providerId="LiveId" clId="{3D31A43C-A661-4AC9-BB8F-8BEBBFF8B0C2}" dt="2024-02-28T14:51:41.601" v="225"/>
          <ac:inkMkLst>
            <pc:docMk/>
            <pc:sldMk cId="2444909681" sldId="565"/>
            <ac:inkMk id="16" creationId="{0D82CF34-369E-1F1B-1C9C-32175FA9D1BB}"/>
          </ac:inkMkLst>
        </pc:inkChg>
        <pc:inkChg chg="del">
          <ac:chgData name="Dave Henry" userId="38c4689308572098" providerId="LiveId" clId="{3D31A43C-A661-4AC9-BB8F-8BEBBFF8B0C2}" dt="2024-02-28T14:51:42.369" v="226"/>
          <ac:inkMkLst>
            <pc:docMk/>
            <pc:sldMk cId="2444909681" sldId="565"/>
            <ac:inkMk id="17" creationId="{37E3D72B-CC36-652E-F1E4-4E6FE46A5E5E}"/>
          </ac:inkMkLst>
        </pc:inkChg>
        <pc:inkChg chg="add">
          <ac:chgData name="Dave Henry" userId="38c4689308572098" providerId="LiveId" clId="{3D31A43C-A661-4AC9-BB8F-8BEBBFF8B0C2}" dt="2024-02-28T14:51:51.264" v="227" actId="9405"/>
          <ac:inkMkLst>
            <pc:docMk/>
            <pc:sldMk cId="2444909681" sldId="565"/>
            <ac:inkMk id="22" creationId="{017022E5-EBB9-3D1C-3317-E33A23B2C255}"/>
          </ac:inkMkLst>
        </pc:inkChg>
        <pc:inkChg chg="add">
          <ac:chgData name="Dave Henry" userId="38c4689308572098" providerId="LiveId" clId="{3D31A43C-A661-4AC9-BB8F-8BEBBFF8B0C2}" dt="2024-02-28T14:51:53.751" v="228" actId="9405"/>
          <ac:inkMkLst>
            <pc:docMk/>
            <pc:sldMk cId="2444909681" sldId="565"/>
            <ac:inkMk id="23" creationId="{2684EF92-6C0E-E462-CD6E-691B24A0BCDA}"/>
          </ac:inkMkLst>
        </pc:inkChg>
      </pc:sldChg>
      <pc:sldChg chg="add">
        <pc:chgData name="Dave Henry" userId="38c4689308572098" providerId="LiveId" clId="{3D31A43C-A661-4AC9-BB8F-8BEBBFF8B0C2}" dt="2024-02-27T23:36:40.007" v="63"/>
        <pc:sldMkLst>
          <pc:docMk/>
          <pc:sldMk cId="3881670671" sldId="566"/>
        </pc:sldMkLst>
      </pc:sldChg>
      <pc:sldChg chg="addSp delSp modSp add mod">
        <pc:chgData name="Dave Henry" userId="38c4689308572098" providerId="LiveId" clId="{3D31A43C-A661-4AC9-BB8F-8BEBBFF8B0C2}" dt="2024-02-29T19:52:40.181" v="233" actId="478"/>
        <pc:sldMkLst>
          <pc:docMk/>
          <pc:sldMk cId="2595898654" sldId="567"/>
        </pc:sldMkLst>
        <pc:spChg chg="add mod">
          <ac:chgData name="Dave Henry" userId="38c4689308572098" providerId="LiveId" clId="{3D31A43C-A661-4AC9-BB8F-8BEBBFF8B0C2}" dt="2024-02-27T23:42:16.673" v="105" actId="14100"/>
          <ac:spMkLst>
            <pc:docMk/>
            <pc:sldMk cId="2595898654" sldId="567"/>
            <ac:spMk id="22" creationId="{0842960F-5BEE-F1B1-6E09-F0DD2C5F7482}"/>
          </ac:spMkLst>
        </pc:spChg>
        <pc:picChg chg="del">
          <ac:chgData name="Dave Henry" userId="38c4689308572098" providerId="LiveId" clId="{3D31A43C-A661-4AC9-BB8F-8BEBBFF8B0C2}" dt="2024-02-29T19:52:40.181" v="233" actId="478"/>
          <ac:picMkLst>
            <pc:docMk/>
            <pc:sldMk cId="2595898654" sldId="567"/>
            <ac:picMk id="7" creationId="{EA148BFE-E5CF-375F-33A0-A898F50A5DAD}"/>
          </ac:picMkLst>
        </pc:picChg>
        <pc:inkChg chg="add">
          <ac:chgData name="Dave Henry" userId="38c4689308572098" providerId="LiveId" clId="{3D31A43C-A661-4AC9-BB8F-8BEBBFF8B0C2}" dt="2024-02-27T23:40:43.140" v="66" actId="9405"/>
          <ac:inkMkLst>
            <pc:docMk/>
            <pc:sldMk cId="2595898654" sldId="567"/>
            <ac:inkMk id="21" creationId="{09F47C70-6F07-E927-CCC6-F78ED2D03092}"/>
          </ac:inkMkLst>
        </pc:inkChg>
        <pc:inkChg chg="add">
          <ac:chgData name="Dave Henry" userId="38c4689308572098" providerId="LiveId" clId="{3D31A43C-A661-4AC9-BB8F-8BEBBFF8B0C2}" dt="2024-02-27T23:42:29.227" v="106" actId="9405"/>
          <ac:inkMkLst>
            <pc:docMk/>
            <pc:sldMk cId="2595898654" sldId="567"/>
            <ac:inkMk id="23" creationId="{E4324A03-0AB1-9353-13AC-06930DAD5E18}"/>
          </ac:inkMkLst>
        </pc:inkChg>
        <pc:inkChg chg="add">
          <ac:chgData name="Dave Henry" userId="38c4689308572098" providerId="LiveId" clId="{3D31A43C-A661-4AC9-BB8F-8BEBBFF8B0C2}" dt="2024-02-27T23:42:34.055" v="107" actId="9405"/>
          <ac:inkMkLst>
            <pc:docMk/>
            <pc:sldMk cId="2595898654" sldId="567"/>
            <ac:inkMk id="24" creationId="{C52AB166-4F49-2AC4-8C26-246DC8FD776E}"/>
          </ac:inkMkLst>
        </pc:inkChg>
      </pc:sldChg>
      <pc:sldChg chg="addSp delSp add mod">
        <pc:chgData name="Dave Henry" userId="38c4689308572098" providerId="LiveId" clId="{3D31A43C-A661-4AC9-BB8F-8BEBBFF8B0C2}" dt="2024-02-27T23:54:12.156" v="157" actId="9405"/>
        <pc:sldMkLst>
          <pc:docMk/>
          <pc:sldMk cId="851399577" sldId="568"/>
        </pc:sldMkLst>
        <pc:inkChg chg="del">
          <ac:chgData name="Dave Henry" userId="38c4689308572098" providerId="LiveId" clId="{3D31A43C-A661-4AC9-BB8F-8BEBBFF8B0C2}" dt="2024-02-27T23:53:23.482" v="142"/>
          <ac:inkMkLst>
            <pc:docMk/>
            <pc:sldMk cId="851399577" sldId="568"/>
            <ac:inkMk id="25" creationId="{86A2464C-4677-A4F5-51BB-252716E4FEC3}"/>
          </ac:inkMkLst>
        </pc:inkChg>
        <pc:inkChg chg="del">
          <ac:chgData name="Dave Henry" userId="38c4689308572098" providerId="LiveId" clId="{3D31A43C-A661-4AC9-BB8F-8BEBBFF8B0C2}" dt="2024-02-27T23:53:38.264" v="146"/>
          <ac:inkMkLst>
            <pc:docMk/>
            <pc:sldMk cId="851399577" sldId="568"/>
            <ac:inkMk id="26" creationId="{C2F451F8-3524-9DE8-D63F-540839CD7B36}"/>
          </ac:inkMkLst>
        </pc:inkChg>
        <pc:inkChg chg="del">
          <ac:chgData name="Dave Henry" userId="38c4689308572098" providerId="LiveId" clId="{3D31A43C-A661-4AC9-BB8F-8BEBBFF8B0C2}" dt="2024-02-27T23:53:40" v="147"/>
          <ac:inkMkLst>
            <pc:docMk/>
            <pc:sldMk cId="851399577" sldId="568"/>
            <ac:inkMk id="27" creationId="{7B718323-E0B1-8575-CE68-DA2198934B53}"/>
          </ac:inkMkLst>
        </pc:inkChg>
        <pc:inkChg chg="del">
          <ac:chgData name="Dave Henry" userId="38c4689308572098" providerId="LiveId" clId="{3D31A43C-A661-4AC9-BB8F-8BEBBFF8B0C2}" dt="2024-02-27T23:53:40" v="148"/>
          <ac:inkMkLst>
            <pc:docMk/>
            <pc:sldMk cId="851399577" sldId="568"/>
            <ac:inkMk id="28" creationId="{34BEF276-7886-C79F-1762-B3C9B68B3118}"/>
          </ac:inkMkLst>
        </pc:inkChg>
        <pc:inkChg chg="del">
          <ac:chgData name="Dave Henry" userId="38c4689308572098" providerId="LiveId" clId="{3D31A43C-A661-4AC9-BB8F-8BEBBFF8B0C2}" dt="2024-02-27T23:53:41.359" v="149"/>
          <ac:inkMkLst>
            <pc:docMk/>
            <pc:sldMk cId="851399577" sldId="568"/>
            <ac:inkMk id="29" creationId="{3A43E22D-CABC-BBF2-F7D8-BB31339C79BE}"/>
          </ac:inkMkLst>
        </pc:inkChg>
        <pc:inkChg chg="del">
          <ac:chgData name="Dave Henry" userId="38c4689308572098" providerId="LiveId" clId="{3D31A43C-A661-4AC9-BB8F-8BEBBFF8B0C2}" dt="2024-02-27T23:53:36.434" v="144"/>
          <ac:inkMkLst>
            <pc:docMk/>
            <pc:sldMk cId="851399577" sldId="568"/>
            <ac:inkMk id="35" creationId="{1E901DC1-82ED-430F-24D6-2CED826BE54B}"/>
          </ac:inkMkLst>
        </pc:inkChg>
        <pc:inkChg chg="del">
          <ac:chgData name="Dave Henry" userId="38c4689308572098" providerId="LiveId" clId="{3D31A43C-A661-4AC9-BB8F-8BEBBFF8B0C2}" dt="2024-02-27T23:53:37.059" v="145"/>
          <ac:inkMkLst>
            <pc:docMk/>
            <pc:sldMk cId="851399577" sldId="568"/>
            <ac:inkMk id="36" creationId="{73546759-1482-8A64-B382-8C5E385635E4}"/>
          </ac:inkMkLst>
        </pc:inkChg>
        <pc:inkChg chg="del">
          <ac:chgData name="Dave Henry" userId="38c4689308572098" providerId="LiveId" clId="{3D31A43C-A661-4AC9-BB8F-8BEBBFF8B0C2}" dt="2024-02-27T23:49:52.463" v="127"/>
          <ac:inkMkLst>
            <pc:docMk/>
            <pc:sldMk cId="851399577" sldId="568"/>
            <ac:inkMk id="37" creationId="{C090AB00-AB68-2ADC-A021-CEFC361DA5DC}"/>
          </ac:inkMkLst>
        </pc:inkChg>
        <pc:inkChg chg="del">
          <ac:chgData name="Dave Henry" userId="38c4689308572098" providerId="LiveId" clId="{3D31A43C-A661-4AC9-BB8F-8BEBBFF8B0C2}" dt="2024-02-27T23:48:54.576" v="120"/>
          <ac:inkMkLst>
            <pc:docMk/>
            <pc:sldMk cId="851399577" sldId="568"/>
            <ac:inkMk id="38" creationId="{2A109216-64FC-0D5D-E591-90D76D0247BD}"/>
          </ac:inkMkLst>
        </pc:inkChg>
        <pc:inkChg chg="del">
          <ac:chgData name="Dave Henry" userId="38c4689308572098" providerId="LiveId" clId="{3D31A43C-A661-4AC9-BB8F-8BEBBFF8B0C2}" dt="2024-02-27T23:48:53.247" v="119"/>
          <ac:inkMkLst>
            <pc:docMk/>
            <pc:sldMk cId="851399577" sldId="568"/>
            <ac:inkMk id="39" creationId="{DFD0D625-F202-3317-8CD3-6B13EEA2C192}"/>
          </ac:inkMkLst>
        </pc:inkChg>
        <pc:inkChg chg="del">
          <ac:chgData name="Dave Henry" userId="38c4689308572098" providerId="LiveId" clId="{3D31A43C-A661-4AC9-BB8F-8BEBBFF8B0C2}" dt="2024-02-27T23:49:51.259" v="126"/>
          <ac:inkMkLst>
            <pc:docMk/>
            <pc:sldMk cId="851399577" sldId="568"/>
            <ac:inkMk id="40" creationId="{C770757A-01ED-CCCD-5A4C-CF214F656B94}"/>
          </ac:inkMkLst>
        </pc:inkChg>
        <pc:inkChg chg="del">
          <ac:chgData name="Dave Henry" userId="38c4689308572098" providerId="LiveId" clId="{3D31A43C-A661-4AC9-BB8F-8BEBBFF8B0C2}" dt="2024-02-27T23:50:03.060" v="129"/>
          <ac:inkMkLst>
            <pc:docMk/>
            <pc:sldMk cId="851399577" sldId="568"/>
            <ac:inkMk id="50" creationId="{21B9196D-E9B2-0ABA-C7E7-28140726CAE0}"/>
          </ac:inkMkLst>
        </pc:inkChg>
        <pc:inkChg chg="del">
          <ac:chgData name="Dave Henry" userId="38c4689308572098" providerId="LiveId" clId="{3D31A43C-A661-4AC9-BB8F-8BEBBFF8B0C2}" dt="2024-02-27T23:50:22.570" v="133"/>
          <ac:inkMkLst>
            <pc:docMk/>
            <pc:sldMk cId="851399577" sldId="568"/>
            <ac:inkMk id="52" creationId="{AE9F2F58-B517-0DC2-81F7-876A773CBE28}"/>
          </ac:inkMkLst>
        </pc:inkChg>
        <pc:inkChg chg="del">
          <ac:chgData name="Dave Henry" userId="38c4689308572098" providerId="LiveId" clId="{3D31A43C-A661-4AC9-BB8F-8BEBBFF8B0C2}" dt="2024-02-27T23:48:51.918" v="118"/>
          <ac:inkMkLst>
            <pc:docMk/>
            <pc:sldMk cId="851399577" sldId="568"/>
            <ac:inkMk id="58" creationId="{248594AA-7EAB-9200-7C12-1FF7B863A9B9}"/>
          </ac:inkMkLst>
        </pc:inkChg>
        <pc:inkChg chg="add">
          <ac:chgData name="Dave Henry" userId="38c4689308572098" providerId="LiveId" clId="{3D31A43C-A661-4AC9-BB8F-8BEBBFF8B0C2}" dt="2024-02-27T23:49:19.659" v="121" actId="9405"/>
          <ac:inkMkLst>
            <pc:docMk/>
            <pc:sldMk cId="851399577" sldId="568"/>
            <ac:inkMk id="64" creationId="{B7691ECD-5F66-2926-D3EE-EEA6A92348D9}"/>
          </ac:inkMkLst>
        </pc:inkChg>
        <pc:inkChg chg="add">
          <ac:chgData name="Dave Henry" userId="38c4689308572098" providerId="LiveId" clId="{3D31A43C-A661-4AC9-BB8F-8BEBBFF8B0C2}" dt="2024-02-27T23:49:31.438" v="122" actId="9405"/>
          <ac:inkMkLst>
            <pc:docMk/>
            <pc:sldMk cId="851399577" sldId="568"/>
            <ac:inkMk id="65" creationId="{E78E9127-4326-B769-3B1E-EADA4DFDFB96}"/>
          </ac:inkMkLst>
        </pc:inkChg>
        <pc:inkChg chg="add">
          <ac:chgData name="Dave Henry" userId="38c4689308572098" providerId="LiveId" clId="{3D31A43C-A661-4AC9-BB8F-8BEBBFF8B0C2}" dt="2024-02-27T23:49:33.908" v="123" actId="9405"/>
          <ac:inkMkLst>
            <pc:docMk/>
            <pc:sldMk cId="851399577" sldId="568"/>
            <ac:inkMk id="66" creationId="{750355DB-776D-0561-3CFE-0ED15201996A}"/>
          </ac:inkMkLst>
        </pc:inkChg>
        <pc:inkChg chg="add">
          <ac:chgData name="Dave Henry" userId="38c4689308572098" providerId="LiveId" clId="{3D31A43C-A661-4AC9-BB8F-8BEBBFF8B0C2}" dt="2024-02-27T23:49:35.851" v="124" actId="9405"/>
          <ac:inkMkLst>
            <pc:docMk/>
            <pc:sldMk cId="851399577" sldId="568"/>
            <ac:inkMk id="67" creationId="{F09C481A-E3E0-66AE-24D5-682BA566F57B}"/>
          </ac:inkMkLst>
        </pc:inkChg>
        <pc:inkChg chg="add">
          <ac:chgData name="Dave Henry" userId="38c4689308572098" providerId="LiveId" clId="{3D31A43C-A661-4AC9-BB8F-8BEBBFF8B0C2}" dt="2024-02-27T23:49:45.836" v="125" actId="9405"/>
          <ac:inkMkLst>
            <pc:docMk/>
            <pc:sldMk cId="851399577" sldId="568"/>
            <ac:inkMk id="68" creationId="{F3315767-0471-AE98-CBB7-A5B2AE8BCCAA}"/>
          </ac:inkMkLst>
        </pc:inkChg>
        <pc:inkChg chg="add">
          <ac:chgData name="Dave Henry" userId="38c4689308572098" providerId="LiveId" clId="{3D31A43C-A661-4AC9-BB8F-8BEBBFF8B0C2}" dt="2024-02-27T23:49:57.013" v="128" actId="9405"/>
          <ac:inkMkLst>
            <pc:docMk/>
            <pc:sldMk cId="851399577" sldId="568"/>
            <ac:inkMk id="69" creationId="{698480F5-DB17-C3DE-0BB2-EEFE918F0BB7}"/>
          </ac:inkMkLst>
        </pc:inkChg>
        <pc:inkChg chg="add">
          <ac:chgData name="Dave Henry" userId="38c4689308572098" providerId="LiveId" clId="{3D31A43C-A661-4AC9-BB8F-8BEBBFF8B0C2}" dt="2024-02-27T23:50:07.935" v="130" actId="9405"/>
          <ac:inkMkLst>
            <pc:docMk/>
            <pc:sldMk cId="851399577" sldId="568"/>
            <ac:inkMk id="70" creationId="{D5E50900-2F5B-5440-45DC-ABA825591EC3}"/>
          </ac:inkMkLst>
        </pc:inkChg>
        <pc:inkChg chg="add">
          <ac:chgData name="Dave Henry" userId="38c4689308572098" providerId="LiveId" clId="{3D31A43C-A661-4AC9-BB8F-8BEBBFF8B0C2}" dt="2024-02-27T23:50:09.560" v="131" actId="9405"/>
          <ac:inkMkLst>
            <pc:docMk/>
            <pc:sldMk cId="851399577" sldId="568"/>
            <ac:inkMk id="71" creationId="{887EAE95-9E93-EB44-5287-9DA6E61001F0}"/>
          </ac:inkMkLst>
        </pc:inkChg>
        <pc:inkChg chg="add">
          <ac:chgData name="Dave Henry" userId="38c4689308572098" providerId="LiveId" clId="{3D31A43C-A661-4AC9-BB8F-8BEBBFF8B0C2}" dt="2024-02-27T23:50:11.435" v="132" actId="9405"/>
          <ac:inkMkLst>
            <pc:docMk/>
            <pc:sldMk cId="851399577" sldId="568"/>
            <ac:inkMk id="72" creationId="{9856F6F9-951A-E8B2-0654-F2DBF5973317}"/>
          </ac:inkMkLst>
        </pc:inkChg>
        <pc:inkChg chg="add">
          <ac:chgData name="Dave Henry" userId="38c4689308572098" providerId="LiveId" clId="{3D31A43C-A661-4AC9-BB8F-8BEBBFF8B0C2}" dt="2024-02-27T23:50:56.515" v="134" actId="9405"/>
          <ac:inkMkLst>
            <pc:docMk/>
            <pc:sldMk cId="851399577" sldId="568"/>
            <ac:inkMk id="73" creationId="{F4989473-52D9-4E05-7096-1CEBB7913D95}"/>
          </ac:inkMkLst>
        </pc:inkChg>
        <pc:inkChg chg="add">
          <ac:chgData name="Dave Henry" userId="38c4689308572098" providerId="LiveId" clId="{3D31A43C-A661-4AC9-BB8F-8BEBBFF8B0C2}" dt="2024-02-27T23:51:04.873" v="135" actId="9405"/>
          <ac:inkMkLst>
            <pc:docMk/>
            <pc:sldMk cId="851399577" sldId="568"/>
            <ac:inkMk id="74" creationId="{8F3DDE8C-E8E9-9B72-BB11-8072B57168BE}"/>
          </ac:inkMkLst>
        </pc:inkChg>
        <pc:inkChg chg="add">
          <ac:chgData name="Dave Henry" userId="38c4689308572098" providerId="LiveId" clId="{3D31A43C-A661-4AC9-BB8F-8BEBBFF8B0C2}" dt="2024-02-27T23:51:12.077" v="136" actId="9405"/>
          <ac:inkMkLst>
            <pc:docMk/>
            <pc:sldMk cId="851399577" sldId="568"/>
            <ac:inkMk id="75" creationId="{7FFD9A65-3B44-0FE7-B88F-DE743118FFFE}"/>
          </ac:inkMkLst>
        </pc:inkChg>
        <pc:inkChg chg="add">
          <ac:chgData name="Dave Henry" userId="38c4689308572098" providerId="LiveId" clId="{3D31A43C-A661-4AC9-BB8F-8BEBBFF8B0C2}" dt="2024-02-27T23:51:17.764" v="137" actId="9405"/>
          <ac:inkMkLst>
            <pc:docMk/>
            <pc:sldMk cId="851399577" sldId="568"/>
            <ac:inkMk id="76" creationId="{F2A8E6C4-0B48-5F9A-B7FB-6EA3B5AB35C5}"/>
          </ac:inkMkLst>
        </pc:inkChg>
        <pc:inkChg chg="add">
          <ac:chgData name="Dave Henry" userId="38c4689308572098" providerId="LiveId" clId="{3D31A43C-A661-4AC9-BB8F-8BEBBFF8B0C2}" dt="2024-02-27T23:51:19.967" v="138" actId="9405"/>
          <ac:inkMkLst>
            <pc:docMk/>
            <pc:sldMk cId="851399577" sldId="568"/>
            <ac:inkMk id="77" creationId="{07BDAC5D-632B-A428-8E2D-343C286975A3}"/>
          </ac:inkMkLst>
        </pc:inkChg>
        <pc:inkChg chg="add del">
          <ac:chgData name="Dave Henry" userId="38c4689308572098" providerId="LiveId" clId="{3D31A43C-A661-4AC9-BB8F-8BEBBFF8B0C2}" dt="2024-02-27T23:52:49.514" v="140"/>
          <ac:inkMkLst>
            <pc:docMk/>
            <pc:sldMk cId="851399577" sldId="568"/>
            <ac:inkMk id="78" creationId="{3FB74D93-6974-9908-38B8-7FF4932136D3}"/>
          </ac:inkMkLst>
        </pc:inkChg>
        <pc:inkChg chg="add">
          <ac:chgData name="Dave Henry" userId="38c4689308572098" providerId="LiveId" clId="{3D31A43C-A661-4AC9-BB8F-8BEBBFF8B0C2}" dt="2024-02-27T23:52:55.577" v="141" actId="9405"/>
          <ac:inkMkLst>
            <pc:docMk/>
            <pc:sldMk cId="851399577" sldId="568"/>
            <ac:inkMk id="79" creationId="{6C958CE1-18F6-BFAA-AF90-EECA63F377E7}"/>
          </ac:inkMkLst>
        </pc:inkChg>
        <pc:inkChg chg="add">
          <ac:chgData name="Dave Henry" userId="38c4689308572098" providerId="LiveId" clId="{3D31A43C-A661-4AC9-BB8F-8BEBBFF8B0C2}" dt="2024-02-27T23:53:30.425" v="143" actId="9405"/>
          <ac:inkMkLst>
            <pc:docMk/>
            <pc:sldMk cId="851399577" sldId="568"/>
            <ac:inkMk id="80" creationId="{0CC36C3D-24F5-6764-5B81-51D3DFF5464A}"/>
          </ac:inkMkLst>
        </pc:inkChg>
        <pc:inkChg chg="add">
          <ac:chgData name="Dave Henry" userId="38c4689308572098" providerId="LiveId" clId="{3D31A43C-A661-4AC9-BB8F-8BEBBFF8B0C2}" dt="2024-02-27T23:53:51.470" v="150" actId="9405"/>
          <ac:inkMkLst>
            <pc:docMk/>
            <pc:sldMk cId="851399577" sldId="568"/>
            <ac:inkMk id="81" creationId="{50D10625-19F1-3C85-FF78-37AF9758F887}"/>
          </ac:inkMkLst>
        </pc:inkChg>
        <pc:inkChg chg="add">
          <ac:chgData name="Dave Henry" userId="38c4689308572098" providerId="LiveId" clId="{3D31A43C-A661-4AC9-BB8F-8BEBBFF8B0C2}" dt="2024-02-27T23:53:54.267" v="151" actId="9405"/>
          <ac:inkMkLst>
            <pc:docMk/>
            <pc:sldMk cId="851399577" sldId="568"/>
            <ac:inkMk id="82" creationId="{8CE6DC47-E17B-6E65-FEF6-AFD24E3A00AA}"/>
          </ac:inkMkLst>
        </pc:inkChg>
        <pc:inkChg chg="add">
          <ac:chgData name="Dave Henry" userId="38c4689308572098" providerId="LiveId" clId="{3D31A43C-A661-4AC9-BB8F-8BEBBFF8B0C2}" dt="2024-02-27T23:53:56.955" v="152" actId="9405"/>
          <ac:inkMkLst>
            <pc:docMk/>
            <pc:sldMk cId="851399577" sldId="568"/>
            <ac:inkMk id="83" creationId="{4BDE02E3-3B5E-95E5-24AE-672EB2F35B1D}"/>
          </ac:inkMkLst>
        </pc:inkChg>
        <pc:inkChg chg="add">
          <ac:chgData name="Dave Henry" userId="38c4689308572098" providerId="LiveId" clId="{3D31A43C-A661-4AC9-BB8F-8BEBBFF8B0C2}" dt="2024-02-27T23:54:00.001" v="153" actId="9405"/>
          <ac:inkMkLst>
            <pc:docMk/>
            <pc:sldMk cId="851399577" sldId="568"/>
            <ac:inkMk id="84" creationId="{9BD47482-9EA4-32B3-769F-DFD70A4C6719}"/>
          </ac:inkMkLst>
        </pc:inkChg>
        <pc:inkChg chg="add">
          <ac:chgData name="Dave Henry" userId="38c4689308572098" providerId="LiveId" clId="{3D31A43C-A661-4AC9-BB8F-8BEBBFF8B0C2}" dt="2024-02-27T23:54:03.814" v="154" actId="9405"/>
          <ac:inkMkLst>
            <pc:docMk/>
            <pc:sldMk cId="851399577" sldId="568"/>
            <ac:inkMk id="85" creationId="{7403144D-9F74-6128-AD1E-18741B6833F4}"/>
          </ac:inkMkLst>
        </pc:inkChg>
        <pc:inkChg chg="add">
          <ac:chgData name="Dave Henry" userId="38c4689308572098" providerId="LiveId" clId="{3D31A43C-A661-4AC9-BB8F-8BEBBFF8B0C2}" dt="2024-02-27T23:54:06.451" v="155" actId="9405"/>
          <ac:inkMkLst>
            <pc:docMk/>
            <pc:sldMk cId="851399577" sldId="568"/>
            <ac:inkMk id="86" creationId="{C3960C7F-A669-1956-FF92-8B6B8E9A7725}"/>
          </ac:inkMkLst>
        </pc:inkChg>
        <pc:inkChg chg="add">
          <ac:chgData name="Dave Henry" userId="38c4689308572098" providerId="LiveId" clId="{3D31A43C-A661-4AC9-BB8F-8BEBBFF8B0C2}" dt="2024-02-27T23:54:09.156" v="156" actId="9405"/>
          <ac:inkMkLst>
            <pc:docMk/>
            <pc:sldMk cId="851399577" sldId="568"/>
            <ac:inkMk id="87" creationId="{5B11436B-436A-9DF2-1F79-D716727BEB7E}"/>
          </ac:inkMkLst>
        </pc:inkChg>
        <pc:inkChg chg="add">
          <ac:chgData name="Dave Henry" userId="38c4689308572098" providerId="LiveId" clId="{3D31A43C-A661-4AC9-BB8F-8BEBBFF8B0C2}" dt="2024-02-27T23:54:12.156" v="157" actId="9405"/>
          <ac:inkMkLst>
            <pc:docMk/>
            <pc:sldMk cId="851399577" sldId="568"/>
            <ac:inkMk id="88" creationId="{E462F2CA-9AC8-2BD4-D6D9-56922B1C297F}"/>
          </ac:inkMkLst>
        </pc:inkChg>
      </pc:sldChg>
      <pc:sldChg chg="add del">
        <pc:chgData name="Dave Henry" userId="38c4689308572098" providerId="LiveId" clId="{3D31A43C-A661-4AC9-BB8F-8BEBBFF8B0C2}" dt="2024-02-27T23:41:07.962" v="68"/>
        <pc:sldMkLst>
          <pc:docMk/>
          <pc:sldMk cId="832854264" sldId="569"/>
        </pc:sldMkLst>
      </pc:sldChg>
      <pc:sldChg chg="addSp delSp new mod">
        <pc:chgData name="Dave Henry" userId="38c4689308572098" providerId="LiveId" clId="{3D31A43C-A661-4AC9-BB8F-8BEBBFF8B0C2}" dt="2024-02-28T00:31:08.184" v="218" actId="9405"/>
        <pc:sldMkLst>
          <pc:docMk/>
          <pc:sldMk cId="3622831663" sldId="569"/>
        </pc:sldMkLst>
        <pc:picChg chg="add">
          <ac:chgData name="Dave Henry" userId="38c4689308572098" providerId="LiveId" clId="{3D31A43C-A661-4AC9-BB8F-8BEBBFF8B0C2}" dt="2024-02-27T23:57:59.747" v="160" actId="22"/>
          <ac:picMkLst>
            <pc:docMk/>
            <pc:sldMk cId="3622831663" sldId="569"/>
            <ac:picMk id="4" creationId="{11B5B822-DC8A-9D66-0523-745D72B2B4EE}"/>
          </ac:picMkLst>
        </pc:picChg>
        <pc:inkChg chg="add">
          <ac:chgData name="Dave Henry" userId="38c4689308572098" providerId="LiveId" clId="{3D31A43C-A661-4AC9-BB8F-8BEBBFF8B0C2}" dt="2024-02-27T23:57:59.559" v="159" actId="9405"/>
          <ac:inkMkLst>
            <pc:docMk/>
            <pc:sldMk cId="3622831663" sldId="569"/>
            <ac:inkMk id="2" creationId="{C52084DE-6E9E-8D40-CED4-9499845D1542}"/>
          </ac:inkMkLst>
        </pc:inkChg>
        <pc:inkChg chg="add">
          <ac:chgData name="Dave Henry" userId="38c4689308572098" providerId="LiveId" clId="{3D31A43C-A661-4AC9-BB8F-8BEBBFF8B0C2}" dt="2024-02-28T00:01:17.145" v="161" actId="9405"/>
          <ac:inkMkLst>
            <pc:docMk/>
            <pc:sldMk cId="3622831663" sldId="569"/>
            <ac:inkMk id="5" creationId="{E957885A-68D3-BE8C-9795-36434019E7FD}"/>
          </ac:inkMkLst>
        </pc:inkChg>
        <pc:inkChg chg="add">
          <ac:chgData name="Dave Henry" userId="38c4689308572098" providerId="LiveId" clId="{3D31A43C-A661-4AC9-BB8F-8BEBBFF8B0C2}" dt="2024-02-28T00:01:19.772" v="162" actId="9405"/>
          <ac:inkMkLst>
            <pc:docMk/>
            <pc:sldMk cId="3622831663" sldId="569"/>
            <ac:inkMk id="6" creationId="{62DBFEA2-6BFD-01F5-750A-4B9B81D7B55A}"/>
          </ac:inkMkLst>
        </pc:inkChg>
        <pc:inkChg chg="add">
          <ac:chgData name="Dave Henry" userId="38c4689308572098" providerId="LiveId" clId="{3D31A43C-A661-4AC9-BB8F-8BEBBFF8B0C2}" dt="2024-02-28T00:01:22.104" v="163" actId="9405"/>
          <ac:inkMkLst>
            <pc:docMk/>
            <pc:sldMk cId="3622831663" sldId="569"/>
            <ac:inkMk id="7" creationId="{7D94BCC0-1E25-88C7-AB8E-87AAC694F0B1}"/>
          </ac:inkMkLst>
        </pc:inkChg>
        <pc:inkChg chg="add">
          <ac:chgData name="Dave Henry" userId="38c4689308572098" providerId="LiveId" clId="{3D31A43C-A661-4AC9-BB8F-8BEBBFF8B0C2}" dt="2024-02-28T00:01:24.840" v="164" actId="9405"/>
          <ac:inkMkLst>
            <pc:docMk/>
            <pc:sldMk cId="3622831663" sldId="569"/>
            <ac:inkMk id="8" creationId="{3563A913-D600-6F98-68FE-DA9B8F0A5D24}"/>
          </ac:inkMkLst>
        </pc:inkChg>
        <pc:inkChg chg="add">
          <ac:chgData name="Dave Henry" userId="38c4689308572098" providerId="LiveId" clId="{3D31A43C-A661-4AC9-BB8F-8BEBBFF8B0C2}" dt="2024-02-28T00:01:27.077" v="165" actId="9405"/>
          <ac:inkMkLst>
            <pc:docMk/>
            <pc:sldMk cId="3622831663" sldId="569"/>
            <ac:inkMk id="9" creationId="{F94569E7-E7EA-7833-B647-272B6CF5885A}"/>
          </ac:inkMkLst>
        </pc:inkChg>
        <pc:inkChg chg="add">
          <ac:chgData name="Dave Henry" userId="38c4689308572098" providerId="LiveId" clId="{3D31A43C-A661-4AC9-BB8F-8BEBBFF8B0C2}" dt="2024-02-28T00:01:30.968" v="166" actId="9405"/>
          <ac:inkMkLst>
            <pc:docMk/>
            <pc:sldMk cId="3622831663" sldId="569"/>
            <ac:inkMk id="10" creationId="{E8215589-6612-CCDE-1165-78CBE685DCF6}"/>
          </ac:inkMkLst>
        </pc:inkChg>
        <pc:inkChg chg="add">
          <ac:chgData name="Dave Henry" userId="38c4689308572098" providerId="LiveId" clId="{3D31A43C-A661-4AC9-BB8F-8BEBBFF8B0C2}" dt="2024-02-28T00:01:37.157" v="167" actId="9405"/>
          <ac:inkMkLst>
            <pc:docMk/>
            <pc:sldMk cId="3622831663" sldId="569"/>
            <ac:inkMk id="11" creationId="{0DDE3C48-C422-7781-D7BB-A7C196EBFF44}"/>
          </ac:inkMkLst>
        </pc:inkChg>
        <pc:inkChg chg="add">
          <ac:chgData name="Dave Henry" userId="38c4689308572098" providerId="LiveId" clId="{3D31A43C-A661-4AC9-BB8F-8BEBBFF8B0C2}" dt="2024-02-28T00:02:14.327" v="168" actId="9405"/>
          <ac:inkMkLst>
            <pc:docMk/>
            <pc:sldMk cId="3622831663" sldId="569"/>
            <ac:inkMk id="12" creationId="{5C1DDBBF-D90B-454B-6048-3B7CFF46C28E}"/>
          </ac:inkMkLst>
        </pc:inkChg>
        <pc:inkChg chg="add">
          <ac:chgData name="Dave Henry" userId="38c4689308572098" providerId="LiveId" clId="{3D31A43C-A661-4AC9-BB8F-8BEBBFF8B0C2}" dt="2024-02-28T00:02:16.609" v="169" actId="9405"/>
          <ac:inkMkLst>
            <pc:docMk/>
            <pc:sldMk cId="3622831663" sldId="569"/>
            <ac:inkMk id="13" creationId="{4A95404C-EE3D-A39A-53C2-6FC47271C68E}"/>
          </ac:inkMkLst>
        </pc:inkChg>
        <pc:inkChg chg="add">
          <ac:chgData name="Dave Henry" userId="38c4689308572098" providerId="LiveId" clId="{3D31A43C-A661-4AC9-BB8F-8BEBBFF8B0C2}" dt="2024-02-28T00:02:20.175" v="170" actId="9405"/>
          <ac:inkMkLst>
            <pc:docMk/>
            <pc:sldMk cId="3622831663" sldId="569"/>
            <ac:inkMk id="14" creationId="{5C603155-1544-18C8-7F01-581348665EB1}"/>
          </ac:inkMkLst>
        </pc:inkChg>
        <pc:inkChg chg="add">
          <ac:chgData name="Dave Henry" userId="38c4689308572098" providerId="LiveId" clId="{3D31A43C-A661-4AC9-BB8F-8BEBBFF8B0C2}" dt="2024-02-28T00:22:29.359" v="171" actId="9405"/>
          <ac:inkMkLst>
            <pc:docMk/>
            <pc:sldMk cId="3622831663" sldId="569"/>
            <ac:inkMk id="15" creationId="{1177EAEA-0E19-EEB2-5497-69FE071FA09D}"/>
          </ac:inkMkLst>
        </pc:inkChg>
        <pc:inkChg chg="add">
          <ac:chgData name="Dave Henry" userId="38c4689308572098" providerId="LiveId" clId="{3D31A43C-A661-4AC9-BB8F-8BEBBFF8B0C2}" dt="2024-02-28T00:22:32.890" v="172" actId="9405"/>
          <ac:inkMkLst>
            <pc:docMk/>
            <pc:sldMk cId="3622831663" sldId="569"/>
            <ac:inkMk id="16" creationId="{06C1555C-7743-3979-D783-66496578CFAC}"/>
          </ac:inkMkLst>
        </pc:inkChg>
        <pc:inkChg chg="add">
          <ac:chgData name="Dave Henry" userId="38c4689308572098" providerId="LiveId" clId="{3D31A43C-A661-4AC9-BB8F-8BEBBFF8B0C2}" dt="2024-02-28T00:22:51.491" v="173" actId="9405"/>
          <ac:inkMkLst>
            <pc:docMk/>
            <pc:sldMk cId="3622831663" sldId="569"/>
            <ac:inkMk id="17" creationId="{B5C74B85-35CA-ACC6-AF2E-F4167882EC46}"/>
          </ac:inkMkLst>
        </pc:inkChg>
        <pc:inkChg chg="add">
          <ac:chgData name="Dave Henry" userId="38c4689308572098" providerId="LiveId" clId="{3D31A43C-A661-4AC9-BB8F-8BEBBFF8B0C2}" dt="2024-02-28T00:22:58.881" v="174" actId="9405"/>
          <ac:inkMkLst>
            <pc:docMk/>
            <pc:sldMk cId="3622831663" sldId="569"/>
            <ac:inkMk id="18" creationId="{550C9996-8455-9927-D951-E19099FB50EE}"/>
          </ac:inkMkLst>
        </pc:inkChg>
        <pc:inkChg chg="add">
          <ac:chgData name="Dave Henry" userId="38c4689308572098" providerId="LiveId" clId="{3D31A43C-A661-4AC9-BB8F-8BEBBFF8B0C2}" dt="2024-02-28T00:27:01.377" v="175" actId="9405"/>
          <ac:inkMkLst>
            <pc:docMk/>
            <pc:sldMk cId="3622831663" sldId="569"/>
            <ac:inkMk id="19" creationId="{86C9CB4D-29FE-C899-518F-0CFFED3D38E4}"/>
          </ac:inkMkLst>
        </pc:inkChg>
        <pc:inkChg chg="add">
          <ac:chgData name="Dave Henry" userId="38c4689308572098" providerId="LiveId" clId="{3D31A43C-A661-4AC9-BB8F-8BEBBFF8B0C2}" dt="2024-02-28T00:27:31.787" v="176" actId="9405"/>
          <ac:inkMkLst>
            <pc:docMk/>
            <pc:sldMk cId="3622831663" sldId="569"/>
            <ac:inkMk id="20" creationId="{390CF8FF-AEA5-2209-CF86-E4344175D094}"/>
          </ac:inkMkLst>
        </pc:inkChg>
        <pc:inkChg chg="add del">
          <ac:chgData name="Dave Henry" userId="38c4689308572098" providerId="LiveId" clId="{3D31A43C-A661-4AC9-BB8F-8BEBBFF8B0C2}" dt="2024-02-28T00:29:15.216" v="182"/>
          <ac:inkMkLst>
            <pc:docMk/>
            <pc:sldMk cId="3622831663" sldId="569"/>
            <ac:inkMk id="21" creationId="{0E89C82C-E64A-C2F0-1CB3-F5D0C43B263A}"/>
          </ac:inkMkLst>
        </pc:inkChg>
        <pc:inkChg chg="add del">
          <ac:chgData name="Dave Henry" userId="38c4689308572098" providerId="LiveId" clId="{3D31A43C-A661-4AC9-BB8F-8BEBBFF8B0C2}" dt="2024-02-28T00:29:15.966" v="183"/>
          <ac:inkMkLst>
            <pc:docMk/>
            <pc:sldMk cId="3622831663" sldId="569"/>
            <ac:inkMk id="22" creationId="{AF54A76E-61C8-EC32-5266-F1884FECF6A6}"/>
          </ac:inkMkLst>
        </pc:inkChg>
        <pc:inkChg chg="add del">
          <ac:chgData name="Dave Henry" userId="38c4689308572098" providerId="LiveId" clId="{3D31A43C-A661-4AC9-BB8F-8BEBBFF8B0C2}" dt="2024-02-28T00:28:48.493" v="181"/>
          <ac:inkMkLst>
            <pc:docMk/>
            <pc:sldMk cId="3622831663" sldId="569"/>
            <ac:inkMk id="23" creationId="{FEB70017-B6ED-75BB-DCAE-58954000E8E7}"/>
          </ac:inkMkLst>
        </pc:inkChg>
        <pc:inkChg chg="add del">
          <ac:chgData name="Dave Henry" userId="38c4689308572098" providerId="LiveId" clId="{3D31A43C-A661-4AC9-BB8F-8BEBBFF8B0C2}" dt="2024-02-28T00:29:16.950" v="184"/>
          <ac:inkMkLst>
            <pc:docMk/>
            <pc:sldMk cId="3622831663" sldId="569"/>
            <ac:inkMk id="24" creationId="{5CEBA0B2-3B79-F79E-E0FD-F469DA2D15DA}"/>
          </ac:inkMkLst>
        </pc:inkChg>
        <pc:inkChg chg="add">
          <ac:chgData name="Dave Henry" userId="38c4689308572098" providerId="LiveId" clId="{3D31A43C-A661-4AC9-BB8F-8BEBBFF8B0C2}" dt="2024-02-28T00:29:35.737" v="185" actId="9405"/>
          <ac:inkMkLst>
            <pc:docMk/>
            <pc:sldMk cId="3622831663" sldId="569"/>
            <ac:inkMk id="25" creationId="{6350C3D7-B9EF-96ED-2B1E-0AFB9C954F16}"/>
          </ac:inkMkLst>
        </pc:inkChg>
        <pc:inkChg chg="add">
          <ac:chgData name="Dave Henry" userId="38c4689308572098" providerId="LiveId" clId="{3D31A43C-A661-4AC9-BB8F-8BEBBFF8B0C2}" dt="2024-02-28T00:29:36.113" v="186" actId="9405"/>
          <ac:inkMkLst>
            <pc:docMk/>
            <pc:sldMk cId="3622831663" sldId="569"/>
            <ac:inkMk id="26" creationId="{B5563F58-AC66-2F42-9957-18A350E49FD8}"/>
          </ac:inkMkLst>
        </pc:inkChg>
        <pc:inkChg chg="add">
          <ac:chgData name="Dave Henry" userId="38c4689308572098" providerId="LiveId" clId="{3D31A43C-A661-4AC9-BB8F-8BEBBFF8B0C2}" dt="2024-02-28T00:29:37.753" v="187" actId="9405"/>
          <ac:inkMkLst>
            <pc:docMk/>
            <pc:sldMk cId="3622831663" sldId="569"/>
            <ac:inkMk id="27" creationId="{25A57BC4-F976-A260-01E5-9D8FE9C156B7}"/>
          </ac:inkMkLst>
        </pc:inkChg>
        <pc:inkChg chg="add">
          <ac:chgData name="Dave Henry" userId="38c4689308572098" providerId="LiveId" clId="{3D31A43C-A661-4AC9-BB8F-8BEBBFF8B0C2}" dt="2024-02-28T00:29:42.769" v="188" actId="9405"/>
          <ac:inkMkLst>
            <pc:docMk/>
            <pc:sldMk cId="3622831663" sldId="569"/>
            <ac:inkMk id="28" creationId="{A16B212C-BAF8-7D5B-1C41-47F96430FEF9}"/>
          </ac:inkMkLst>
        </pc:inkChg>
        <pc:inkChg chg="add">
          <ac:chgData name="Dave Henry" userId="38c4689308572098" providerId="LiveId" clId="{3D31A43C-A661-4AC9-BB8F-8BEBBFF8B0C2}" dt="2024-02-28T00:30:00.051" v="189" actId="9405"/>
          <ac:inkMkLst>
            <pc:docMk/>
            <pc:sldMk cId="3622831663" sldId="569"/>
            <ac:inkMk id="29" creationId="{A4124507-C2B6-31BC-FE58-943CD76C1CAC}"/>
          </ac:inkMkLst>
        </pc:inkChg>
        <pc:inkChg chg="add">
          <ac:chgData name="Dave Henry" userId="38c4689308572098" providerId="LiveId" clId="{3D31A43C-A661-4AC9-BB8F-8BEBBFF8B0C2}" dt="2024-02-28T00:30:02.316" v="190" actId="9405"/>
          <ac:inkMkLst>
            <pc:docMk/>
            <pc:sldMk cId="3622831663" sldId="569"/>
            <ac:inkMk id="30" creationId="{B95A6E9D-15BF-F8A8-95D4-D1C8C0949EE3}"/>
          </ac:inkMkLst>
        </pc:inkChg>
        <pc:inkChg chg="add">
          <ac:chgData name="Dave Henry" userId="38c4689308572098" providerId="LiveId" clId="{3D31A43C-A661-4AC9-BB8F-8BEBBFF8B0C2}" dt="2024-02-28T00:30:05.037" v="191" actId="9405"/>
          <ac:inkMkLst>
            <pc:docMk/>
            <pc:sldMk cId="3622831663" sldId="569"/>
            <ac:inkMk id="31" creationId="{E88F0E47-2DB8-5446-4EAF-696641EA3C25}"/>
          </ac:inkMkLst>
        </pc:inkChg>
        <pc:inkChg chg="add">
          <ac:chgData name="Dave Henry" userId="38c4689308572098" providerId="LiveId" clId="{3D31A43C-A661-4AC9-BB8F-8BEBBFF8B0C2}" dt="2024-02-28T00:30:08.850" v="192" actId="9405"/>
          <ac:inkMkLst>
            <pc:docMk/>
            <pc:sldMk cId="3622831663" sldId="569"/>
            <ac:inkMk id="32" creationId="{3045C1C0-CC1C-7F1B-0E5F-79391F0B7E2C}"/>
          </ac:inkMkLst>
        </pc:inkChg>
        <pc:inkChg chg="add">
          <ac:chgData name="Dave Henry" userId="38c4689308572098" providerId="LiveId" clId="{3D31A43C-A661-4AC9-BB8F-8BEBBFF8B0C2}" dt="2024-02-28T00:30:09.881" v="193" actId="9405"/>
          <ac:inkMkLst>
            <pc:docMk/>
            <pc:sldMk cId="3622831663" sldId="569"/>
            <ac:inkMk id="33" creationId="{CE4BB29D-4CA2-41D7-20C5-C19942F982BC}"/>
          </ac:inkMkLst>
        </pc:inkChg>
        <pc:inkChg chg="add">
          <ac:chgData name="Dave Henry" userId="38c4689308572098" providerId="LiveId" clId="{3D31A43C-A661-4AC9-BB8F-8BEBBFF8B0C2}" dt="2024-02-28T00:30:10.445" v="194" actId="9405"/>
          <ac:inkMkLst>
            <pc:docMk/>
            <pc:sldMk cId="3622831663" sldId="569"/>
            <ac:inkMk id="34" creationId="{0415BB39-C9F8-8C65-7B5E-A455B9D95028}"/>
          </ac:inkMkLst>
        </pc:inkChg>
        <pc:inkChg chg="add">
          <ac:chgData name="Dave Henry" userId="38c4689308572098" providerId="LiveId" clId="{3D31A43C-A661-4AC9-BB8F-8BEBBFF8B0C2}" dt="2024-02-28T00:30:10.992" v="195" actId="9405"/>
          <ac:inkMkLst>
            <pc:docMk/>
            <pc:sldMk cId="3622831663" sldId="569"/>
            <ac:inkMk id="35" creationId="{ECB9B244-0BA2-2A0D-1ACA-E953059D45B0}"/>
          </ac:inkMkLst>
        </pc:inkChg>
        <pc:inkChg chg="add">
          <ac:chgData name="Dave Henry" userId="38c4689308572098" providerId="LiveId" clId="{3D31A43C-A661-4AC9-BB8F-8BEBBFF8B0C2}" dt="2024-02-28T00:30:11.493" v="196" actId="9405"/>
          <ac:inkMkLst>
            <pc:docMk/>
            <pc:sldMk cId="3622831663" sldId="569"/>
            <ac:inkMk id="36" creationId="{9F61A438-457E-0F39-40BA-F39FD499011F}"/>
          </ac:inkMkLst>
        </pc:inkChg>
        <pc:inkChg chg="add">
          <ac:chgData name="Dave Henry" userId="38c4689308572098" providerId="LiveId" clId="{3D31A43C-A661-4AC9-BB8F-8BEBBFF8B0C2}" dt="2024-02-28T00:30:12.039" v="197" actId="9405"/>
          <ac:inkMkLst>
            <pc:docMk/>
            <pc:sldMk cId="3622831663" sldId="569"/>
            <ac:inkMk id="37" creationId="{2A71222A-B3F9-6C6E-27C9-864A5090FB0B}"/>
          </ac:inkMkLst>
        </pc:inkChg>
        <pc:inkChg chg="add">
          <ac:chgData name="Dave Henry" userId="38c4689308572098" providerId="LiveId" clId="{3D31A43C-A661-4AC9-BB8F-8BEBBFF8B0C2}" dt="2024-02-28T00:30:12.696" v="198" actId="9405"/>
          <ac:inkMkLst>
            <pc:docMk/>
            <pc:sldMk cId="3622831663" sldId="569"/>
            <ac:inkMk id="38" creationId="{C57604B4-BBF1-338A-3457-3606E9460930}"/>
          </ac:inkMkLst>
        </pc:inkChg>
        <pc:inkChg chg="add">
          <ac:chgData name="Dave Henry" userId="38c4689308572098" providerId="LiveId" clId="{3D31A43C-A661-4AC9-BB8F-8BEBBFF8B0C2}" dt="2024-02-28T00:30:13.289" v="199" actId="9405"/>
          <ac:inkMkLst>
            <pc:docMk/>
            <pc:sldMk cId="3622831663" sldId="569"/>
            <ac:inkMk id="39" creationId="{5AF50462-E0B5-B0DB-5ED5-794987E60F69}"/>
          </ac:inkMkLst>
        </pc:inkChg>
        <pc:inkChg chg="add">
          <ac:chgData name="Dave Henry" userId="38c4689308572098" providerId="LiveId" clId="{3D31A43C-A661-4AC9-BB8F-8BEBBFF8B0C2}" dt="2024-02-28T00:30:13.836" v="200" actId="9405"/>
          <ac:inkMkLst>
            <pc:docMk/>
            <pc:sldMk cId="3622831663" sldId="569"/>
            <ac:inkMk id="40" creationId="{38C24BB4-4F26-AFC0-E275-4EF1AD31DEB9}"/>
          </ac:inkMkLst>
        </pc:inkChg>
        <pc:inkChg chg="add">
          <ac:chgData name="Dave Henry" userId="38c4689308572098" providerId="LiveId" clId="{3D31A43C-A661-4AC9-BB8F-8BEBBFF8B0C2}" dt="2024-02-28T00:30:14.539" v="201" actId="9405"/>
          <ac:inkMkLst>
            <pc:docMk/>
            <pc:sldMk cId="3622831663" sldId="569"/>
            <ac:inkMk id="41" creationId="{70C3E7E6-A16E-6A3E-DB88-CE9C576DE84E}"/>
          </ac:inkMkLst>
        </pc:inkChg>
        <pc:inkChg chg="add">
          <ac:chgData name="Dave Henry" userId="38c4689308572098" providerId="LiveId" clId="{3D31A43C-A661-4AC9-BB8F-8BEBBFF8B0C2}" dt="2024-02-28T00:30:15.072" v="202" actId="9405"/>
          <ac:inkMkLst>
            <pc:docMk/>
            <pc:sldMk cId="3622831663" sldId="569"/>
            <ac:inkMk id="42" creationId="{D654E5EB-B8ED-FB82-5D21-E8CD058DF5B5}"/>
          </ac:inkMkLst>
        </pc:inkChg>
        <pc:inkChg chg="add">
          <ac:chgData name="Dave Henry" userId="38c4689308572098" providerId="LiveId" clId="{3D31A43C-A661-4AC9-BB8F-8BEBBFF8B0C2}" dt="2024-02-28T00:30:15.587" v="203" actId="9405"/>
          <ac:inkMkLst>
            <pc:docMk/>
            <pc:sldMk cId="3622831663" sldId="569"/>
            <ac:inkMk id="43" creationId="{83B716BF-CF9E-7702-A073-01855520040A}"/>
          </ac:inkMkLst>
        </pc:inkChg>
        <pc:inkChg chg="add">
          <ac:chgData name="Dave Henry" userId="38c4689308572098" providerId="LiveId" clId="{3D31A43C-A661-4AC9-BB8F-8BEBBFF8B0C2}" dt="2024-02-28T00:30:16.150" v="204" actId="9405"/>
          <ac:inkMkLst>
            <pc:docMk/>
            <pc:sldMk cId="3622831663" sldId="569"/>
            <ac:inkMk id="44" creationId="{1DEF3B70-9004-E4A3-FC18-FA9BEC7008D7}"/>
          </ac:inkMkLst>
        </pc:inkChg>
        <pc:inkChg chg="add">
          <ac:chgData name="Dave Henry" userId="38c4689308572098" providerId="LiveId" clId="{3D31A43C-A661-4AC9-BB8F-8BEBBFF8B0C2}" dt="2024-02-28T00:30:17.025" v="205" actId="9405"/>
          <ac:inkMkLst>
            <pc:docMk/>
            <pc:sldMk cId="3622831663" sldId="569"/>
            <ac:inkMk id="45" creationId="{78EA5902-9E09-5480-83B2-06688BDF1EB0}"/>
          </ac:inkMkLst>
        </pc:inkChg>
        <pc:inkChg chg="add">
          <ac:chgData name="Dave Henry" userId="38c4689308572098" providerId="LiveId" clId="{3D31A43C-A661-4AC9-BB8F-8BEBBFF8B0C2}" dt="2024-02-28T00:30:19.775" v="206" actId="9405"/>
          <ac:inkMkLst>
            <pc:docMk/>
            <pc:sldMk cId="3622831663" sldId="569"/>
            <ac:inkMk id="46" creationId="{66DE6FCF-C9DF-DD28-C5CD-7E1B75FA7ECB}"/>
          </ac:inkMkLst>
        </pc:inkChg>
        <pc:inkChg chg="add">
          <ac:chgData name="Dave Henry" userId="38c4689308572098" providerId="LiveId" clId="{3D31A43C-A661-4AC9-BB8F-8BEBBFF8B0C2}" dt="2024-02-28T00:30:20.384" v="207" actId="9405"/>
          <ac:inkMkLst>
            <pc:docMk/>
            <pc:sldMk cId="3622831663" sldId="569"/>
            <ac:inkMk id="47" creationId="{75F62380-584B-E209-34A1-E9BDA8DD1EEB}"/>
          </ac:inkMkLst>
        </pc:inkChg>
        <pc:inkChg chg="add">
          <ac:chgData name="Dave Henry" userId="38c4689308572098" providerId="LiveId" clId="{3D31A43C-A661-4AC9-BB8F-8BEBBFF8B0C2}" dt="2024-02-28T00:30:20.837" v="208" actId="9405"/>
          <ac:inkMkLst>
            <pc:docMk/>
            <pc:sldMk cId="3622831663" sldId="569"/>
            <ac:inkMk id="48" creationId="{292FE27A-F430-A409-FAED-11D1D090391D}"/>
          </ac:inkMkLst>
        </pc:inkChg>
        <pc:inkChg chg="add">
          <ac:chgData name="Dave Henry" userId="38c4689308572098" providerId="LiveId" clId="{3D31A43C-A661-4AC9-BB8F-8BEBBFF8B0C2}" dt="2024-02-28T00:30:22.275" v="209" actId="9405"/>
          <ac:inkMkLst>
            <pc:docMk/>
            <pc:sldMk cId="3622831663" sldId="569"/>
            <ac:inkMk id="49" creationId="{CCEED1B2-92CF-AD7F-4B12-FB319F87961E}"/>
          </ac:inkMkLst>
        </pc:inkChg>
        <pc:inkChg chg="add">
          <ac:chgData name="Dave Henry" userId="38c4689308572098" providerId="LiveId" clId="{3D31A43C-A661-4AC9-BB8F-8BEBBFF8B0C2}" dt="2024-02-28T00:30:23.040" v="210" actId="9405"/>
          <ac:inkMkLst>
            <pc:docMk/>
            <pc:sldMk cId="3622831663" sldId="569"/>
            <ac:inkMk id="50" creationId="{11081131-E5A4-65CF-6A36-DF957959D6D7}"/>
          </ac:inkMkLst>
        </pc:inkChg>
        <pc:inkChg chg="add">
          <ac:chgData name="Dave Henry" userId="38c4689308572098" providerId="LiveId" clId="{3D31A43C-A661-4AC9-BB8F-8BEBBFF8B0C2}" dt="2024-02-28T00:30:23.603" v="211" actId="9405"/>
          <ac:inkMkLst>
            <pc:docMk/>
            <pc:sldMk cId="3622831663" sldId="569"/>
            <ac:inkMk id="51" creationId="{A2FDF1AF-1726-5347-3B68-60A4119C2AEE}"/>
          </ac:inkMkLst>
        </pc:inkChg>
        <pc:inkChg chg="add">
          <ac:chgData name="Dave Henry" userId="38c4689308572098" providerId="LiveId" clId="{3D31A43C-A661-4AC9-BB8F-8BEBBFF8B0C2}" dt="2024-02-28T00:30:24.181" v="212" actId="9405"/>
          <ac:inkMkLst>
            <pc:docMk/>
            <pc:sldMk cId="3622831663" sldId="569"/>
            <ac:inkMk id="52" creationId="{DB6066FA-AA81-5575-E36D-3BFF9D6B2464}"/>
          </ac:inkMkLst>
        </pc:inkChg>
        <pc:inkChg chg="add">
          <ac:chgData name="Dave Henry" userId="38c4689308572098" providerId="LiveId" clId="{3D31A43C-A661-4AC9-BB8F-8BEBBFF8B0C2}" dt="2024-02-28T00:30:24.635" v="213" actId="9405"/>
          <ac:inkMkLst>
            <pc:docMk/>
            <pc:sldMk cId="3622831663" sldId="569"/>
            <ac:inkMk id="53" creationId="{382488B6-2E1E-5DB1-5092-8ECD8CED53A0}"/>
          </ac:inkMkLst>
        </pc:inkChg>
        <pc:inkChg chg="add">
          <ac:chgData name="Dave Henry" userId="38c4689308572098" providerId="LiveId" clId="{3D31A43C-A661-4AC9-BB8F-8BEBBFF8B0C2}" dt="2024-02-28T00:30:33.025" v="214" actId="9405"/>
          <ac:inkMkLst>
            <pc:docMk/>
            <pc:sldMk cId="3622831663" sldId="569"/>
            <ac:inkMk id="54" creationId="{FA14F6FF-1EA8-2585-8BB7-8B3F790DA493}"/>
          </ac:inkMkLst>
        </pc:inkChg>
        <pc:inkChg chg="add">
          <ac:chgData name="Dave Henry" userId="38c4689308572098" providerId="LiveId" clId="{3D31A43C-A661-4AC9-BB8F-8BEBBFF8B0C2}" dt="2024-02-28T00:30:54.574" v="215" actId="9405"/>
          <ac:inkMkLst>
            <pc:docMk/>
            <pc:sldMk cId="3622831663" sldId="569"/>
            <ac:inkMk id="55" creationId="{F35E602A-10B9-1E95-D9F1-C7130E08E487}"/>
          </ac:inkMkLst>
        </pc:inkChg>
        <pc:inkChg chg="add">
          <ac:chgData name="Dave Henry" userId="38c4689308572098" providerId="LiveId" clId="{3D31A43C-A661-4AC9-BB8F-8BEBBFF8B0C2}" dt="2024-02-28T00:30:57.355" v="216" actId="9405"/>
          <ac:inkMkLst>
            <pc:docMk/>
            <pc:sldMk cId="3622831663" sldId="569"/>
            <ac:inkMk id="56" creationId="{99E041D0-DD1E-8336-7FA6-CA35C95ADF51}"/>
          </ac:inkMkLst>
        </pc:inkChg>
        <pc:inkChg chg="add">
          <ac:chgData name="Dave Henry" userId="38c4689308572098" providerId="LiveId" clId="{3D31A43C-A661-4AC9-BB8F-8BEBBFF8B0C2}" dt="2024-02-28T00:30:59.871" v="217" actId="9405"/>
          <ac:inkMkLst>
            <pc:docMk/>
            <pc:sldMk cId="3622831663" sldId="569"/>
            <ac:inkMk id="57" creationId="{5CB974C8-DF34-1257-231B-ED5D78E3A7A6}"/>
          </ac:inkMkLst>
        </pc:inkChg>
        <pc:inkChg chg="add">
          <ac:chgData name="Dave Henry" userId="38c4689308572098" providerId="LiveId" clId="{3D31A43C-A661-4AC9-BB8F-8BEBBFF8B0C2}" dt="2024-02-28T00:31:08.184" v="218" actId="9405"/>
          <ac:inkMkLst>
            <pc:docMk/>
            <pc:sldMk cId="3622831663" sldId="569"/>
            <ac:inkMk id="58" creationId="{16BE5E40-ACCF-9B17-5018-C15609ACCBE8}"/>
          </ac:inkMkLst>
        </pc:inkChg>
      </pc:sldChg>
      <pc:sldChg chg="modSp add mod">
        <pc:chgData name="Dave Henry" userId="38c4689308572098" providerId="LiveId" clId="{3D31A43C-A661-4AC9-BB8F-8BEBBFF8B0C2}" dt="2024-03-03T10:56:38.833" v="269" actId="13926"/>
        <pc:sldMkLst>
          <pc:docMk/>
          <pc:sldMk cId="107407346" sldId="570"/>
        </pc:sldMkLst>
        <pc:spChg chg="mod">
          <ac:chgData name="Dave Henry" userId="38c4689308572098" providerId="LiveId" clId="{3D31A43C-A661-4AC9-BB8F-8BEBBFF8B0C2}" dt="2024-03-03T10:56:38.833" v="269" actId="13926"/>
          <ac:spMkLst>
            <pc:docMk/>
            <pc:sldMk cId="107407346" sldId="570"/>
            <ac:spMk id="3" creationId="{6F5BA0D8-FDFE-ED89-4FD4-2FCC34440F24}"/>
          </ac:spMkLst>
        </pc:spChg>
      </pc:sldChg>
      <pc:sldChg chg="addSp delSp new del mod">
        <pc:chgData name="Dave Henry" userId="38c4689308572098" providerId="LiveId" clId="{3D31A43C-A661-4AC9-BB8F-8BEBBFF8B0C2}" dt="2024-02-29T19:53:08.545" v="234" actId="47"/>
        <pc:sldMkLst>
          <pc:docMk/>
          <pc:sldMk cId="4286297900" sldId="570"/>
        </pc:sldMkLst>
        <pc:picChg chg="add del">
          <ac:chgData name="Dave Henry" userId="38c4689308572098" providerId="LiveId" clId="{3D31A43C-A661-4AC9-BB8F-8BEBBFF8B0C2}" dt="2024-02-28T22:33:33.302" v="231" actId="478"/>
          <ac:picMkLst>
            <pc:docMk/>
            <pc:sldMk cId="4286297900" sldId="570"/>
            <ac:picMk id="3" creationId="{63799996-7629-6A43-1616-DC7AA0E15FBB}"/>
          </ac:picMkLst>
        </pc:picChg>
      </pc:sldChg>
      <pc:sldChg chg="modSp add mod">
        <pc:chgData name="Dave Henry" userId="38c4689308572098" providerId="LiveId" clId="{3D31A43C-A661-4AC9-BB8F-8BEBBFF8B0C2}" dt="2024-03-04T15:11:10.185" v="278" actId="13926"/>
        <pc:sldMkLst>
          <pc:docMk/>
          <pc:sldMk cId="3751204287" sldId="571"/>
        </pc:sldMkLst>
        <pc:spChg chg="mod">
          <ac:chgData name="Dave Henry" userId="38c4689308572098" providerId="LiveId" clId="{3D31A43C-A661-4AC9-BB8F-8BEBBFF8B0C2}" dt="2024-03-04T15:11:10.185" v="278" actId="13926"/>
          <ac:spMkLst>
            <pc:docMk/>
            <pc:sldMk cId="3751204287" sldId="571"/>
            <ac:spMk id="3" creationId="{C1D6D15B-5EE6-636C-25DE-08C7FC4ACF9E}"/>
          </ac:spMkLst>
        </pc:spChg>
      </pc:sldChg>
      <pc:sldChg chg="modSp add mod">
        <pc:chgData name="Dave Henry" userId="38c4689308572098" providerId="LiveId" clId="{3D31A43C-A661-4AC9-BB8F-8BEBBFF8B0C2}" dt="2024-03-04T15:11:42.797" v="285" actId="13926"/>
        <pc:sldMkLst>
          <pc:docMk/>
          <pc:sldMk cId="812123441" sldId="572"/>
        </pc:sldMkLst>
        <pc:spChg chg="mod">
          <ac:chgData name="Dave Henry" userId="38c4689308572098" providerId="LiveId" clId="{3D31A43C-A661-4AC9-BB8F-8BEBBFF8B0C2}" dt="2024-03-04T15:11:42.797" v="285" actId="13926"/>
          <ac:spMkLst>
            <pc:docMk/>
            <pc:sldMk cId="812123441" sldId="572"/>
            <ac:spMk id="4" creationId="{5D874155-5A59-86B4-8AD4-2153DC64074F}"/>
          </ac:spMkLst>
        </pc:spChg>
      </pc:sldChg>
      <pc:sldChg chg="modSp add mod">
        <pc:chgData name="Dave Henry" userId="38c4689308572098" providerId="LiveId" clId="{3D31A43C-A661-4AC9-BB8F-8BEBBFF8B0C2}" dt="2024-03-05T22:41:46.931" v="323" actId="20577"/>
        <pc:sldMkLst>
          <pc:docMk/>
          <pc:sldMk cId="4018840578" sldId="573"/>
        </pc:sldMkLst>
        <pc:spChg chg="mod">
          <ac:chgData name="Dave Henry" userId="38c4689308572098" providerId="LiveId" clId="{3D31A43C-A661-4AC9-BB8F-8BEBBFF8B0C2}" dt="2024-03-05T22:41:46.931" v="323" actId="20577"/>
          <ac:spMkLst>
            <pc:docMk/>
            <pc:sldMk cId="4018840578" sldId="573"/>
            <ac:spMk id="2" creationId="{09B1476C-67BD-FA16-82BC-3F7E8EF648C3}"/>
          </ac:spMkLst>
        </pc:spChg>
      </pc:sldChg>
      <pc:sldChg chg="add">
        <pc:chgData name="Dave Henry" userId="38c4689308572098" providerId="LiveId" clId="{3D31A43C-A661-4AC9-BB8F-8BEBBFF8B0C2}" dt="2024-03-05T22:40:55.637" v="287"/>
        <pc:sldMkLst>
          <pc:docMk/>
          <pc:sldMk cId="1360082585" sldId="574"/>
        </pc:sldMkLst>
      </pc:sldChg>
      <pc:sldChg chg="add">
        <pc:chgData name="Dave Henry" userId="38c4689308572098" providerId="LiveId" clId="{3D31A43C-A661-4AC9-BB8F-8BEBBFF8B0C2}" dt="2024-03-05T22:40:55.637" v="287"/>
        <pc:sldMkLst>
          <pc:docMk/>
          <pc:sldMk cId="834007641" sldId="575"/>
        </pc:sldMkLst>
      </pc:sldChg>
      <pc:sldChg chg="addSp modSp new mod">
        <pc:chgData name="Dave Henry" userId="38c4689308572098" providerId="LiveId" clId="{3D31A43C-A661-4AC9-BB8F-8BEBBFF8B0C2}" dt="2024-03-05T22:43:29.030" v="327" actId="962"/>
        <pc:sldMkLst>
          <pc:docMk/>
          <pc:sldMk cId="2162413621" sldId="576"/>
        </pc:sldMkLst>
        <pc:picChg chg="add mod">
          <ac:chgData name="Dave Henry" userId="38c4689308572098" providerId="LiveId" clId="{3D31A43C-A661-4AC9-BB8F-8BEBBFF8B0C2}" dt="2024-03-05T22:43:29.030" v="327" actId="962"/>
          <ac:picMkLst>
            <pc:docMk/>
            <pc:sldMk cId="2162413621" sldId="576"/>
            <ac:picMk id="3" creationId="{6D2208FA-C230-85A3-14B8-0FFC39393B54}"/>
          </ac:picMkLst>
        </pc:picChg>
      </pc:sldChg>
      <pc:sldChg chg="addSp modSp add mod">
        <pc:chgData name="Dave Henry" userId="38c4689308572098" providerId="LiveId" clId="{3D31A43C-A661-4AC9-BB8F-8BEBBFF8B0C2}" dt="2024-03-08T19:53:42.953" v="1095" actId="22"/>
        <pc:sldMkLst>
          <pc:docMk/>
          <pc:sldMk cId="3755150063" sldId="577"/>
        </pc:sldMkLst>
        <pc:spChg chg="mod">
          <ac:chgData name="Dave Henry" userId="38c4689308572098" providerId="LiveId" clId="{3D31A43C-A661-4AC9-BB8F-8BEBBFF8B0C2}" dt="2024-03-05T22:45:38.226" v="353" actId="20577"/>
          <ac:spMkLst>
            <pc:docMk/>
            <pc:sldMk cId="3755150063" sldId="577"/>
            <ac:spMk id="2" creationId="{67A7166E-8D68-71A2-5404-01A008C720FD}"/>
          </ac:spMkLst>
        </pc:spChg>
        <pc:spChg chg="mod">
          <ac:chgData name="Dave Henry" userId="38c4689308572098" providerId="LiveId" clId="{3D31A43C-A661-4AC9-BB8F-8BEBBFF8B0C2}" dt="2024-03-07T17:42:55.273" v="1094" actId="20577"/>
          <ac:spMkLst>
            <pc:docMk/>
            <pc:sldMk cId="3755150063" sldId="577"/>
            <ac:spMk id="3" creationId="{2F7277E5-015E-2CA6-A563-7CF8B73F379A}"/>
          </ac:spMkLst>
        </pc:spChg>
        <pc:spChg chg="add">
          <ac:chgData name="Dave Henry" userId="38c4689308572098" providerId="LiveId" clId="{3D31A43C-A661-4AC9-BB8F-8BEBBFF8B0C2}" dt="2024-03-08T19:53:42.953" v="1095" actId="22"/>
          <ac:spMkLst>
            <pc:docMk/>
            <pc:sldMk cId="3755150063" sldId="577"/>
            <ac:spMk id="5" creationId="{F413D851-0BD0-0DEA-2F5D-D9F3E36870EB}"/>
          </ac:spMkLst>
        </pc:spChg>
      </pc:sldChg>
      <pc:sldChg chg="modSp add mod">
        <pc:chgData name="Dave Henry" userId="38c4689308572098" providerId="LiveId" clId="{3D31A43C-A661-4AC9-BB8F-8BEBBFF8B0C2}" dt="2024-03-10T11:06:16.453" v="1815" actId="404"/>
        <pc:sldMkLst>
          <pc:docMk/>
          <pc:sldMk cId="47742631" sldId="578"/>
        </pc:sldMkLst>
        <pc:spChg chg="mod">
          <ac:chgData name="Dave Henry" userId="38c4689308572098" providerId="LiveId" clId="{3D31A43C-A661-4AC9-BB8F-8BEBBFF8B0C2}" dt="2024-03-10T11:06:16.453" v="1815" actId="404"/>
          <ac:spMkLst>
            <pc:docMk/>
            <pc:sldMk cId="47742631" sldId="578"/>
            <ac:spMk id="2" creationId="{09B1476C-67BD-FA16-82BC-3F7E8EF648C3}"/>
          </ac:spMkLst>
        </pc:spChg>
      </pc:sldChg>
      <pc:sldChg chg="modSp add mod">
        <pc:chgData name="Dave Henry" userId="38c4689308572098" providerId="LiveId" clId="{3D31A43C-A661-4AC9-BB8F-8BEBBFF8B0C2}" dt="2024-03-08T19:54:52.224" v="1141" actId="400"/>
        <pc:sldMkLst>
          <pc:docMk/>
          <pc:sldMk cId="2763805319" sldId="579"/>
        </pc:sldMkLst>
        <pc:spChg chg="mod">
          <ac:chgData name="Dave Henry" userId="38c4689308572098" providerId="LiveId" clId="{3D31A43C-A661-4AC9-BB8F-8BEBBFF8B0C2}" dt="2024-03-08T19:54:52.224" v="1141" actId="400"/>
          <ac:spMkLst>
            <pc:docMk/>
            <pc:sldMk cId="2763805319" sldId="579"/>
            <ac:spMk id="3" creationId="{BA2FB655-DCED-6491-5549-2108BE846638}"/>
          </ac:spMkLst>
        </pc:spChg>
      </pc:sldChg>
      <pc:sldChg chg="delSp add mod ord">
        <pc:chgData name="Dave Henry" userId="38c4689308572098" providerId="LiveId" clId="{3D31A43C-A661-4AC9-BB8F-8BEBBFF8B0C2}" dt="2024-03-11T11:30:30.603" v="2464"/>
        <pc:sldMkLst>
          <pc:docMk/>
          <pc:sldMk cId="1808586148" sldId="580"/>
        </pc:sldMkLst>
        <pc:spChg chg="del">
          <ac:chgData name="Dave Henry" userId="38c4689308572098" providerId="LiveId" clId="{3D31A43C-A661-4AC9-BB8F-8BEBBFF8B0C2}" dt="2024-03-08T22:22:21.053" v="1694" actId="478"/>
          <ac:spMkLst>
            <pc:docMk/>
            <pc:sldMk cId="1808586148" sldId="580"/>
            <ac:spMk id="5" creationId="{F413D851-0BD0-0DEA-2F5D-D9F3E36870EB}"/>
          </ac:spMkLst>
        </pc:spChg>
      </pc:sldChg>
      <pc:sldChg chg="delSp modSp add mod">
        <pc:chgData name="Dave Henry" userId="38c4689308572098" providerId="LiveId" clId="{3D31A43C-A661-4AC9-BB8F-8BEBBFF8B0C2}" dt="2024-03-11T11:27:13.665" v="2458" actId="20577"/>
        <pc:sldMkLst>
          <pc:docMk/>
          <pc:sldMk cId="1477747503" sldId="581"/>
        </pc:sldMkLst>
        <pc:spChg chg="mod">
          <ac:chgData name="Dave Henry" userId="38c4689308572098" providerId="LiveId" clId="{3D31A43C-A661-4AC9-BB8F-8BEBBFF8B0C2}" dt="2024-03-10T11:07:55.618" v="1851" actId="20577"/>
          <ac:spMkLst>
            <pc:docMk/>
            <pc:sldMk cId="1477747503" sldId="581"/>
            <ac:spMk id="2" creationId="{67A7166E-8D68-71A2-5404-01A008C720FD}"/>
          </ac:spMkLst>
        </pc:spChg>
        <pc:spChg chg="mod">
          <ac:chgData name="Dave Henry" userId="38c4689308572098" providerId="LiveId" clId="{3D31A43C-A661-4AC9-BB8F-8BEBBFF8B0C2}" dt="2024-03-11T11:27:13.665" v="2458" actId="20577"/>
          <ac:spMkLst>
            <pc:docMk/>
            <pc:sldMk cId="1477747503" sldId="581"/>
            <ac:spMk id="3" creationId="{2F7277E5-015E-2CA6-A563-7CF8B73F379A}"/>
          </ac:spMkLst>
        </pc:spChg>
        <pc:spChg chg="del">
          <ac:chgData name="Dave Henry" userId="38c4689308572098" providerId="LiveId" clId="{3D31A43C-A661-4AC9-BB8F-8BEBBFF8B0C2}" dt="2024-03-08T19:56:01.712" v="1158" actId="478"/>
          <ac:spMkLst>
            <pc:docMk/>
            <pc:sldMk cId="1477747503" sldId="581"/>
            <ac:spMk id="5" creationId="{F413D851-0BD0-0DEA-2F5D-D9F3E36870EB}"/>
          </ac:spMkLst>
        </pc:spChg>
      </pc:sldChg>
      <pc:sldChg chg="addSp modSp new del">
        <pc:chgData name="Dave Henry" userId="38c4689308572098" providerId="LiveId" clId="{3D31A43C-A661-4AC9-BB8F-8BEBBFF8B0C2}" dt="2024-03-12T15:23:12.345" v="2706" actId="47"/>
        <pc:sldMkLst>
          <pc:docMk/>
          <pc:sldMk cId="2873979333" sldId="582"/>
        </pc:sldMkLst>
        <pc:picChg chg="add mod">
          <ac:chgData name="Dave Henry" userId="38c4689308572098" providerId="LiveId" clId="{3D31A43C-A661-4AC9-BB8F-8BEBBFF8B0C2}" dt="2024-03-10T11:06:32.005" v="1816" actId="1076"/>
          <ac:picMkLst>
            <pc:docMk/>
            <pc:sldMk cId="2873979333" sldId="582"/>
            <ac:picMk id="1026" creationId="{A8E95F44-6DAF-B73B-A651-8F0BA51F0CB5}"/>
          </ac:picMkLst>
        </pc:picChg>
      </pc:sldChg>
      <pc:sldChg chg="modSp add mod ord">
        <pc:chgData name="Dave Henry" userId="38c4689308572098" providerId="LiveId" clId="{3D31A43C-A661-4AC9-BB8F-8BEBBFF8B0C2}" dt="2024-03-11T11:50:03.304" v="2554" actId="20577"/>
        <pc:sldMkLst>
          <pc:docMk/>
          <pc:sldMk cId="2779566213" sldId="583"/>
        </pc:sldMkLst>
        <pc:spChg chg="mod">
          <ac:chgData name="Dave Henry" userId="38c4689308572098" providerId="LiveId" clId="{3D31A43C-A661-4AC9-BB8F-8BEBBFF8B0C2}" dt="2024-03-11T11:50:03.304" v="2554" actId="20577"/>
          <ac:spMkLst>
            <pc:docMk/>
            <pc:sldMk cId="2779566213" sldId="583"/>
            <ac:spMk id="3" creationId="{2F7277E5-015E-2CA6-A563-7CF8B73F379A}"/>
          </ac:spMkLst>
        </pc:spChg>
      </pc:sldChg>
      <pc:sldChg chg="modSp add mod">
        <pc:chgData name="Dave Henry" userId="38c4689308572098" providerId="LiveId" clId="{3D31A43C-A661-4AC9-BB8F-8BEBBFF8B0C2}" dt="2024-03-11T12:46:38.283" v="2573" actId="20577"/>
        <pc:sldMkLst>
          <pc:docMk/>
          <pc:sldMk cId="163852596" sldId="584"/>
        </pc:sldMkLst>
        <pc:spChg chg="mod">
          <ac:chgData name="Dave Henry" userId="38c4689308572098" providerId="LiveId" clId="{3D31A43C-A661-4AC9-BB8F-8BEBBFF8B0C2}" dt="2024-03-11T12:46:38.283" v="2573" actId="20577"/>
          <ac:spMkLst>
            <pc:docMk/>
            <pc:sldMk cId="163852596" sldId="584"/>
            <ac:spMk id="4" creationId="{5D874155-5A59-86B4-8AD4-2153DC64074F}"/>
          </ac:spMkLst>
        </pc:spChg>
      </pc:sldChg>
      <pc:sldChg chg="modSp add mod">
        <pc:chgData name="Dave Henry" userId="38c4689308572098" providerId="LiveId" clId="{3D31A43C-A661-4AC9-BB8F-8BEBBFF8B0C2}" dt="2024-03-12T15:11:29.213" v="2593" actId="20577"/>
        <pc:sldMkLst>
          <pc:docMk/>
          <pc:sldMk cId="211238586" sldId="585"/>
        </pc:sldMkLst>
        <pc:spChg chg="mod">
          <ac:chgData name="Dave Henry" userId="38c4689308572098" providerId="LiveId" clId="{3D31A43C-A661-4AC9-BB8F-8BEBBFF8B0C2}" dt="2024-03-12T15:11:29.213" v="2593" actId="20577"/>
          <ac:spMkLst>
            <pc:docMk/>
            <pc:sldMk cId="211238586" sldId="585"/>
            <ac:spMk id="2" creationId="{09B1476C-67BD-FA16-82BC-3F7E8EF648C3}"/>
          </ac:spMkLst>
        </pc:spChg>
      </pc:sldChg>
      <pc:sldChg chg="add">
        <pc:chgData name="Dave Henry" userId="38c4689308572098" providerId="LiveId" clId="{3D31A43C-A661-4AC9-BB8F-8BEBBFF8B0C2}" dt="2024-03-12T15:11:07.005" v="2574"/>
        <pc:sldMkLst>
          <pc:docMk/>
          <pc:sldMk cId="3128597619" sldId="586"/>
        </pc:sldMkLst>
      </pc:sldChg>
      <pc:sldChg chg="add del">
        <pc:chgData name="Dave Henry" userId="38c4689308572098" providerId="LiveId" clId="{3D31A43C-A661-4AC9-BB8F-8BEBBFF8B0C2}" dt="2024-03-12T15:11:38.025" v="2594" actId="47"/>
        <pc:sldMkLst>
          <pc:docMk/>
          <pc:sldMk cId="974617500" sldId="587"/>
        </pc:sldMkLst>
      </pc:sldChg>
      <pc:sldChg chg="add del">
        <pc:chgData name="Dave Henry" userId="38c4689308572098" providerId="LiveId" clId="{3D31A43C-A661-4AC9-BB8F-8BEBBFF8B0C2}" dt="2024-03-12T15:14:14.621" v="2595" actId="47"/>
        <pc:sldMkLst>
          <pc:docMk/>
          <pc:sldMk cId="3163604849" sldId="588"/>
        </pc:sldMkLst>
      </pc:sldChg>
      <pc:sldChg chg="modSp add mod">
        <pc:chgData name="Dave Henry" userId="38c4689308572098" providerId="LiveId" clId="{3D31A43C-A661-4AC9-BB8F-8BEBBFF8B0C2}" dt="2024-03-12T15:22:57.986" v="2705" actId="6549"/>
        <pc:sldMkLst>
          <pc:docMk/>
          <pc:sldMk cId="2866223793" sldId="589"/>
        </pc:sldMkLst>
        <pc:spChg chg="mod">
          <ac:chgData name="Dave Henry" userId="38c4689308572098" providerId="LiveId" clId="{3D31A43C-A661-4AC9-BB8F-8BEBBFF8B0C2}" dt="2024-03-12T15:22:57.986" v="2705" actId="6549"/>
          <ac:spMkLst>
            <pc:docMk/>
            <pc:sldMk cId="2866223793" sldId="589"/>
            <ac:spMk id="3" creationId="{2F7277E5-015E-2CA6-A563-7CF8B73F379A}"/>
          </ac:spMkLst>
        </pc:spChg>
      </pc:sldChg>
      <pc:sldChg chg="add">
        <pc:chgData name="Dave Henry" userId="38c4689308572098" providerId="LiveId" clId="{3D31A43C-A661-4AC9-BB8F-8BEBBFF8B0C2}" dt="2024-03-12T15:11:07.005" v="2574"/>
        <pc:sldMkLst>
          <pc:docMk/>
          <pc:sldMk cId="1001206178" sldId="590"/>
        </pc:sldMkLst>
      </pc:sldChg>
      <pc:sldChg chg="addSp delSp modSp add mod">
        <pc:chgData name="Dave Henry" userId="38c4689308572098" providerId="LiveId" clId="{3D31A43C-A661-4AC9-BB8F-8BEBBFF8B0C2}" dt="2024-03-12T15:21:32.593" v="2699" actId="692"/>
        <pc:sldMkLst>
          <pc:docMk/>
          <pc:sldMk cId="925049505" sldId="591"/>
        </pc:sldMkLst>
        <pc:spChg chg="mod">
          <ac:chgData name="Dave Henry" userId="38c4689308572098" providerId="LiveId" clId="{3D31A43C-A661-4AC9-BB8F-8BEBBFF8B0C2}" dt="2024-03-12T15:21:32.593" v="2699" actId="692"/>
          <ac:spMkLst>
            <pc:docMk/>
            <pc:sldMk cId="925049505" sldId="591"/>
            <ac:spMk id="30" creationId="{28FC7BC0-1B66-2A36-8A5D-4B8EC49A4D33}"/>
          </ac:spMkLst>
        </pc:spChg>
        <pc:spChg chg="add mod">
          <ac:chgData name="Dave Henry" userId="38c4689308572098" providerId="LiveId" clId="{3D31A43C-A661-4AC9-BB8F-8BEBBFF8B0C2}" dt="2024-03-12T15:18:31.743" v="2661" actId="1076"/>
          <ac:spMkLst>
            <pc:docMk/>
            <pc:sldMk cId="925049505" sldId="591"/>
            <ac:spMk id="59" creationId="{4EE6C1A1-10FE-5BDD-A62F-27CD80520CBE}"/>
          </ac:spMkLst>
        </pc:spChg>
        <pc:inkChg chg="del">
          <ac:chgData name="Dave Henry" userId="38c4689308572098" providerId="LiveId" clId="{3D31A43C-A661-4AC9-BB8F-8BEBBFF8B0C2}" dt="2024-03-12T15:19:40.713" v="2679"/>
          <ac:inkMkLst>
            <pc:docMk/>
            <pc:sldMk cId="925049505" sldId="591"/>
            <ac:inkMk id="12" creationId="{9742159A-2760-9E0E-BB04-633ED2908554}"/>
          </ac:inkMkLst>
        </pc:inkChg>
        <pc:inkChg chg="del">
          <ac:chgData name="Dave Henry" userId="38c4689308572098" providerId="LiveId" clId="{3D31A43C-A661-4AC9-BB8F-8BEBBFF8B0C2}" dt="2024-03-12T15:20:30.871" v="2692"/>
          <ac:inkMkLst>
            <pc:docMk/>
            <pc:sldMk cId="925049505" sldId="591"/>
            <ac:inkMk id="16" creationId="{354CA63F-6DFC-6509-7563-2994C0B0C7C8}"/>
          </ac:inkMkLst>
        </pc:inkChg>
        <pc:inkChg chg="del">
          <ac:chgData name="Dave Henry" userId="38c4689308572098" providerId="LiveId" clId="{3D31A43C-A661-4AC9-BB8F-8BEBBFF8B0C2}" dt="2024-03-12T15:19:44.635" v="2681"/>
          <ac:inkMkLst>
            <pc:docMk/>
            <pc:sldMk cId="925049505" sldId="591"/>
            <ac:inkMk id="17" creationId="{563891EC-1F91-8271-8F8A-906A6B87ED2E}"/>
          </ac:inkMkLst>
        </pc:inkChg>
        <pc:inkChg chg="del">
          <ac:chgData name="Dave Henry" userId="38c4689308572098" providerId="LiveId" clId="{3D31A43C-A661-4AC9-BB8F-8BEBBFF8B0C2}" dt="2024-03-12T15:19:43.010" v="2680"/>
          <ac:inkMkLst>
            <pc:docMk/>
            <pc:sldMk cId="925049505" sldId="591"/>
            <ac:inkMk id="18" creationId="{A8A09130-0259-9EF6-12F0-343E04A551C8}"/>
          </ac:inkMkLst>
        </pc:inkChg>
        <pc:inkChg chg="del">
          <ac:chgData name="Dave Henry" userId="38c4689308572098" providerId="LiveId" clId="{3D31A43C-A661-4AC9-BB8F-8BEBBFF8B0C2}" dt="2024-03-12T15:20:33.559" v="2693"/>
          <ac:inkMkLst>
            <pc:docMk/>
            <pc:sldMk cId="925049505" sldId="591"/>
            <ac:inkMk id="19" creationId="{A82A2F43-DEEE-63F3-2038-5975E43352E6}"/>
          </ac:inkMkLst>
        </pc:inkChg>
        <pc:inkChg chg="del">
          <ac:chgData name="Dave Henry" userId="38c4689308572098" providerId="LiveId" clId="{3D31A43C-A661-4AC9-BB8F-8BEBBFF8B0C2}" dt="2024-03-12T15:19:38.526" v="2677"/>
          <ac:inkMkLst>
            <pc:docMk/>
            <pc:sldMk cId="925049505" sldId="591"/>
            <ac:inkMk id="20" creationId="{35B4165D-8CA2-C446-5482-1A0A42C47E6B}"/>
          </ac:inkMkLst>
        </pc:inkChg>
        <pc:inkChg chg="del">
          <ac:chgData name="Dave Henry" userId="38c4689308572098" providerId="LiveId" clId="{3D31A43C-A661-4AC9-BB8F-8BEBBFF8B0C2}" dt="2024-03-12T15:19:39.636" v="2678"/>
          <ac:inkMkLst>
            <pc:docMk/>
            <pc:sldMk cId="925049505" sldId="591"/>
            <ac:inkMk id="21" creationId="{2A23F732-4886-E33A-FFF5-C4D18D2C7B61}"/>
          </ac:inkMkLst>
        </pc:inkChg>
        <pc:inkChg chg="del">
          <ac:chgData name="Dave Henry" userId="38c4689308572098" providerId="LiveId" clId="{3D31A43C-A661-4AC9-BB8F-8BEBBFF8B0C2}" dt="2024-03-12T15:16:27.896" v="2603"/>
          <ac:inkMkLst>
            <pc:docMk/>
            <pc:sldMk cId="925049505" sldId="591"/>
            <ac:inkMk id="25" creationId="{5DC3F5BA-FA57-ECD9-4D35-4783994200F8}"/>
          </ac:inkMkLst>
        </pc:inkChg>
        <pc:inkChg chg="del">
          <ac:chgData name="Dave Henry" userId="38c4689308572098" providerId="LiveId" clId="{3D31A43C-A661-4AC9-BB8F-8BEBBFF8B0C2}" dt="2024-03-12T15:19:45.526" v="2682"/>
          <ac:inkMkLst>
            <pc:docMk/>
            <pc:sldMk cId="925049505" sldId="591"/>
            <ac:inkMk id="29" creationId="{AEA18BE4-FB1C-F6FB-3195-E22F5060BFCE}"/>
          </ac:inkMkLst>
        </pc:inkChg>
        <pc:inkChg chg="del">
          <ac:chgData name="Dave Henry" userId="38c4689308572098" providerId="LiveId" clId="{3D31A43C-A661-4AC9-BB8F-8BEBBFF8B0C2}" dt="2024-03-12T15:16:28.615" v="2605"/>
          <ac:inkMkLst>
            <pc:docMk/>
            <pc:sldMk cId="925049505" sldId="591"/>
            <ac:inkMk id="31" creationId="{E40B01E3-E671-32F8-4B76-EA1DABAA30D7}"/>
          </ac:inkMkLst>
        </pc:inkChg>
        <pc:inkChg chg="del">
          <ac:chgData name="Dave Henry" userId="38c4689308572098" providerId="LiveId" clId="{3D31A43C-A661-4AC9-BB8F-8BEBBFF8B0C2}" dt="2024-03-12T15:16:28.615" v="2604"/>
          <ac:inkMkLst>
            <pc:docMk/>
            <pc:sldMk cId="925049505" sldId="591"/>
            <ac:inkMk id="32" creationId="{3FF64AE4-B67D-5FF7-1BB3-FE94561351F0}"/>
          </ac:inkMkLst>
        </pc:inkChg>
        <pc:inkChg chg="del">
          <ac:chgData name="Dave Henry" userId="38c4689308572098" providerId="LiveId" clId="{3D31A43C-A661-4AC9-BB8F-8BEBBFF8B0C2}" dt="2024-03-12T15:16:39.662" v="2606"/>
          <ac:inkMkLst>
            <pc:docMk/>
            <pc:sldMk cId="925049505" sldId="591"/>
            <ac:inkMk id="33" creationId="{3CEBAA2D-FB55-5C4E-51AB-956C4F03C11C}"/>
          </ac:inkMkLst>
        </pc:inkChg>
        <pc:inkChg chg="add">
          <ac:chgData name="Dave Henry" userId="38c4689308572098" providerId="LiveId" clId="{3D31A43C-A661-4AC9-BB8F-8BEBBFF8B0C2}" dt="2024-03-12T15:16:07.974" v="2598" actId="9405"/>
          <ac:inkMkLst>
            <pc:docMk/>
            <pc:sldMk cId="925049505" sldId="591"/>
            <ac:inkMk id="36" creationId="{1F15214D-F252-F86C-E305-7F65C4AA4390}"/>
          </ac:inkMkLst>
        </pc:inkChg>
        <pc:inkChg chg="add">
          <ac:chgData name="Dave Henry" userId="38c4689308572098" providerId="LiveId" clId="{3D31A43C-A661-4AC9-BB8F-8BEBBFF8B0C2}" dt="2024-03-12T15:16:13.084" v="2599" actId="9405"/>
          <ac:inkMkLst>
            <pc:docMk/>
            <pc:sldMk cId="925049505" sldId="591"/>
            <ac:inkMk id="37" creationId="{9E55BA53-F887-E697-63D3-94A048EB2C3C}"/>
          </ac:inkMkLst>
        </pc:inkChg>
        <pc:inkChg chg="add">
          <ac:chgData name="Dave Henry" userId="38c4689308572098" providerId="LiveId" clId="{3D31A43C-A661-4AC9-BB8F-8BEBBFF8B0C2}" dt="2024-03-12T15:16:14.647" v="2600" actId="9405"/>
          <ac:inkMkLst>
            <pc:docMk/>
            <pc:sldMk cId="925049505" sldId="591"/>
            <ac:inkMk id="38" creationId="{3E9BD855-81DF-18BF-3DB4-EF06E31F2EBF}"/>
          </ac:inkMkLst>
        </pc:inkChg>
        <pc:inkChg chg="add">
          <ac:chgData name="Dave Henry" userId="38c4689308572098" providerId="LiveId" clId="{3D31A43C-A661-4AC9-BB8F-8BEBBFF8B0C2}" dt="2024-03-12T15:16:16.037" v="2601" actId="9405"/>
          <ac:inkMkLst>
            <pc:docMk/>
            <pc:sldMk cId="925049505" sldId="591"/>
            <ac:inkMk id="39" creationId="{B77DAF10-6C35-50CF-C60C-527128001C8F}"/>
          </ac:inkMkLst>
        </pc:inkChg>
        <pc:inkChg chg="add">
          <ac:chgData name="Dave Henry" userId="38c4689308572098" providerId="LiveId" clId="{3D31A43C-A661-4AC9-BB8F-8BEBBFF8B0C2}" dt="2024-03-12T15:16:19.802" v="2602" actId="9405"/>
          <ac:inkMkLst>
            <pc:docMk/>
            <pc:sldMk cId="925049505" sldId="591"/>
            <ac:inkMk id="40" creationId="{69F28381-0839-9266-8897-CCB5D2B20D6E}"/>
          </ac:inkMkLst>
        </pc:inkChg>
        <pc:inkChg chg="add">
          <ac:chgData name="Dave Henry" userId="38c4689308572098" providerId="LiveId" clId="{3D31A43C-A661-4AC9-BB8F-8BEBBFF8B0C2}" dt="2024-03-12T15:16:43.943" v="2607" actId="9405"/>
          <ac:inkMkLst>
            <pc:docMk/>
            <pc:sldMk cId="925049505" sldId="591"/>
            <ac:inkMk id="41" creationId="{7ED0DD61-08C6-626F-85CD-8F93134C85F0}"/>
          </ac:inkMkLst>
        </pc:inkChg>
        <pc:inkChg chg="add">
          <ac:chgData name="Dave Henry" userId="38c4689308572098" providerId="LiveId" clId="{3D31A43C-A661-4AC9-BB8F-8BEBBFF8B0C2}" dt="2024-03-12T15:16:50.928" v="2608" actId="9405"/>
          <ac:inkMkLst>
            <pc:docMk/>
            <pc:sldMk cId="925049505" sldId="591"/>
            <ac:inkMk id="42" creationId="{0F60999E-70F0-8FB4-3736-08BA26EBB291}"/>
          </ac:inkMkLst>
        </pc:inkChg>
        <pc:inkChg chg="add">
          <ac:chgData name="Dave Henry" userId="38c4689308572098" providerId="LiveId" clId="{3D31A43C-A661-4AC9-BB8F-8BEBBFF8B0C2}" dt="2024-03-12T15:16:51.975" v="2609" actId="9405"/>
          <ac:inkMkLst>
            <pc:docMk/>
            <pc:sldMk cId="925049505" sldId="591"/>
            <ac:inkMk id="43" creationId="{CE582779-88A1-2369-4BC6-84849DAB1077}"/>
          </ac:inkMkLst>
        </pc:inkChg>
        <pc:inkChg chg="add">
          <ac:chgData name="Dave Henry" userId="38c4689308572098" providerId="LiveId" clId="{3D31A43C-A661-4AC9-BB8F-8BEBBFF8B0C2}" dt="2024-03-12T15:16:52.913" v="2610" actId="9405"/>
          <ac:inkMkLst>
            <pc:docMk/>
            <pc:sldMk cId="925049505" sldId="591"/>
            <ac:inkMk id="44" creationId="{62F8E2B3-49DE-826D-F71E-1A56513CDF65}"/>
          </ac:inkMkLst>
        </pc:inkChg>
        <pc:inkChg chg="add">
          <ac:chgData name="Dave Henry" userId="38c4689308572098" providerId="LiveId" clId="{3D31A43C-A661-4AC9-BB8F-8BEBBFF8B0C2}" dt="2024-03-12T15:16:54.866" v="2611" actId="9405"/>
          <ac:inkMkLst>
            <pc:docMk/>
            <pc:sldMk cId="925049505" sldId="591"/>
            <ac:inkMk id="45" creationId="{7C04B98B-E7C5-722E-16C7-E23DA9971460}"/>
          </ac:inkMkLst>
        </pc:inkChg>
        <pc:inkChg chg="add">
          <ac:chgData name="Dave Henry" userId="38c4689308572098" providerId="LiveId" clId="{3D31A43C-A661-4AC9-BB8F-8BEBBFF8B0C2}" dt="2024-03-12T15:16:57.476" v="2612" actId="9405"/>
          <ac:inkMkLst>
            <pc:docMk/>
            <pc:sldMk cId="925049505" sldId="591"/>
            <ac:inkMk id="46" creationId="{D7F2F029-1376-C894-5713-E5AECB495613}"/>
          </ac:inkMkLst>
        </pc:inkChg>
        <pc:inkChg chg="add">
          <ac:chgData name="Dave Henry" userId="38c4689308572098" providerId="LiveId" clId="{3D31A43C-A661-4AC9-BB8F-8BEBBFF8B0C2}" dt="2024-03-12T15:16:58.679" v="2613" actId="9405"/>
          <ac:inkMkLst>
            <pc:docMk/>
            <pc:sldMk cId="925049505" sldId="591"/>
            <ac:inkMk id="47" creationId="{672E751E-5E96-31D8-C809-50B17A10FC1C}"/>
          </ac:inkMkLst>
        </pc:inkChg>
        <pc:inkChg chg="add">
          <ac:chgData name="Dave Henry" userId="38c4689308572098" providerId="LiveId" clId="{3D31A43C-A661-4AC9-BB8F-8BEBBFF8B0C2}" dt="2024-03-12T15:16:59.835" v="2614" actId="9405"/>
          <ac:inkMkLst>
            <pc:docMk/>
            <pc:sldMk cId="925049505" sldId="591"/>
            <ac:inkMk id="48" creationId="{C0E59E25-6D90-0214-9E95-F158D23B9ACA}"/>
          </ac:inkMkLst>
        </pc:inkChg>
        <pc:inkChg chg="add">
          <ac:chgData name="Dave Henry" userId="38c4689308572098" providerId="LiveId" clId="{3D31A43C-A661-4AC9-BB8F-8BEBBFF8B0C2}" dt="2024-03-12T15:17:04.773" v="2615" actId="9405"/>
          <ac:inkMkLst>
            <pc:docMk/>
            <pc:sldMk cId="925049505" sldId="591"/>
            <ac:inkMk id="49" creationId="{80BEB31A-5BBD-7EC8-4DDF-1D3C4945458F}"/>
          </ac:inkMkLst>
        </pc:inkChg>
        <pc:inkChg chg="add">
          <ac:chgData name="Dave Henry" userId="38c4689308572098" providerId="LiveId" clId="{3D31A43C-A661-4AC9-BB8F-8BEBBFF8B0C2}" dt="2024-03-12T15:17:12.460" v="2616" actId="9405"/>
          <ac:inkMkLst>
            <pc:docMk/>
            <pc:sldMk cId="925049505" sldId="591"/>
            <ac:inkMk id="50" creationId="{36BC7B30-1552-8209-59A1-AC7F15525387}"/>
          </ac:inkMkLst>
        </pc:inkChg>
        <pc:inkChg chg="add">
          <ac:chgData name="Dave Henry" userId="38c4689308572098" providerId="LiveId" clId="{3D31A43C-A661-4AC9-BB8F-8BEBBFF8B0C2}" dt="2024-03-12T15:17:19.304" v="2617" actId="9405"/>
          <ac:inkMkLst>
            <pc:docMk/>
            <pc:sldMk cId="925049505" sldId="591"/>
            <ac:inkMk id="51" creationId="{883D7FC0-7C44-5728-D584-C7D730896078}"/>
          </ac:inkMkLst>
        </pc:inkChg>
        <pc:inkChg chg="add">
          <ac:chgData name="Dave Henry" userId="38c4689308572098" providerId="LiveId" clId="{3D31A43C-A661-4AC9-BB8F-8BEBBFF8B0C2}" dt="2024-03-12T15:17:21.460" v="2618" actId="9405"/>
          <ac:inkMkLst>
            <pc:docMk/>
            <pc:sldMk cId="925049505" sldId="591"/>
            <ac:inkMk id="52" creationId="{FB5B7F2D-550F-D658-9E01-D3672903BC09}"/>
          </ac:inkMkLst>
        </pc:inkChg>
        <pc:inkChg chg="add">
          <ac:chgData name="Dave Henry" userId="38c4689308572098" providerId="LiveId" clId="{3D31A43C-A661-4AC9-BB8F-8BEBBFF8B0C2}" dt="2024-03-12T15:17:24.507" v="2619" actId="9405"/>
          <ac:inkMkLst>
            <pc:docMk/>
            <pc:sldMk cId="925049505" sldId="591"/>
            <ac:inkMk id="53" creationId="{05A4650F-74CC-A524-9FE6-30730CD31696}"/>
          </ac:inkMkLst>
        </pc:inkChg>
        <pc:inkChg chg="add">
          <ac:chgData name="Dave Henry" userId="38c4689308572098" providerId="LiveId" clId="{3D31A43C-A661-4AC9-BB8F-8BEBBFF8B0C2}" dt="2024-03-12T15:17:26.413" v="2620" actId="9405"/>
          <ac:inkMkLst>
            <pc:docMk/>
            <pc:sldMk cId="925049505" sldId="591"/>
            <ac:inkMk id="54" creationId="{917FD3D0-EA70-84D0-6DD1-69A2615B7579}"/>
          </ac:inkMkLst>
        </pc:inkChg>
        <pc:inkChg chg="add">
          <ac:chgData name="Dave Henry" userId="38c4689308572098" providerId="LiveId" clId="{3D31A43C-A661-4AC9-BB8F-8BEBBFF8B0C2}" dt="2024-03-12T15:17:27.866" v="2621" actId="9405"/>
          <ac:inkMkLst>
            <pc:docMk/>
            <pc:sldMk cId="925049505" sldId="591"/>
            <ac:inkMk id="55" creationId="{140E7CD1-D005-BFE7-B8D4-4714B4FFCC1A}"/>
          </ac:inkMkLst>
        </pc:inkChg>
        <pc:inkChg chg="add">
          <ac:chgData name="Dave Henry" userId="38c4689308572098" providerId="LiveId" clId="{3D31A43C-A661-4AC9-BB8F-8BEBBFF8B0C2}" dt="2024-03-12T15:17:44.726" v="2622" actId="9405"/>
          <ac:inkMkLst>
            <pc:docMk/>
            <pc:sldMk cId="925049505" sldId="591"/>
            <ac:inkMk id="56" creationId="{E667CD77-7BFD-3E39-EF25-89A289AE22F5}"/>
          </ac:inkMkLst>
        </pc:inkChg>
        <pc:inkChg chg="add">
          <ac:chgData name="Dave Henry" userId="38c4689308572098" providerId="LiveId" clId="{3D31A43C-A661-4AC9-BB8F-8BEBBFF8B0C2}" dt="2024-03-12T15:17:49.851" v="2623" actId="9405"/>
          <ac:inkMkLst>
            <pc:docMk/>
            <pc:sldMk cId="925049505" sldId="591"/>
            <ac:inkMk id="57" creationId="{BFBDD216-2C9B-BBFC-40C7-91C35FB3AA85}"/>
          </ac:inkMkLst>
        </pc:inkChg>
        <pc:inkChg chg="add">
          <ac:chgData name="Dave Henry" userId="38c4689308572098" providerId="LiveId" clId="{3D31A43C-A661-4AC9-BB8F-8BEBBFF8B0C2}" dt="2024-03-12T15:17:53.398" v="2624" actId="9405"/>
          <ac:inkMkLst>
            <pc:docMk/>
            <pc:sldMk cId="925049505" sldId="591"/>
            <ac:inkMk id="58" creationId="{F9CCB5C8-D468-0408-BE20-B95F4723F901}"/>
          </ac:inkMkLst>
        </pc:inkChg>
        <pc:inkChg chg="add">
          <ac:chgData name="Dave Henry" userId="38c4689308572098" providerId="LiveId" clId="{3D31A43C-A661-4AC9-BB8F-8BEBBFF8B0C2}" dt="2024-03-12T15:18:43.431" v="2662" actId="9405"/>
          <ac:inkMkLst>
            <pc:docMk/>
            <pc:sldMk cId="925049505" sldId="591"/>
            <ac:inkMk id="60" creationId="{66540D3B-FFA3-57A3-4AA6-6613E0CC88D9}"/>
          </ac:inkMkLst>
        </pc:inkChg>
        <pc:inkChg chg="add">
          <ac:chgData name="Dave Henry" userId="38c4689308572098" providerId="LiveId" clId="{3D31A43C-A661-4AC9-BB8F-8BEBBFF8B0C2}" dt="2024-03-12T15:18:51.260" v="2663" actId="9405"/>
          <ac:inkMkLst>
            <pc:docMk/>
            <pc:sldMk cId="925049505" sldId="591"/>
            <ac:inkMk id="61" creationId="{8D93985A-B3A8-21B0-BA39-CF8ABA1F3882}"/>
          </ac:inkMkLst>
        </pc:inkChg>
        <pc:inkChg chg="add">
          <ac:chgData name="Dave Henry" userId="38c4689308572098" providerId="LiveId" clId="{3D31A43C-A661-4AC9-BB8F-8BEBBFF8B0C2}" dt="2024-03-12T15:18:55.087" v="2664" actId="9405"/>
          <ac:inkMkLst>
            <pc:docMk/>
            <pc:sldMk cId="925049505" sldId="591"/>
            <ac:inkMk id="62" creationId="{8F965D54-0DB3-D23C-ACA6-CEDACB1B410B}"/>
          </ac:inkMkLst>
        </pc:inkChg>
        <pc:inkChg chg="add">
          <ac:chgData name="Dave Henry" userId="38c4689308572098" providerId="LiveId" clId="{3D31A43C-A661-4AC9-BB8F-8BEBBFF8B0C2}" dt="2024-03-12T15:18:56.822" v="2665" actId="9405"/>
          <ac:inkMkLst>
            <pc:docMk/>
            <pc:sldMk cId="925049505" sldId="591"/>
            <ac:inkMk id="63" creationId="{ABC6F4CF-B654-1A4B-3ED6-9D6BEA20E45A}"/>
          </ac:inkMkLst>
        </pc:inkChg>
        <pc:inkChg chg="add">
          <ac:chgData name="Dave Henry" userId="38c4689308572098" providerId="LiveId" clId="{3D31A43C-A661-4AC9-BB8F-8BEBBFF8B0C2}" dt="2024-03-12T15:18:58.822" v="2666" actId="9405"/>
          <ac:inkMkLst>
            <pc:docMk/>
            <pc:sldMk cId="925049505" sldId="591"/>
            <ac:inkMk id="64" creationId="{7AA7C4AC-0416-ABB9-03CB-A7EBBBA0C765}"/>
          </ac:inkMkLst>
        </pc:inkChg>
        <pc:inkChg chg="add">
          <ac:chgData name="Dave Henry" userId="38c4689308572098" providerId="LiveId" clId="{3D31A43C-A661-4AC9-BB8F-8BEBBFF8B0C2}" dt="2024-03-12T15:19:00.759" v="2667" actId="9405"/>
          <ac:inkMkLst>
            <pc:docMk/>
            <pc:sldMk cId="925049505" sldId="591"/>
            <ac:inkMk id="65" creationId="{B9AE6FA1-A8C1-02B1-3018-187433BDABF5}"/>
          </ac:inkMkLst>
        </pc:inkChg>
        <pc:inkChg chg="add">
          <ac:chgData name="Dave Henry" userId="38c4689308572098" providerId="LiveId" clId="{3D31A43C-A661-4AC9-BB8F-8BEBBFF8B0C2}" dt="2024-03-12T15:19:08.634" v="2668" actId="9405"/>
          <ac:inkMkLst>
            <pc:docMk/>
            <pc:sldMk cId="925049505" sldId="591"/>
            <ac:inkMk id="66" creationId="{62C2B8B2-C759-1E27-A60E-E1716E4DF020}"/>
          </ac:inkMkLst>
        </pc:inkChg>
        <pc:inkChg chg="add">
          <ac:chgData name="Dave Henry" userId="38c4689308572098" providerId="LiveId" clId="{3D31A43C-A661-4AC9-BB8F-8BEBBFF8B0C2}" dt="2024-03-12T15:19:09.900" v="2669" actId="9405"/>
          <ac:inkMkLst>
            <pc:docMk/>
            <pc:sldMk cId="925049505" sldId="591"/>
            <ac:inkMk id="67" creationId="{03964F6B-FCE7-B197-9367-19A915D7400E}"/>
          </ac:inkMkLst>
        </pc:inkChg>
        <pc:inkChg chg="add">
          <ac:chgData name="Dave Henry" userId="38c4689308572098" providerId="LiveId" clId="{3D31A43C-A661-4AC9-BB8F-8BEBBFF8B0C2}" dt="2024-03-12T15:19:11.103" v="2670" actId="9405"/>
          <ac:inkMkLst>
            <pc:docMk/>
            <pc:sldMk cId="925049505" sldId="591"/>
            <ac:inkMk id="68" creationId="{4C340C61-4E01-0347-F9EE-341FD42ADFCC}"/>
          </ac:inkMkLst>
        </pc:inkChg>
        <pc:inkChg chg="add">
          <ac:chgData name="Dave Henry" userId="38c4689308572098" providerId="LiveId" clId="{3D31A43C-A661-4AC9-BB8F-8BEBBFF8B0C2}" dt="2024-03-12T15:19:13.103" v="2671" actId="9405"/>
          <ac:inkMkLst>
            <pc:docMk/>
            <pc:sldMk cId="925049505" sldId="591"/>
            <ac:inkMk id="69" creationId="{A661DF69-B4D7-429C-5769-065F7308EB5E}"/>
          </ac:inkMkLst>
        </pc:inkChg>
        <pc:inkChg chg="add">
          <ac:chgData name="Dave Henry" userId="38c4689308572098" providerId="LiveId" clId="{3D31A43C-A661-4AC9-BB8F-8BEBBFF8B0C2}" dt="2024-03-12T15:19:18.338" v="2672" actId="9405"/>
          <ac:inkMkLst>
            <pc:docMk/>
            <pc:sldMk cId="925049505" sldId="591"/>
            <ac:inkMk id="70" creationId="{D9154D71-5D4F-6BBE-E991-83BA6C07F05F}"/>
          </ac:inkMkLst>
        </pc:inkChg>
        <pc:inkChg chg="add">
          <ac:chgData name="Dave Henry" userId="38c4689308572098" providerId="LiveId" clId="{3D31A43C-A661-4AC9-BB8F-8BEBBFF8B0C2}" dt="2024-03-12T15:19:19.525" v="2673" actId="9405"/>
          <ac:inkMkLst>
            <pc:docMk/>
            <pc:sldMk cId="925049505" sldId="591"/>
            <ac:inkMk id="71" creationId="{EE2FCAAE-980D-2BD5-6E52-8729FAC853CF}"/>
          </ac:inkMkLst>
        </pc:inkChg>
        <pc:inkChg chg="add">
          <ac:chgData name="Dave Henry" userId="38c4689308572098" providerId="LiveId" clId="{3D31A43C-A661-4AC9-BB8F-8BEBBFF8B0C2}" dt="2024-03-12T15:19:24.088" v="2674" actId="9405"/>
          <ac:inkMkLst>
            <pc:docMk/>
            <pc:sldMk cId="925049505" sldId="591"/>
            <ac:inkMk id="72" creationId="{8C15C270-504B-D578-DE01-A5CDA6106344}"/>
          </ac:inkMkLst>
        </pc:inkChg>
        <pc:inkChg chg="add">
          <ac:chgData name="Dave Henry" userId="38c4689308572098" providerId="LiveId" clId="{3D31A43C-A661-4AC9-BB8F-8BEBBFF8B0C2}" dt="2024-03-12T15:19:25.541" v="2675" actId="9405"/>
          <ac:inkMkLst>
            <pc:docMk/>
            <pc:sldMk cId="925049505" sldId="591"/>
            <ac:inkMk id="73" creationId="{81D162DA-94A0-02C3-8E3F-512F21C1CC44}"/>
          </ac:inkMkLst>
        </pc:inkChg>
        <pc:inkChg chg="add">
          <ac:chgData name="Dave Henry" userId="38c4689308572098" providerId="LiveId" clId="{3D31A43C-A661-4AC9-BB8F-8BEBBFF8B0C2}" dt="2024-03-12T15:19:30.682" v="2676" actId="9405"/>
          <ac:inkMkLst>
            <pc:docMk/>
            <pc:sldMk cId="925049505" sldId="591"/>
            <ac:inkMk id="74" creationId="{258F6768-BE74-7BDE-1732-F71352028F63}"/>
          </ac:inkMkLst>
        </pc:inkChg>
        <pc:inkChg chg="add">
          <ac:chgData name="Dave Henry" userId="38c4689308572098" providerId="LiveId" clId="{3D31A43C-A661-4AC9-BB8F-8BEBBFF8B0C2}" dt="2024-03-12T15:19:55.401" v="2683" actId="9405"/>
          <ac:inkMkLst>
            <pc:docMk/>
            <pc:sldMk cId="925049505" sldId="591"/>
            <ac:inkMk id="75" creationId="{DDF4B99D-6540-BE62-417C-DE47B6636E7F}"/>
          </ac:inkMkLst>
        </pc:inkChg>
        <pc:inkChg chg="add">
          <ac:chgData name="Dave Henry" userId="38c4689308572098" providerId="LiveId" clId="{3D31A43C-A661-4AC9-BB8F-8BEBBFF8B0C2}" dt="2024-03-12T15:19:56.808" v="2684" actId="9405"/>
          <ac:inkMkLst>
            <pc:docMk/>
            <pc:sldMk cId="925049505" sldId="591"/>
            <ac:inkMk id="76" creationId="{D7B759FD-E9AA-12B2-C503-33B9516B2012}"/>
          </ac:inkMkLst>
        </pc:inkChg>
        <pc:inkChg chg="add">
          <ac:chgData name="Dave Henry" userId="38c4689308572098" providerId="LiveId" clId="{3D31A43C-A661-4AC9-BB8F-8BEBBFF8B0C2}" dt="2024-03-12T15:20:01.230" v="2685" actId="9405"/>
          <ac:inkMkLst>
            <pc:docMk/>
            <pc:sldMk cId="925049505" sldId="591"/>
            <ac:inkMk id="77" creationId="{44267CED-6E00-A955-FB31-EABFB799629B}"/>
          </ac:inkMkLst>
        </pc:inkChg>
        <pc:inkChg chg="add">
          <ac:chgData name="Dave Henry" userId="38c4689308572098" providerId="LiveId" clId="{3D31A43C-A661-4AC9-BB8F-8BEBBFF8B0C2}" dt="2024-03-12T15:20:02.855" v="2686" actId="9405"/>
          <ac:inkMkLst>
            <pc:docMk/>
            <pc:sldMk cId="925049505" sldId="591"/>
            <ac:inkMk id="78" creationId="{CE516279-3CC6-B7D2-6DA4-C93A5986FC71}"/>
          </ac:inkMkLst>
        </pc:inkChg>
        <pc:inkChg chg="add">
          <ac:chgData name="Dave Henry" userId="38c4689308572098" providerId="LiveId" clId="{3D31A43C-A661-4AC9-BB8F-8BEBBFF8B0C2}" dt="2024-03-12T15:20:06.762" v="2687" actId="9405"/>
          <ac:inkMkLst>
            <pc:docMk/>
            <pc:sldMk cId="925049505" sldId="591"/>
            <ac:inkMk id="79" creationId="{66E4B1BC-CC72-6D81-C87C-FF08067BA4D2}"/>
          </ac:inkMkLst>
        </pc:inkChg>
        <pc:inkChg chg="add">
          <ac:chgData name="Dave Henry" userId="38c4689308572098" providerId="LiveId" clId="{3D31A43C-A661-4AC9-BB8F-8BEBBFF8B0C2}" dt="2024-03-12T15:20:13.028" v="2688" actId="9405"/>
          <ac:inkMkLst>
            <pc:docMk/>
            <pc:sldMk cId="925049505" sldId="591"/>
            <ac:inkMk id="80" creationId="{D44C7816-7E63-A3DA-0A4D-60B46A3873AF}"/>
          </ac:inkMkLst>
        </pc:inkChg>
        <pc:inkChg chg="add">
          <ac:chgData name="Dave Henry" userId="38c4689308572098" providerId="LiveId" clId="{3D31A43C-A661-4AC9-BB8F-8BEBBFF8B0C2}" dt="2024-03-12T15:20:19.012" v="2689" actId="9405"/>
          <ac:inkMkLst>
            <pc:docMk/>
            <pc:sldMk cId="925049505" sldId="591"/>
            <ac:inkMk id="81" creationId="{658B0FB2-76A5-7922-E003-B5905F352B13}"/>
          </ac:inkMkLst>
        </pc:inkChg>
        <pc:inkChg chg="add">
          <ac:chgData name="Dave Henry" userId="38c4689308572098" providerId="LiveId" clId="{3D31A43C-A661-4AC9-BB8F-8BEBBFF8B0C2}" dt="2024-03-12T15:20:24.137" v="2690" actId="9405"/>
          <ac:inkMkLst>
            <pc:docMk/>
            <pc:sldMk cId="925049505" sldId="591"/>
            <ac:inkMk id="82" creationId="{3E6F2F73-4070-7296-4277-72C927AC6961}"/>
          </ac:inkMkLst>
        </pc:inkChg>
        <pc:inkChg chg="add">
          <ac:chgData name="Dave Henry" userId="38c4689308572098" providerId="LiveId" clId="{3D31A43C-A661-4AC9-BB8F-8BEBBFF8B0C2}" dt="2024-03-12T15:20:27.481" v="2691" actId="9405"/>
          <ac:inkMkLst>
            <pc:docMk/>
            <pc:sldMk cId="925049505" sldId="591"/>
            <ac:inkMk id="83" creationId="{0997A392-7B76-0A11-7156-6B3914AEAE6F}"/>
          </ac:inkMkLst>
        </pc:inkChg>
        <pc:inkChg chg="add">
          <ac:chgData name="Dave Henry" userId="38c4689308572098" providerId="LiveId" clId="{3D31A43C-A661-4AC9-BB8F-8BEBBFF8B0C2}" dt="2024-03-12T15:20:37.794" v="2694" actId="9405"/>
          <ac:inkMkLst>
            <pc:docMk/>
            <pc:sldMk cId="925049505" sldId="591"/>
            <ac:inkMk id="84" creationId="{E17AF75A-80E2-A942-4FF6-CAE6DB2BFE9C}"/>
          </ac:inkMkLst>
        </pc:inkChg>
        <pc:inkChg chg="add">
          <ac:chgData name="Dave Henry" userId="38c4689308572098" providerId="LiveId" clId="{3D31A43C-A661-4AC9-BB8F-8BEBBFF8B0C2}" dt="2024-03-12T15:20:40.591" v="2695" actId="9405"/>
          <ac:inkMkLst>
            <pc:docMk/>
            <pc:sldMk cId="925049505" sldId="591"/>
            <ac:inkMk id="85" creationId="{8388A763-0404-8AAE-9296-7AC891AB81F1}"/>
          </ac:inkMkLst>
        </pc:inkChg>
        <pc:inkChg chg="add">
          <ac:chgData name="Dave Henry" userId="38c4689308572098" providerId="LiveId" clId="{3D31A43C-A661-4AC9-BB8F-8BEBBFF8B0C2}" dt="2024-03-12T15:21:05.093" v="2696" actId="9405"/>
          <ac:inkMkLst>
            <pc:docMk/>
            <pc:sldMk cId="925049505" sldId="591"/>
            <ac:inkMk id="86" creationId="{DF81C039-A0B7-B7AB-969B-CD9A84280B21}"/>
          </ac:inkMkLst>
        </pc:inkChg>
        <pc:inkChg chg="add">
          <ac:chgData name="Dave Henry" userId="38c4689308572098" providerId="LiveId" clId="{3D31A43C-A661-4AC9-BB8F-8BEBBFF8B0C2}" dt="2024-03-12T15:21:07.109" v="2697" actId="9405"/>
          <ac:inkMkLst>
            <pc:docMk/>
            <pc:sldMk cId="925049505" sldId="591"/>
            <ac:inkMk id="87" creationId="{1866278A-DC86-5860-A2B5-65A180A0EE82}"/>
          </ac:inkMkLst>
        </pc:inkChg>
        <pc:inkChg chg="add">
          <ac:chgData name="Dave Henry" userId="38c4689308572098" providerId="LiveId" clId="{3D31A43C-A661-4AC9-BB8F-8BEBBFF8B0C2}" dt="2024-03-12T15:21:09.015" v="2698" actId="9405"/>
          <ac:inkMkLst>
            <pc:docMk/>
            <pc:sldMk cId="925049505" sldId="591"/>
            <ac:inkMk id="88" creationId="{6FA9F62B-9785-8E5E-B892-43E05F36E5A1}"/>
          </ac:inkMkLst>
        </pc:inkChg>
      </pc:sldChg>
      <pc:sldChg chg="modSp add mod">
        <pc:chgData name="Dave Henry" userId="38c4689308572098" providerId="LiveId" clId="{3D31A43C-A661-4AC9-BB8F-8BEBBFF8B0C2}" dt="2024-03-12T15:22:19.391" v="2702" actId="692"/>
        <pc:sldMkLst>
          <pc:docMk/>
          <pc:sldMk cId="2427172650" sldId="592"/>
        </pc:sldMkLst>
        <pc:spChg chg="mod">
          <ac:chgData name="Dave Henry" userId="38c4689308572098" providerId="LiveId" clId="{3D31A43C-A661-4AC9-BB8F-8BEBBFF8B0C2}" dt="2024-03-12T15:22:05.453" v="2701" actId="692"/>
          <ac:spMkLst>
            <pc:docMk/>
            <pc:sldMk cId="2427172650" sldId="592"/>
            <ac:spMk id="5" creationId="{32198C15-E701-137A-B542-68580EB676FA}"/>
          </ac:spMkLst>
        </pc:spChg>
        <pc:spChg chg="mod">
          <ac:chgData name="Dave Henry" userId="38c4689308572098" providerId="LiveId" clId="{3D31A43C-A661-4AC9-BB8F-8BEBBFF8B0C2}" dt="2024-03-12T15:22:19.391" v="2702" actId="692"/>
          <ac:spMkLst>
            <pc:docMk/>
            <pc:sldMk cId="2427172650" sldId="592"/>
            <ac:spMk id="6" creationId="{36D858D6-B9EC-166D-A8EC-68F59785FF23}"/>
          </ac:spMkLst>
        </pc:spChg>
        <pc:spChg chg="mod">
          <ac:chgData name="Dave Henry" userId="38c4689308572098" providerId="LiveId" clId="{3D31A43C-A661-4AC9-BB8F-8BEBBFF8B0C2}" dt="2024-03-12T15:21:58.312" v="2700" actId="692"/>
          <ac:spMkLst>
            <pc:docMk/>
            <pc:sldMk cId="2427172650" sldId="592"/>
            <ac:spMk id="9" creationId="{1E5B3118-8665-5FB4-EF91-1AB76491865F}"/>
          </ac:spMkLst>
        </pc:spChg>
      </pc:sldChg>
      <pc:sldChg chg="modSp add mod">
        <pc:chgData name="Dave Henry" userId="38c4689308572098" providerId="LiveId" clId="{3D31A43C-A661-4AC9-BB8F-8BEBBFF8B0C2}" dt="2024-03-15T20:11:19.363" v="2710" actId="13926"/>
        <pc:sldMkLst>
          <pc:docMk/>
          <pc:sldMk cId="3783847432" sldId="593"/>
        </pc:sldMkLst>
        <pc:spChg chg="mod">
          <ac:chgData name="Dave Henry" userId="38c4689308572098" providerId="LiveId" clId="{3D31A43C-A661-4AC9-BB8F-8BEBBFF8B0C2}" dt="2024-03-15T20:11:19.363" v="2710" actId="13926"/>
          <ac:spMkLst>
            <pc:docMk/>
            <pc:sldMk cId="3783847432" sldId="593"/>
            <ac:spMk id="4" creationId="{5D874155-5A59-86B4-8AD4-2153DC64074F}"/>
          </ac:spMkLst>
        </pc:spChg>
      </pc:sldChg>
      <pc:sldChg chg="add">
        <pc:chgData name="Dave Henry" userId="38c4689308572098" providerId="LiveId" clId="{3D31A43C-A661-4AC9-BB8F-8BEBBFF8B0C2}" dt="2024-03-16T00:34:46.335" v="2711"/>
        <pc:sldMkLst>
          <pc:docMk/>
          <pc:sldMk cId="2123013872" sldId="5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5F3AB4-4FC9-44AE-9184-E8D31B50F4A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BB8D811-E2BA-40E1-8FC6-2D8CA9D28ECC}">
      <dgm:prSet/>
      <dgm:spPr/>
      <dgm:t>
        <a:bodyPr/>
        <a:lstStyle/>
        <a:p>
          <a:r>
            <a:rPr lang="en-GB" dirty="0"/>
            <a:t>Projects can be unreliable with poor quality breadboards</a:t>
          </a:r>
          <a:endParaRPr lang="en-US" dirty="0"/>
        </a:p>
      </dgm:t>
    </dgm:pt>
    <dgm:pt modelId="{5618E23A-2EC6-41C9-850B-B153DE9F5008}" type="parTrans" cxnId="{3E34C9EA-AF66-428C-8585-8A1B0E5A32BC}">
      <dgm:prSet/>
      <dgm:spPr/>
      <dgm:t>
        <a:bodyPr/>
        <a:lstStyle/>
        <a:p>
          <a:endParaRPr lang="en-US"/>
        </a:p>
      </dgm:t>
    </dgm:pt>
    <dgm:pt modelId="{8B9C9984-9795-4B15-B21C-88EBE6295A28}" type="sibTrans" cxnId="{3E34C9EA-AF66-428C-8585-8A1B0E5A32BC}">
      <dgm:prSet/>
      <dgm:spPr/>
      <dgm:t>
        <a:bodyPr/>
        <a:lstStyle/>
        <a:p>
          <a:endParaRPr lang="en-US"/>
        </a:p>
      </dgm:t>
    </dgm:pt>
    <dgm:pt modelId="{1BC1D19B-63EF-406F-9E06-800D906A1F3E}">
      <dgm:prSet/>
      <dgm:spPr/>
      <dgm:t>
        <a:bodyPr/>
        <a:lstStyle/>
        <a:p>
          <a:r>
            <a:rPr lang="en-GB" dirty="0"/>
            <a:t>Need DIP Chips or adapters for non DIP chip layouts (PLCC, LGA, TQFP)</a:t>
          </a:r>
          <a:endParaRPr lang="en-US" dirty="0"/>
        </a:p>
      </dgm:t>
    </dgm:pt>
    <dgm:pt modelId="{B76DE6EE-896A-48A6-A858-30086EA35132}" type="parTrans" cxnId="{D9267CFE-1E23-4406-8832-0DF671D40FA2}">
      <dgm:prSet/>
      <dgm:spPr/>
      <dgm:t>
        <a:bodyPr/>
        <a:lstStyle/>
        <a:p>
          <a:endParaRPr lang="en-US"/>
        </a:p>
      </dgm:t>
    </dgm:pt>
    <dgm:pt modelId="{87E467A1-139C-48DE-B234-ACA2C12103E6}" type="sibTrans" cxnId="{D9267CFE-1E23-4406-8832-0DF671D40FA2}">
      <dgm:prSet/>
      <dgm:spPr/>
      <dgm:t>
        <a:bodyPr/>
        <a:lstStyle/>
        <a:p>
          <a:endParaRPr lang="en-US"/>
        </a:p>
      </dgm:t>
    </dgm:pt>
    <dgm:pt modelId="{8C44D40A-F406-4EBD-B109-0614819730A7}">
      <dgm:prSet/>
      <dgm:spPr/>
      <dgm:t>
        <a:bodyPr/>
        <a:lstStyle/>
        <a:p>
          <a:r>
            <a:rPr lang="en-GB"/>
            <a:t>Power distribution problems</a:t>
          </a:r>
          <a:endParaRPr lang="en-US"/>
        </a:p>
      </dgm:t>
    </dgm:pt>
    <dgm:pt modelId="{1628DA88-BCD7-4191-B99D-28DA87DC95EB}" type="parTrans" cxnId="{614E3551-2C91-49FF-A5E2-40FE658E651F}">
      <dgm:prSet/>
      <dgm:spPr/>
      <dgm:t>
        <a:bodyPr/>
        <a:lstStyle/>
        <a:p>
          <a:endParaRPr lang="en-US"/>
        </a:p>
      </dgm:t>
    </dgm:pt>
    <dgm:pt modelId="{1D52F161-6765-4FDC-A316-3577DC1CE243}" type="sibTrans" cxnId="{614E3551-2C91-49FF-A5E2-40FE658E651F}">
      <dgm:prSet/>
      <dgm:spPr/>
      <dgm:t>
        <a:bodyPr/>
        <a:lstStyle/>
        <a:p>
          <a:endParaRPr lang="en-US"/>
        </a:p>
      </dgm:t>
    </dgm:pt>
    <dgm:pt modelId="{D6D162AE-1B2B-44FA-B9F7-8ABBA737649A}">
      <dgm:prSet/>
      <dgm:spPr/>
      <dgm:t>
        <a:bodyPr/>
        <a:lstStyle/>
        <a:p>
          <a:r>
            <a:rPr lang="en-GB"/>
            <a:t>Computer Buses cumbersome using 2 wide power strips for bus rails</a:t>
          </a:r>
          <a:endParaRPr lang="en-US"/>
        </a:p>
      </dgm:t>
    </dgm:pt>
    <dgm:pt modelId="{47DABDD0-9B75-40DA-ACD7-D9DE0964EDE8}" type="parTrans" cxnId="{0B23445F-DD7B-4208-B8E7-0C76F9C04B2D}">
      <dgm:prSet/>
      <dgm:spPr/>
      <dgm:t>
        <a:bodyPr/>
        <a:lstStyle/>
        <a:p>
          <a:endParaRPr lang="en-US"/>
        </a:p>
      </dgm:t>
    </dgm:pt>
    <dgm:pt modelId="{7FDF6157-E638-47C9-8882-1BAE43A2D86E}" type="sibTrans" cxnId="{0B23445F-DD7B-4208-B8E7-0C76F9C04B2D}">
      <dgm:prSet/>
      <dgm:spPr/>
      <dgm:t>
        <a:bodyPr/>
        <a:lstStyle/>
        <a:p>
          <a:endParaRPr lang="en-US"/>
        </a:p>
      </dgm:t>
    </dgm:pt>
    <dgm:pt modelId="{EE109698-F42A-4760-92B0-653ED4B9C5BD}">
      <dgm:prSet/>
      <dgm:spPr/>
      <dgm:t>
        <a:bodyPr/>
        <a:lstStyle/>
        <a:p>
          <a:r>
            <a:rPr lang="en-GB" dirty="0"/>
            <a:t>Hand cut wiring can be time consuming but gives neater layouts</a:t>
          </a:r>
          <a:endParaRPr lang="en-US" dirty="0"/>
        </a:p>
      </dgm:t>
    </dgm:pt>
    <dgm:pt modelId="{F3CE07EA-0A37-4E74-BB78-1254B69B65FC}" type="parTrans" cxnId="{03B488A8-B074-4EA6-A663-AD73A1BF711C}">
      <dgm:prSet/>
      <dgm:spPr/>
      <dgm:t>
        <a:bodyPr/>
        <a:lstStyle/>
        <a:p>
          <a:endParaRPr lang="en-US"/>
        </a:p>
      </dgm:t>
    </dgm:pt>
    <dgm:pt modelId="{A122556F-B1ED-4950-8D6E-8C006B40BEB2}" type="sibTrans" cxnId="{03B488A8-B074-4EA6-A663-AD73A1BF711C}">
      <dgm:prSet/>
      <dgm:spPr/>
      <dgm:t>
        <a:bodyPr/>
        <a:lstStyle/>
        <a:p>
          <a:endParaRPr lang="en-US"/>
        </a:p>
      </dgm:t>
    </dgm:pt>
    <dgm:pt modelId="{B130A179-05EC-49F9-8FED-E76C7E73FA81}" type="pres">
      <dgm:prSet presAssocID="{6D5F3AB4-4FC9-44AE-9184-E8D31B50F4A5}" presName="vert0" presStyleCnt="0">
        <dgm:presLayoutVars>
          <dgm:dir/>
          <dgm:animOne val="branch"/>
          <dgm:animLvl val="lvl"/>
        </dgm:presLayoutVars>
      </dgm:prSet>
      <dgm:spPr/>
    </dgm:pt>
    <dgm:pt modelId="{D0C2C56B-715F-4988-B8E6-B21CC6A0AB5A}" type="pres">
      <dgm:prSet presAssocID="{CBB8D811-E2BA-40E1-8FC6-2D8CA9D28ECC}" presName="thickLine" presStyleLbl="alignNode1" presStyleIdx="0" presStyleCnt="5"/>
      <dgm:spPr/>
    </dgm:pt>
    <dgm:pt modelId="{E5423C7D-CE2B-4F22-895C-F73FB8B4D432}" type="pres">
      <dgm:prSet presAssocID="{CBB8D811-E2BA-40E1-8FC6-2D8CA9D28ECC}" presName="horz1" presStyleCnt="0"/>
      <dgm:spPr/>
    </dgm:pt>
    <dgm:pt modelId="{4F9B8964-7CE5-4035-84D7-AF50448490BD}" type="pres">
      <dgm:prSet presAssocID="{CBB8D811-E2BA-40E1-8FC6-2D8CA9D28ECC}" presName="tx1" presStyleLbl="revTx" presStyleIdx="0" presStyleCnt="5" custLinFactNeighborY="-3291"/>
      <dgm:spPr/>
    </dgm:pt>
    <dgm:pt modelId="{67FCB3C3-E1F1-4966-A302-CB1AD21D4183}" type="pres">
      <dgm:prSet presAssocID="{CBB8D811-E2BA-40E1-8FC6-2D8CA9D28ECC}" presName="vert1" presStyleCnt="0"/>
      <dgm:spPr/>
    </dgm:pt>
    <dgm:pt modelId="{7B62B1DC-D7DB-4FAC-98A2-9CC2687F9ECC}" type="pres">
      <dgm:prSet presAssocID="{1BC1D19B-63EF-406F-9E06-800D906A1F3E}" presName="thickLine" presStyleLbl="alignNode1" presStyleIdx="1" presStyleCnt="5"/>
      <dgm:spPr/>
    </dgm:pt>
    <dgm:pt modelId="{F31913C9-FF74-4D3A-9DA0-5B6E45146A91}" type="pres">
      <dgm:prSet presAssocID="{1BC1D19B-63EF-406F-9E06-800D906A1F3E}" presName="horz1" presStyleCnt="0"/>
      <dgm:spPr/>
    </dgm:pt>
    <dgm:pt modelId="{A8C6633B-71FC-4A0D-BF39-C8B66C629B55}" type="pres">
      <dgm:prSet presAssocID="{1BC1D19B-63EF-406F-9E06-800D906A1F3E}" presName="tx1" presStyleLbl="revTx" presStyleIdx="1" presStyleCnt="5"/>
      <dgm:spPr/>
    </dgm:pt>
    <dgm:pt modelId="{43F0EEE1-D78A-4EFA-948E-C104988C6436}" type="pres">
      <dgm:prSet presAssocID="{1BC1D19B-63EF-406F-9E06-800D906A1F3E}" presName="vert1" presStyleCnt="0"/>
      <dgm:spPr/>
    </dgm:pt>
    <dgm:pt modelId="{44F0CE02-8074-44E4-A5BB-4207A37B00D4}" type="pres">
      <dgm:prSet presAssocID="{8C44D40A-F406-4EBD-B109-0614819730A7}" presName="thickLine" presStyleLbl="alignNode1" presStyleIdx="2" presStyleCnt="5"/>
      <dgm:spPr/>
    </dgm:pt>
    <dgm:pt modelId="{BBC89111-AA77-4E5B-BF6E-BB5B26AADFFC}" type="pres">
      <dgm:prSet presAssocID="{8C44D40A-F406-4EBD-B109-0614819730A7}" presName="horz1" presStyleCnt="0"/>
      <dgm:spPr/>
    </dgm:pt>
    <dgm:pt modelId="{97701603-4D20-4298-929B-E80232872865}" type="pres">
      <dgm:prSet presAssocID="{8C44D40A-F406-4EBD-B109-0614819730A7}" presName="tx1" presStyleLbl="revTx" presStyleIdx="2" presStyleCnt="5"/>
      <dgm:spPr/>
    </dgm:pt>
    <dgm:pt modelId="{6679CEF1-88C7-4951-9E5E-6661C417227C}" type="pres">
      <dgm:prSet presAssocID="{8C44D40A-F406-4EBD-B109-0614819730A7}" presName="vert1" presStyleCnt="0"/>
      <dgm:spPr/>
    </dgm:pt>
    <dgm:pt modelId="{F30548E3-895A-4864-914A-7DD9112DCD55}" type="pres">
      <dgm:prSet presAssocID="{D6D162AE-1B2B-44FA-B9F7-8ABBA737649A}" presName="thickLine" presStyleLbl="alignNode1" presStyleIdx="3" presStyleCnt="5"/>
      <dgm:spPr/>
    </dgm:pt>
    <dgm:pt modelId="{C586487A-CD33-490E-B93A-5BD30B8B42A9}" type="pres">
      <dgm:prSet presAssocID="{D6D162AE-1B2B-44FA-B9F7-8ABBA737649A}" presName="horz1" presStyleCnt="0"/>
      <dgm:spPr/>
    </dgm:pt>
    <dgm:pt modelId="{E9AFB7CC-325B-4E77-8AE2-718D664B78F7}" type="pres">
      <dgm:prSet presAssocID="{D6D162AE-1B2B-44FA-B9F7-8ABBA737649A}" presName="tx1" presStyleLbl="revTx" presStyleIdx="3" presStyleCnt="5"/>
      <dgm:spPr/>
    </dgm:pt>
    <dgm:pt modelId="{1B6E2799-8531-44DE-8663-F83831BF2938}" type="pres">
      <dgm:prSet presAssocID="{D6D162AE-1B2B-44FA-B9F7-8ABBA737649A}" presName="vert1" presStyleCnt="0"/>
      <dgm:spPr/>
    </dgm:pt>
    <dgm:pt modelId="{D28ADA60-C2B3-4EA5-BFD2-BBB3C13C8310}" type="pres">
      <dgm:prSet presAssocID="{EE109698-F42A-4760-92B0-653ED4B9C5BD}" presName="thickLine" presStyleLbl="alignNode1" presStyleIdx="4" presStyleCnt="5"/>
      <dgm:spPr/>
    </dgm:pt>
    <dgm:pt modelId="{DAD3AEB7-CF18-4728-8938-A90C95D18804}" type="pres">
      <dgm:prSet presAssocID="{EE109698-F42A-4760-92B0-653ED4B9C5BD}" presName="horz1" presStyleCnt="0"/>
      <dgm:spPr/>
    </dgm:pt>
    <dgm:pt modelId="{DA331A5D-AF1A-4A07-8DB4-590971EAE592}" type="pres">
      <dgm:prSet presAssocID="{EE109698-F42A-4760-92B0-653ED4B9C5BD}" presName="tx1" presStyleLbl="revTx" presStyleIdx="4" presStyleCnt="5"/>
      <dgm:spPr/>
    </dgm:pt>
    <dgm:pt modelId="{88A68913-AF59-4B59-99E9-67BCE52FA8D0}" type="pres">
      <dgm:prSet presAssocID="{EE109698-F42A-4760-92B0-653ED4B9C5BD}" presName="vert1" presStyleCnt="0"/>
      <dgm:spPr/>
    </dgm:pt>
  </dgm:ptLst>
  <dgm:cxnLst>
    <dgm:cxn modelId="{9BCA0D11-D0D0-4469-87FC-82C14FFCEE6C}" type="presOf" srcId="{1BC1D19B-63EF-406F-9E06-800D906A1F3E}" destId="{A8C6633B-71FC-4A0D-BF39-C8B66C629B55}" srcOrd="0" destOrd="0" presId="urn:microsoft.com/office/officeart/2008/layout/LinedList"/>
    <dgm:cxn modelId="{FBFE2512-0D44-4B03-9B0D-B8F053987C0D}" type="presOf" srcId="{D6D162AE-1B2B-44FA-B9F7-8ABBA737649A}" destId="{E9AFB7CC-325B-4E77-8AE2-718D664B78F7}" srcOrd="0" destOrd="0" presId="urn:microsoft.com/office/officeart/2008/layout/LinedList"/>
    <dgm:cxn modelId="{227D7F12-9B79-4ABE-A098-8449E1E67340}" type="presOf" srcId="{8C44D40A-F406-4EBD-B109-0614819730A7}" destId="{97701603-4D20-4298-929B-E80232872865}" srcOrd="0" destOrd="0" presId="urn:microsoft.com/office/officeart/2008/layout/LinedList"/>
    <dgm:cxn modelId="{5B9A0129-198E-4E97-AEDD-EC06E7EA203C}" type="presOf" srcId="{CBB8D811-E2BA-40E1-8FC6-2D8CA9D28ECC}" destId="{4F9B8964-7CE5-4035-84D7-AF50448490BD}" srcOrd="0" destOrd="0" presId="urn:microsoft.com/office/officeart/2008/layout/LinedList"/>
    <dgm:cxn modelId="{0B23445F-DD7B-4208-B8E7-0C76F9C04B2D}" srcId="{6D5F3AB4-4FC9-44AE-9184-E8D31B50F4A5}" destId="{D6D162AE-1B2B-44FA-B9F7-8ABBA737649A}" srcOrd="3" destOrd="0" parTransId="{47DABDD0-9B75-40DA-ACD7-D9DE0964EDE8}" sibTransId="{7FDF6157-E638-47C9-8882-1BAE43A2D86E}"/>
    <dgm:cxn modelId="{DC62A542-1D43-415A-885C-B9D859C1BE91}" type="presOf" srcId="{6D5F3AB4-4FC9-44AE-9184-E8D31B50F4A5}" destId="{B130A179-05EC-49F9-8FED-E76C7E73FA81}" srcOrd="0" destOrd="0" presId="urn:microsoft.com/office/officeart/2008/layout/LinedList"/>
    <dgm:cxn modelId="{614E3551-2C91-49FF-A5E2-40FE658E651F}" srcId="{6D5F3AB4-4FC9-44AE-9184-E8D31B50F4A5}" destId="{8C44D40A-F406-4EBD-B109-0614819730A7}" srcOrd="2" destOrd="0" parTransId="{1628DA88-BCD7-4191-B99D-28DA87DC95EB}" sibTransId="{1D52F161-6765-4FDC-A316-3577DC1CE243}"/>
    <dgm:cxn modelId="{03B488A8-B074-4EA6-A663-AD73A1BF711C}" srcId="{6D5F3AB4-4FC9-44AE-9184-E8D31B50F4A5}" destId="{EE109698-F42A-4760-92B0-653ED4B9C5BD}" srcOrd="4" destOrd="0" parTransId="{F3CE07EA-0A37-4E74-BB78-1254B69B65FC}" sibTransId="{A122556F-B1ED-4950-8D6E-8C006B40BEB2}"/>
    <dgm:cxn modelId="{814C37CC-29B4-42F0-97A6-7E231B0986C3}" type="presOf" srcId="{EE109698-F42A-4760-92B0-653ED4B9C5BD}" destId="{DA331A5D-AF1A-4A07-8DB4-590971EAE592}" srcOrd="0" destOrd="0" presId="urn:microsoft.com/office/officeart/2008/layout/LinedList"/>
    <dgm:cxn modelId="{3E34C9EA-AF66-428C-8585-8A1B0E5A32BC}" srcId="{6D5F3AB4-4FC9-44AE-9184-E8D31B50F4A5}" destId="{CBB8D811-E2BA-40E1-8FC6-2D8CA9D28ECC}" srcOrd="0" destOrd="0" parTransId="{5618E23A-2EC6-41C9-850B-B153DE9F5008}" sibTransId="{8B9C9984-9795-4B15-B21C-88EBE6295A28}"/>
    <dgm:cxn modelId="{D9267CFE-1E23-4406-8832-0DF671D40FA2}" srcId="{6D5F3AB4-4FC9-44AE-9184-E8D31B50F4A5}" destId="{1BC1D19B-63EF-406F-9E06-800D906A1F3E}" srcOrd="1" destOrd="0" parTransId="{B76DE6EE-896A-48A6-A858-30086EA35132}" sibTransId="{87E467A1-139C-48DE-B234-ACA2C12103E6}"/>
    <dgm:cxn modelId="{7241AABE-BC56-4691-8FE7-9C5932E80EA9}" type="presParOf" srcId="{B130A179-05EC-49F9-8FED-E76C7E73FA81}" destId="{D0C2C56B-715F-4988-B8E6-B21CC6A0AB5A}" srcOrd="0" destOrd="0" presId="urn:microsoft.com/office/officeart/2008/layout/LinedList"/>
    <dgm:cxn modelId="{4C48358D-DC18-444C-9C88-5B6351499C8C}" type="presParOf" srcId="{B130A179-05EC-49F9-8FED-E76C7E73FA81}" destId="{E5423C7D-CE2B-4F22-895C-F73FB8B4D432}" srcOrd="1" destOrd="0" presId="urn:microsoft.com/office/officeart/2008/layout/LinedList"/>
    <dgm:cxn modelId="{2F4EF35A-ACD2-484E-9284-00D51F486B65}" type="presParOf" srcId="{E5423C7D-CE2B-4F22-895C-F73FB8B4D432}" destId="{4F9B8964-7CE5-4035-84D7-AF50448490BD}" srcOrd="0" destOrd="0" presId="urn:microsoft.com/office/officeart/2008/layout/LinedList"/>
    <dgm:cxn modelId="{7EB2833F-BEF2-4C78-B657-153AD9290225}" type="presParOf" srcId="{E5423C7D-CE2B-4F22-895C-F73FB8B4D432}" destId="{67FCB3C3-E1F1-4966-A302-CB1AD21D4183}" srcOrd="1" destOrd="0" presId="urn:microsoft.com/office/officeart/2008/layout/LinedList"/>
    <dgm:cxn modelId="{EA244AC1-730A-4A47-A464-6DD1E793AFEE}" type="presParOf" srcId="{B130A179-05EC-49F9-8FED-E76C7E73FA81}" destId="{7B62B1DC-D7DB-4FAC-98A2-9CC2687F9ECC}" srcOrd="2" destOrd="0" presId="urn:microsoft.com/office/officeart/2008/layout/LinedList"/>
    <dgm:cxn modelId="{4D192DA5-5D28-4938-AA8C-79B35C2E5ABE}" type="presParOf" srcId="{B130A179-05EC-49F9-8FED-E76C7E73FA81}" destId="{F31913C9-FF74-4D3A-9DA0-5B6E45146A91}" srcOrd="3" destOrd="0" presId="urn:microsoft.com/office/officeart/2008/layout/LinedList"/>
    <dgm:cxn modelId="{158E034E-E9B8-458B-9140-2B9127760C05}" type="presParOf" srcId="{F31913C9-FF74-4D3A-9DA0-5B6E45146A91}" destId="{A8C6633B-71FC-4A0D-BF39-C8B66C629B55}" srcOrd="0" destOrd="0" presId="urn:microsoft.com/office/officeart/2008/layout/LinedList"/>
    <dgm:cxn modelId="{A6FB1427-6CA9-4A34-95D5-E1FD3B92D35B}" type="presParOf" srcId="{F31913C9-FF74-4D3A-9DA0-5B6E45146A91}" destId="{43F0EEE1-D78A-4EFA-948E-C104988C6436}" srcOrd="1" destOrd="0" presId="urn:microsoft.com/office/officeart/2008/layout/LinedList"/>
    <dgm:cxn modelId="{A2624A01-F45F-48C6-AEB7-6D70B3846326}" type="presParOf" srcId="{B130A179-05EC-49F9-8FED-E76C7E73FA81}" destId="{44F0CE02-8074-44E4-A5BB-4207A37B00D4}" srcOrd="4" destOrd="0" presId="urn:microsoft.com/office/officeart/2008/layout/LinedList"/>
    <dgm:cxn modelId="{F373B30E-B17D-4D09-AFF8-1FA4E536BD4C}" type="presParOf" srcId="{B130A179-05EC-49F9-8FED-E76C7E73FA81}" destId="{BBC89111-AA77-4E5B-BF6E-BB5B26AADFFC}" srcOrd="5" destOrd="0" presId="urn:microsoft.com/office/officeart/2008/layout/LinedList"/>
    <dgm:cxn modelId="{E44F18F7-CB85-4A57-95C6-F49490BBC04E}" type="presParOf" srcId="{BBC89111-AA77-4E5B-BF6E-BB5B26AADFFC}" destId="{97701603-4D20-4298-929B-E80232872865}" srcOrd="0" destOrd="0" presId="urn:microsoft.com/office/officeart/2008/layout/LinedList"/>
    <dgm:cxn modelId="{C4FF024B-A7D0-4052-90BF-2EA4EFDAC36D}" type="presParOf" srcId="{BBC89111-AA77-4E5B-BF6E-BB5B26AADFFC}" destId="{6679CEF1-88C7-4951-9E5E-6661C417227C}" srcOrd="1" destOrd="0" presId="urn:microsoft.com/office/officeart/2008/layout/LinedList"/>
    <dgm:cxn modelId="{556C9AE0-4A70-40DC-B04D-E7BF6D310A98}" type="presParOf" srcId="{B130A179-05EC-49F9-8FED-E76C7E73FA81}" destId="{F30548E3-895A-4864-914A-7DD9112DCD55}" srcOrd="6" destOrd="0" presId="urn:microsoft.com/office/officeart/2008/layout/LinedList"/>
    <dgm:cxn modelId="{13EA6535-FB22-4A9F-8675-458C5796CAF3}" type="presParOf" srcId="{B130A179-05EC-49F9-8FED-E76C7E73FA81}" destId="{C586487A-CD33-490E-B93A-5BD30B8B42A9}" srcOrd="7" destOrd="0" presId="urn:microsoft.com/office/officeart/2008/layout/LinedList"/>
    <dgm:cxn modelId="{CF6B511C-0003-43B8-BC62-205A391744D5}" type="presParOf" srcId="{C586487A-CD33-490E-B93A-5BD30B8B42A9}" destId="{E9AFB7CC-325B-4E77-8AE2-718D664B78F7}" srcOrd="0" destOrd="0" presId="urn:microsoft.com/office/officeart/2008/layout/LinedList"/>
    <dgm:cxn modelId="{71BCF8D6-A444-44E3-91C4-E44517019F49}" type="presParOf" srcId="{C586487A-CD33-490E-B93A-5BD30B8B42A9}" destId="{1B6E2799-8531-44DE-8663-F83831BF2938}" srcOrd="1" destOrd="0" presId="urn:microsoft.com/office/officeart/2008/layout/LinedList"/>
    <dgm:cxn modelId="{2A13CB06-73F3-4E5C-8EB0-8C147F86B42F}" type="presParOf" srcId="{B130A179-05EC-49F9-8FED-E76C7E73FA81}" destId="{D28ADA60-C2B3-4EA5-BFD2-BBB3C13C8310}" srcOrd="8" destOrd="0" presId="urn:microsoft.com/office/officeart/2008/layout/LinedList"/>
    <dgm:cxn modelId="{309CD09E-433E-4A5B-895C-812876E2F1E6}" type="presParOf" srcId="{B130A179-05EC-49F9-8FED-E76C7E73FA81}" destId="{DAD3AEB7-CF18-4728-8938-A90C95D18804}" srcOrd="9" destOrd="0" presId="urn:microsoft.com/office/officeart/2008/layout/LinedList"/>
    <dgm:cxn modelId="{B4539A9F-C746-4811-8F8C-2EB266B15898}" type="presParOf" srcId="{DAD3AEB7-CF18-4728-8938-A90C95D18804}" destId="{DA331A5D-AF1A-4A07-8DB4-590971EAE592}" srcOrd="0" destOrd="0" presId="urn:microsoft.com/office/officeart/2008/layout/LinedList"/>
    <dgm:cxn modelId="{F754D1E3-3798-46FD-B1C6-4ADE398C6B64}" type="presParOf" srcId="{DAD3AEB7-CF18-4728-8938-A90C95D18804}" destId="{88A68913-AF59-4B59-99E9-67BCE52FA8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AA3504-C0FB-4D45-B6A9-A81B96E0AA7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90FE409-3BFE-4474-879A-C9D21661B877}">
      <dgm:prSet/>
      <dgm:spPr/>
      <dgm:t>
        <a:bodyPr/>
        <a:lstStyle/>
        <a:p>
          <a:r>
            <a:rPr lang="en-GB" dirty="0"/>
            <a:t>OS</a:t>
          </a:r>
          <a:endParaRPr lang="en-US" dirty="0"/>
        </a:p>
      </dgm:t>
    </dgm:pt>
    <dgm:pt modelId="{ABDD17A7-099C-40C8-9492-6F3797F9C161}" type="parTrans" cxnId="{25FE1F35-C15E-4A18-9867-CE7AE5B82C68}">
      <dgm:prSet/>
      <dgm:spPr/>
      <dgm:t>
        <a:bodyPr/>
        <a:lstStyle/>
        <a:p>
          <a:endParaRPr lang="en-US"/>
        </a:p>
      </dgm:t>
    </dgm:pt>
    <dgm:pt modelId="{981E893A-7EA7-46CC-A52E-00C7F2E61E0D}" type="sibTrans" cxnId="{25FE1F35-C15E-4A18-9867-CE7AE5B82C68}">
      <dgm:prSet/>
      <dgm:spPr/>
      <dgm:t>
        <a:bodyPr/>
        <a:lstStyle/>
        <a:p>
          <a:endParaRPr lang="en-US"/>
        </a:p>
      </dgm:t>
    </dgm:pt>
    <dgm:pt modelId="{D00D3F1B-C008-481B-85D5-3F271C35573B}">
      <dgm:prSet custT="1"/>
      <dgm:spPr/>
      <dgm:t>
        <a:bodyPr/>
        <a:lstStyle/>
        <a:p>
          <a:r>
            <a:rPr lang="en-GB" sz="1600" dirty="0"/>
            <a:t>Run an early version of MS-DOS (3.3x) or PC-DOS (2.11)</a:t>
          </a:r>
          <a:endParaRPr lang="en-US" sz="1600" dirty="0"/>
        </a:p>
      </dgm:t>
    </dgm:pt>
    <dgm:pt modelId="{A29D0EE7-FC9A-4FD6-A8AD-1F17E360DF82}" type="parTrans" cxnId="{90DE38D9-CB10-4755-8C7C-FF816D652EF2}">
      <dgm:prSet/>
      <dgm:spPr/>
      <dgm:t>
        <a:bodyPr/>
        <a:lstStyle/>
        <a:p>
          <a:endParaRPr lang="en-US"/>
        </a:p>
      </dgm:t>
    </dgm:pt>
    <dgm:pt modelId="{5E88313A-D79B-4E25-B4D0-FC03B0256338}" type="sibTrans" cxnId="{90DE38D9-CB10-4755-8C7C-FF816D652EF2}">
      <dgm:prSet/>
      <dgm:spPr/>
      <dgm:t>
        <a:bodyPr/>
        <a:lstStyle/>
        <a:p>
          <a:endParaRPr lang="en-US"/>
        </a:p>
      </dgm:t>
    </dgm:pt>
    <dgm:pt modelId="{8D9F6FEF-4A76-47E1-AE06-222EA4D35370}">
      <dgm:prSet/>
      <dgm:spPr/>
      <dgm:t>
        <a:bodyPr/>
        <a:lstStyle/>
        <a:p>
          <a:r>
            <a:rPr lang="en-GB"/>
            <a:t>Video</a:t>
          </a:r>
          <a:endParaRPr lang="en-US"/>
        </a:p>
      </dgm:t>
    </dgm:pt>
    <dgm:pt modelId="{C4BE4B26-CEF7-4B7C-8D82-C03BB7DCE29D}" type="parTrans" cxnId="{A5ABB08E-F281-4ADB-96CC-FEF9A4EC02A4}">
      <dgm:prSet/>
      <dgm:spPr/>
      <dgm:t>
        <a:bodyPr/>
        <a:lstStyle/>
        <a:p>
          <a:endParaRPr lang="en-US"/>
        </a:p>
      </dgm:t>
    </dgm:pt>
    <dgm:pt modelId="{10E31B50-8305-4F9D-A1CD-61566AF76E17}" type="sibTrans" cxnId="{A5ABB08E-F281-4ADB-96CC-FEF9A4EC02A4}">
      <dgm:prSet/>
      <dgm:spPr/>
      <dgm:t>
        <a:bodyPr/>
        <a:lstStyle/>
        <a:p>
          <a:endParaRPr lang="en-US"/>
        </a:p>
      </dgm:t>
    </dgm:pt>
    <dgm:pt modelId="{37FB11D8-CE68-44B4-A054-587161625A1F}">
      <dgm:prSet custT="1"/>
      <dgm:spPr/>
      <dgm:t>
        <a:bodyPr/>
        <a:lstStyle/>
        <a:p>
          <a:r>
            <a:rPr lang="en-GB" sz="1600" dirty="0"/>
            <a:t>Monochrome Display Adaptor (MDA) compatible</a:t>
          </a:r>
          <a:endParaRPr lang="en-US" sz="1600" dirty="0"/>
        </a:p>
      </dgm:t>
    </dgm:pt>
    <dgm:pt modelId="{D8CD47D8-778B-44D5-98F8-CE79F52595A2}" type="parTrans" cxnId="{06A1C8D2-14FA-4FAC-BD90-96A42C923C30}">
      <dgm:prSet/>
      <dgm:spPr/>
      <dgm:t>
        <a:bodyPr/>
        <a:lstStyle/>
        <a:p>
          <a:endParaRPr lang="en-US"/>
        </a:p>
      </dgm:t>
    </dgm:pt>
    <dgm:pt modelId="{02F3F440-7D70-4115-91FB-8134B4A5DB08}" type="sibTrans" cxnId="{06A1C8D2-14FA-4FAC-BD90-96A42C923C30}">
      <dgm:prSet/>
      <dgm:spPr/>
      <dgm:t>
        <a:bodyPr/>
        <a:lstStyle/>
        <a:p>
          <a:endParaRPr lang="en-US"/>
        </a:p>
      </dgm:t>
    </dgm:pt>
    <dgm:pt modelId="{0D913F8B-2FF8-4E66-99BE-09276EFE3F96}">
      <dgm:prSet/>
      <dgm:spPr/>
      <dgm:t>
        <a:bodyPr/>
        <a:lstStyle/>
        <a:p>
          <a:r>
            <a:rPr lang="en-GB"/>
            <a:t>1981 PC and PC-XT</a:t>
          </a:r>
          <a:endParaRPr lang="en-US"/>
        </a:p>
      </dgm:t>
    </dgm:pt>
    <dgm:pt modelId="{A96B4284-CC81-40EE-A3C1-2A80D409C881}" type="parTrans" cxnId="{FD19B3A5-EBD4-44E9-9EA2-ED58565CD8F0}">
      <dgm:prSet/>
      <dgm:spPr/>
      <dgm:t>
        <a:bodyPr/>
        <a:lstStyle/>
        <a:p>
          <a:endParaRPr lang="en-US"/>
        </a:p>
      </dgm:t>
    </dgm:pt>
    <dgm:pt modelId="{B435519C-7CB5-43BD-BBDE-DFB94224BE0F}" type="sibTrans" cxnId="{FD19B3A5-EBD4-44E9-9EA2-ED58565CD8F0}">
      <dgm:prSet/>
      <dgm:spPr/>
      <dgm:t>
        <a:bodyPr/>
        <a:lstStyle/>
        <a:p>
          <a:endParaRPr lang="en-US"/>
        </a:p>
      </dgm:t>
    </dgm:pt>
    <dgm:pt modelId="{F9CB68E0-DC73-4E4C-9E39-CABAA02A1CDC}">
      <dgm:prSet custT="1"/>
      <dgm:spPr/>
      <dgm:t>
        <a:bodyPr/>
        <a:lstStyle/>
        <a:p>
          <a:r>
            <a:rPr lang="en-GB" sz="1600" dirty="0"/>
            <a:t>Clock, CPU and bus control,  8-bit ISA Bus</a:t>
          </a:r>
          <a:endParaRPr lang="en-US" sz="1600" dirty="0"/>
        </a:p>
      </dgm:t>
    </dgm:pt>
    <dgm:pt modelId="{13A001A9-6484-4335-AD0D-A8991385337C}" type="parTrans" cxnId="{04D74A05-86C4-4D30-853C-89D5E11E8785}">
      <dgm:prSet/>
      <dgm:spPr/>
      <dgm:t>
        <a:bodyPr/>
        <a:lstStyle/>
        <a:p>
          <a:endParaRPr lang="en-US"/>
        </a:p>
      </dgm:t>
    </dgm:pt>
    <dgm:pt modelId="{7E7DBC73-B6BC-4A10-8294-A8963CFB466E}" type="sibTrans" cxnId="{04D74A05-86C4-4D30-853C-89D5E11E8785}">
      <dgm:prSet/>
      <dgm:spPr/>
      <dgm:t>
        <a:bodyPr/>
        <a:lstStyle/>
        <a:p>
          <a:endParaRPr lang="en-US"/>
        </a:p>
      </dgm:t>
    </dgm:pt>
    <dgm:pt modelId="{8F9DFA53-4D25-4980-99FD-A64C509BFA9A}">
      <dgm:prSet custT="1"/>
      <dgm:spPr/>
      <dgm:t>
        <a:bodyPr/>
        <a:lstStyle/>
        <a:p>
          <a:r>
            <a:rPr lang="en-GB" sz="1600"/>
            <a:t>Direct Memory Access (DMA) controller and Timer</a:t>
          </a:r>
          <a:endParaRPr lang="en-US" sz="1600"/>
        </a:p>
      </dgm:t>
    </dgm:pt>
    <dgm:pt modelId="{4BF4D467-129F-4713-B0CA-9266D1E21BB4}" type="parTrans" cxnId="{E6936F00-6EF8-446C-A36F-476FFA6AD418}">
      <dgm:prSet/>
      <dgm:spPr/>
      <dgm:t>
        <a:bodyPr/>
        <a:lstStyle/>
        <a:p>
          <a:endParaRPr lang="en-US"/>
        </a:p>
      </dgm:t>
    </dgm:pt>
    <dgm:pt modelId="{68235162-6BB0-404F-A7A9-477F6A4BA145}" type="sibTrans" cxnId="{E6936F00-6EF8-446C-A36F-476FFA6AD418}">
      <dgm:prSet/>
      <dgm:spPr/>
      <dgm:t>
        <a:bodyPr/>
        <a:lstStyle/>
        <a:p>
          <a:endParaRPr lang="en-US"/>
        </a:p>
      </dgm:t>
    </dgm:pt>
    <dgm:pt modelId="{00403AC3-3986-4E67-920A-80C7804878D8}">
      <dgm:prSet custT="1"/>
      <dgm:spPr/>
      <dgm:t>
        <a:bodyPr/>
        <a:lstStyle/>
        <a:p>
          <a:r>
            <a:rPr lang="en-GB" sz="1600" dirty="0"/>
            <a:t>8255 Port and Speaker</a:t>
          </a:r>
          <a:endParaRPr lang="en-US" sz="1600" dirty="0"/>
        </a:p>
      </dgm:t>
    </dgm:pt>
    <dgm:pt modelId="{CC0F401C-707A-4374-9048-1F2A96E908E4}" type="parTrans" cxnId="{84D6E336-4DE5-49A2-A80A-806BC1D5EB00}">
      <dgm:prSet/>
      <dgm:spPr/>
      <dgm:t>
        <a:bodyPr/>
        <a:lstStyle/>
        <a:p>
          <a:endParaRPr lang="en-US"/>
        </a:p>
      </dgm:t>
    </dgm:pt>
    <dgm:pt modelId="{665F884E-3FD2-4EC0-8B6F-EA50193C6FFD}" type="sibTrans" cxnId="{84D6E336-4DE5-49A2-A80A-806BC1D5EB00}">
      <dgm:prSet/>
      <dgm:spPr/>
      <dgm:t>
        <a:bodyPr/>
        <a:lstStyle/>
        <a:p>
          <a:endParaRPr lang="en-US"/>
        </a:p>
      </dgm:t>
    </dgm:pt>
    <dgm:pt modelId="{43C975A3-C55A-4892-9A34-12EBE72524F5}">
      <dgm:prSet/>
      <dgm:spPr/>
      <dgm:t>
        <a:bodyPr/>
        <a:lstStyle/>
        <a:p>
          <a:r>
            <a:rPr lang="en-GB"/>
            <a:t>PC-AT</a:t>
          </a:r>
          <a:endParaRPr lang="en-US"/>
        </a:p>
      </dgm:t>
    </dgm:pt>
    <dgm:pt modelId="{E7C8E8ED-42B5-4C7E-AE67-3AB52782B6D1}" type="parTrans" cxnId="{2EA51AB8-88AF-47BF-80DE-7EB871E91759}">
      <dgm:prSet/>
      <dgm:spPr/>
      <dgm:t>
        <a:bodyPr/>
        <a:lstStyle/>
        <a:p>
          <a:endParaRPr lang="en-US"/>
        </a:p>
      </dgm:t>
    </dgm:pt>
    <dgm:pt modelId="{83E66126-9595-4290-8AFB-E19B92D57A86}" type="sibTrans" cxnId="{2EA51AB8-88AF-47BF-80DE-7EB871E91759}">
      <dgm:prSet/>
      <dgm:spPr/>
      <dgm:t>
        <a:bodyPr/>
        <a:lstStyle/>
        <a:p>
          <a:endParaRPr lang="en-US"/>
        </a:p>
      </dgm:t>
    </dgm:pt>
    <dgm:pt modelId="{E4CBDD88-8086-4689-9B49-0DF2D039ABB3}">
      <dgm:prSet custT="1"/>
      <dgm:spPr/>
      <dgm:t>
        <a:bodyPr/>
        <a:lstStyle/>
        <a:p>
          <a:r>
            <a:rPr lang="en-GB" sz="1600" dirty="0"/>
            <a:t>Real time clock</a:t>
          </a:r>
          <a:endParaRPr lang="en-US" sz="1600" dirty="0"/>
        </a:p>
      </dgm:t>
    </dgm:pt>
    <dgm:pt modelId="{A67F460E-408B-45A1-AB2E-7005FD94CC3D}" type="parTrans" cxnId="{9D89BD07-2B3F-4E1C-9608-B9D112D27294}">
      <dgm:prSet/>
      <dgm:spPr/>
      <dgm:t>
        <a:bodyPr/>
        <a:lstStyle/>
        <a:p>
          <a:endParaRPr lang="en-US"/>
        </a:p>
      </dgm:t>
    </dgm:pt>
    <dgm:pt modelId="{EC28B38E-561A-45ED-8A4D-CDF0004FBC6D}" type="sibTrans" cxnId="{9D89BD07-2B3F-4E1C-9608-B9D112D27294}">
      <dgm:prSet/>
      <dgm:spPr/>
      <dgm:t>
        <a:bodyPr/>
        <a:lstStyle/>
        <a:p>
          <a:endParaRPr lang="en-US"/>
        </a:p>
      </dgm:t>
    </dgm:pt>
    <dgm:pt modelId="{E803FBE5-DC38-46A4-AC89-60B38DD83007}">
      <dgm:prSet custT="1"/>
      <dgm:spPr/>
      <dgm:t>
        <a:bodyPr/>
        <a:lstStyle/>
        <a:p>
          <a:r>
            <a:rPr lang="en-GB" sz="1600" dirty="0"/>
            <a:t>Dual Interrupt Controllers (IRQ0-15, PC/XT IRQ0-7) Mouse/Network Card</a:t>
          </a:r>
          <a:endParaRPr lang="en-US" sz="1600" dirty="0"/>
        </a:p>
      </dgm:t>
    </dgm:pt>
    <dgm:pt modelId="{CABE64BB-AA8F-4395-817A-42264055FDF5}" type="parTrans" cxnId="{14DAD60F-7958-4E90-8784-FD6BB8AE0C0D}">
      <dgm:prSet/>
      <dgm:spPr/>
      <dgm:t>
        <a:bodyPr/>
        <a:lstStyle/>
        <a:p>
          <a:endParaRPr lang="en-US"/>
        </a:p>
      </dgm:t>
    </dgm:pt>
    <dgm:pt modelId="{A047D385-B4A0-4509-B2D0-40ECCBA2E81E}" type="sibTrans" cxnId="{14DAD60F-7958-4E90-8784-FD6BB8AE0C0D}">
      <dgm:prSet/>
      <dgm:spPr/>
      <dgm:t>
        <a:bodyPr/>
        <a:lstStyle/>
        <a:p>
          <a:endParaRPr lang="en-US"/>
        </a:p>
      </dgm:t>
    </dgm:pt>
    <dgm:pt modelId="{FC0C211A-E85F-4DC3-A461-00845A056450}">
      <dgm:prSet/>
      <dgm:spPr/>
      <dgm:t>
        <a:bodyPr/>
        <a:lstStyle/>
        <a:p>
          <a:r>
            <a:rPr lang="en-GB"/>
            <a:t>IBM PS/2</a:t>
          </a:r>
          <a:endParaRPr lang="en-US"/>
        </a:p>
      </dgm:t>
    </dgm:pt>
    <dgm:pt modelId="{00554F0E-A263-4951-9FED-C41D46F0EA28}" type="parTrans" cxnId="{72D6DAB1-2A78-4025-ADA5-739E4734989A}">
      <dgm:prSet/>
      <dgm:spPr/>
      <dgm:t>
        <a:bodyPr/>
        <a:lstStyle/>
        <a:p>
          <a:endParaRPr lang="en-US"/>
        </a:p>
      </dgm:t>
    </dgm:pt>
    <dgm:pt modelId="{6CB75860-D5B8-4352-A82D-6E13FCDE2F96}" type="sibTrans" cxnId="{72D6DAB1-2A78-4025-ADA5-739E4734989A}">
      <dgm:prSet/>
      <dgm:spPr/>
      <dgm:t>
        <a:bodyPr/>
        <a:lstStyle/>
        <a:p>
          <a:endParaRPr lang="en-US"/>
        </a:p>
      </dgm:t>
    </dgm:pt>
    <dgm:pt modelId="{376604C1-71AC-4BEA-8071-000AD3279DB7}">
      <dgm:prSet custT="1"/>
      <dgm:spPr/>
      <dgm:t>
        <a:bodyPr/>
        <a:lstStyle/>
        <a:p>
          <a:r>
            <a:rPr lang="en-GB" sz="1600"/>
            <a:t>PS/2 Keyboard, Mouse and 8042 Controller,</a:t>
          </a:r>
          <a:endParaRPr lang="en-US" sz="1600"/>
        </a:p>
      </dgm:t>
    </dgm:pt>
    <dgm:pt modelId="{16F8A0ED-88DB-42BE-BF6C-E195F8D91B5F}" type="parTrans" cxnId="{34A5F9E3-6C09-424F-97A3-E71C26D5C1AB}">
      <dgm:prSet/>
      <dgm:spPr/>
      <dgm:t>
        <a:bodyPr/>
        <a:lstStyle/>
        <a:p>
          <a:endParaRPr lang="en-US"/>
        </a:p>
      </dgm:t>
    </dgm:pt>
    <dgm:pt modelId="{9A04604D-5378-4907-8244-BE96666D8655}" type="sibTrans" cxnId="{34A5F9E3-6C09-424F-97A3-E71C26D5C1AB}">
      <dgm:prSet/>
      <dgm:spPr/>
      <dgm:t>
        <a:bodyPr/>
        <a:lstStyle/>
        <a:p>
          <a:endParaRPr lang="en-US"/>
        </a:p>
      </dgm:t>
    </dgm:pt>
    <dgm:pt modelId="{33498900-D9BA-422B-800A-196A60B6437D}">
      <dgm:prSet custT="1"/>
      <dgm:spPr/>
      <dgm:t>
        <a:bodyPr/>
        <a:lstStyle/>
        <a:p>
          <a:r>
            <a:rPr lang="en-GB" sz="1600" dirty="0"/>
            <a:t>3.5” 1.44MB Floppy Disk Drive &amp; controller</a:t>
          </a:r>
          <a:endParaRPr lang="en-US" sz="1600" dirty="0"/>
        </a:p>
      </dgm:t>
    </dgm:pt>
    <dgm:pt modelId="{DAEA29E0-53DA-48F2-994C-B16B3BAE3A8D}" type="parTrans" cxnId="{F932F4AD-CBF1-418F-B3B3-758B6C313AB0}">
      <dgm:prSet/>
      <dgm:spPr/>
      <dgm:t>
        <a:bodyPr/>
        <a:lstStyle/>
        <a:p>
          <a:endParaRPr lang="en-US"/>
        </a:p>
      </dgm:t>
    </dgm:pt>
    <dgm:pt modelId="{1FAA1855-7E2C-4D0F-AC2E-9C5E4D9D10C8}" type="sibTrans" cxnId="{F932F4AD-CBF1-418F-B3B3-758B6C313AB0}">
      <dgm:prSet/>
      <dgm:spPr/>
      <dgm:t>
        <a:bodyPr/>
        <a:lstStyle/>
        <a:p>
          <a:endParaRPr lang="en-US"/>
        </a:p>
      </dgm:t>
    </dgm:pt>
    <dgm:pt modelId="{71735544-8320-4AAA-9E6F-EB6AAEDB1741}">
      <dgm:prSet custT="1"/>
      <dgm:spPr/>
      <dgm:t>
        <a:bodyPr/>
        <a:lstStyle/>
        <a:p>
          <a:r>
            <a:rPr lang="en-GB" sz="1600" dirty="0"/>
            <a:t>MCGA Display Adaptor (CGA + 640x480 2 colour, 320x200 256 colour)</a:t>
          </a:r>
          <a:endParaRPr lang="en-US" sz="1600" dirty="0"/>
        </a:p>
      </dgm:t>
    </dgm:pt>
    <dgm:pt modelId="{C627B964-5638-44E7-BE0A-BC336FD7BC05}" type="parTrans" cxnId="{FB07780B-0853-4D78-AFA6-1CEE27BFB22F}">
      <dgm:prSet/>
      <dgm:spPr/>
      <dgm:t>
        <a:bodyPr/>
        <a:lstStyle/>
        <a:p>
          <a:endParaRPr lang="en-US"/>
        </a:p>
      </dgm:t>
    </dgm:pt>
    <dgm:pt modelId="{EE3F15A1-40FB-4B24-9513-397F953D65B3}" type="sibTrans" cxnId="{FB07780B-0853-4D78-AFA6-1CEE27BFB22F}">
      <dgm:prSet/>
      <dgm:spPr/>
      <dgm:t>
        <a:bodyPr/>
        <a:lstStyle/>
        <a:p>
          <a:endParaRPr lang="en-US"/>
        </a:p>
      </dgm:t>
    </dgm:pt>
    <dgm:pt modelId="{59C2B0E9-3DD3-48FB-9E9D-828377554283}">
      <dgm:prSet/>
      <dgm:spPr/>
      <dgm:t>
        <a:bodyPr/>
        <a:lstStyle/>
        <a:p>
          <a:r>
            <a:rPr lang="en-GB"/>
            <a:t>Compaq Deskpro 386</a:t>
          </a:r>
          <a:endParaRPr lang="en-US"/>
        </a:p>
      </dgm:t>
    </dgm:pt>
    <dgm:pt modelId="{94F090CA-B375-4A4B-B8EA-A5E72A08A75A}" type="parTrans" cxnId="{766847E5-32C6-40F7-B2E5-F500D1347BA5}">
      <dgm:prSet/>
      <dgm:spPr/>
      <dgm:t>
        <a:bodyPr/>
        <a:lstStyle/>
        <a:p>
          <a:endParaRPr lang="en-US"/>
        </a:p>
      </dgm:t>
    </dgm:pt>
    <dgm:pt modelId="{84FD8A1D-1FE7-4E1C-97EF-BE1D0E2F49CD}" type="sibTrans" cxnId="{766847E5-32C6-40F7-B2E5-F500D1347BA5}">
      <dgm:prSet/>
      <dgm:spPr/>
      <dgm:t>
        <a:bodyPr/>
        <a:lstStyle/>
        <a:p>
          <a:endParaRPr lang="en-US"/>
        </a:p>
      </dgm:t>
    </dgm:pt>
    <dgm:pt modelId="{A89988B6-3E1B-421D-BB2F-1C69C4ED62C8}">
      <dgm:prSet custT="1"/>
      <dgm:spPr/>
      <dgm:t>
        <a:bodyPr/>
        <a:lstStyle/>
        <a:p>
          <a:r>
            <a:rPr lang="en-GB" sz="1600" dirty="0"/>
            <a:t>IDE Disk and Controller </a:t>
          </a:r>
          <a:endParaRPr lang="en-US" sz="1600" dirty="0"/>
        </a:p>
      </dgm:t>
    </dgm:pt>
    <dgm:pt modelId="{C40571A1-2657-4C16-8221-E1272018607A}" type="parTrans" cxnId="{F5B042D6-5C4F-455C-840D-48EBCC1190A7}">
      <dgm:prSet/>
      <dgm:spPr/>
      <dgm:t>
        <a:bodyPr/>
        <a:lstStyle/>
        <a:p>
          <a:endParaRPr lang="en-US"/>
        </a:p>
      </dgm:t>
    </dgm:pt>
    <dgm:pt modelId="{AF6DA156-096C-4F18-BE2B-CD0535F38969}" type="sibTrans" cxnId="{F5B042D6-5C4F-455C-840D-48EBCC1190A7}">
      <dgm:prSet/>
      <dgm:spPr/>
      <dgm:t>
        <a:bodyPr/>
        <a:lstStyle/>
        <a:p>
          <a:endParaRPr lang="en-US"/>
        </a:p>
      </dgm:t>
    </dgm:pt>
    <dgm:pt modelId="{9E969918-4DFF-46ED-9466-70FBB414E771}">
      <dgm:prSet custT="1"/>
      <dgm:spPr/>
      <dgm:t>
        <a:bodyPr/>
        <a:lstStyle/>
        <a:p>
          <a:r>
            <a:rPr lang="en-GB" sz="1600" dirty="0"/>
            <a:t>80 x 25 with 8x16 Character ROM for VGA output</a:t>
          </a:r>
          <a:endParaRPr lang="en-US" sz="1600" dirty="0"/>
        </a:p>
      </dgm:t>
    </dgm:pt>
    <dgm:pt modelId="{92E72E57-E0DD-493D-ADD3-FF3CF478385D}" type="parTrans" cxnId="{EA489456-7EB2-43A8-9817-636CF9ECEAC0}">
      <dgm:prSet/>
      <dgm:spPr/>
      <dgm:t>
        <a:bodyPr/>
        <a:lstStyle/>
        <a:p>
          <a:endParaRPr lang="en-GB"/>
        </a:p>
      </dgm:t>
    </dgm:pt>
    <dgm:pt modelId="{B61CFADD-5605-41CC-A5A1-FF473DBEABF3}" type="sibTrans" cxnId="{EA489456-7EB2-43A8-9817-636CF9ECEAC0}">
      <dgm:prSet/>
      <dgm:spPr/>
      <dgm:t>
        <a:bodyPr/>
        <a:lstStyle/>
        <a:p>
          <a:endParaRPr lang="en-GB"/>
        </a:p>
      </dgm:t>
    </dgm:pt>
    <dgm:pt modelId="{C885DBA4-7114-4CBB-9DF5-5F8F724E7188}" type="pres">
      <dgm:prSet presAssocID="{A8AA3504-C0FB-4D45-B6A9-A81B96E0AA70}" presName="Name0" presStyleCnt="0">
        <dgm:presLayoutVars>
          <dgm:dir/>
          <dgm:animLvl val="lvl"/>
          <dgm:resizeHandles val="exact"/>
        </dgm:presLayoutVars>
      </dgm:prSet>
      <dgm:spPr/>
    </dgm:pt>
    <dgm:pt modelId="{4CBC0B6A-207F-4B79-BFDC-D53C9D34BBAF}" type="pres">
      <dgm:prSet presAssocID="{790FE409-3BFE-4474-879A-C9D21661B877}" presName="linNode" presStyleCnt="0"/>
      <dgm:spPr/>
    </dgm:pt>
    <dgm:pt modelId="{DAC5B25B-0D98-4FF9-9329-445D48265276}" type="pres">
      <dgm:prSet presAssocID="{790FE409-3BFE-4474-879A-C9D21661B877}" presName="parentText" presStyleLbl="node1" presStyleIdx="0" presStyleCnt="6">
        <dgm:presLayoutVars>
          <dgm:chMax val="1"/>
          <dgm:bulletEnabled val="1"/>
        </dgm:presLayoutVars>
      </dgm:prSet>
      <dgm:spPr/>
    </dgm:pt>
    <dgm:pt modelId="{C1F2A0D8-756C-4891-B3D8-02687E6E5880}" type="pres">
      <dgm:prSet presAssocID="{790FE409-3BFE-4474-879A-C9D21661B877}" presName="descendantText" presStyleLbl="alignAccFollowNode1" presStyleIdx="0" presStyleCnt="6">
        <dgm:presLayoutVars>
          <dgm:bulletEnabled val="1"/>
        </dgm:presLayoutVars>
      </dgm:prSet>
      <dgm:spPr/>
    </dgm:pt>
    <dgm:pt modelId="{CE888E2E-D17A-47EC-9238-E1AA914A29A2}" type="pres">
      <dgm:prSet presAssocID="{981E893A-7EA7-46CC-A52E-00C7F2E61E0D}" presName="sp" presStyleCnt="0"/>
      <dgm:spPr/>
    </dgm:pt>
    <dgm:pt modelId="{5F15AF6C-2F9C-4491-8698-AB32D4914357}" type="pres">
      <dgm:prSet presAssocID="{8D9F6FEF-4A76-47E1-AE06-222EA4D35370}" presName="linNode" presStyleCnt="0"/>
      <dgm:spPr/>
    </dgm:pt>
    <dgm:pt modelId="{C30DBE00-4463-4829-A7BE-C925599529E4}" type="pres">
      <dgm:prSet presAssocID="{8D9F6FEF-4A76-47E1-AE06-222EA4D35370}" presName="parentText" presStyleLbl="node1" presStyleIdx="1" presStyleCnt="6">
        <dgm:presLayoutVars>
          <dgm:chMax val="1"/>
          <dgm:bulletEnabled val="1"/>
        </dgm:presLayoutVars>
      </dgm:prSet>
      <dgm:spPr/>
    </dgm:pt>
    <dgm:pt modelId="{68EDA73E-3B3F-4042-8B35-5D144B477360}" type="pres">
      <dgm:prSet presAssocID="{8D9F6FEF-4A76-47E1-AE06-222EA4D35370}" presName="descendantText" presStyleLbl="alignAccFollowNode1" presStyleIdx="1" presStyleCnt="6">
        <dgm:presLayoutVars>
          <dgm:bulletEnabled val="1"/>
        </dgm:presLayoutVars>
      </dgm:prSet>
      <dgm:spPr/>
    </dgm:pt>
    <dgm:pt modelId="{309B7407-A858-40C4-AC3D-1BBDB94F195F}" type="pres">
      <dgm:prSet presAssocID="{10E31B50-8305-4F9D-A1CD-61566AF76E17}" presName="sp" presStyleCnt="0"/>
      <dgm:spPr/>
    </dgm:pt>
    <dgm:pt modelId="{A2295B31-EDA6-4A68-B613-26D0794C3750}" type="pres">
      <dgm:prSet presAssocID="{0D913F8B-2FF8-4E66-99BE-09276EFE3F96}" presName="linNode" presStyleCnt="0"/>
      <dgm:spPr/>
    </dgm:pt>
    <dgm:pt modelId="{49F91F1E-0F32-4C71-9AE1-EB094B78BAF9}" type="pres">
      <dgm:prSet presAssocID="{0D913F8B-2FF8-4E66-99BE-09276EFE3F96}" presName="parentText" presStyleLbl="node1" presStyleIdx="2" presStyleCnt="6">
        <dgm:presLayoutVars>
          <dgm:chMax val="1"/>
          <dgm:bulletEnabled val="1"/>
        </dgm:presLayoutVars>
      </dgm:prSet>
      <dgm:spPr/>
    </dgm:pt>
    <dgm:pt modelId="{8AC93FB9-EFB7-48A1-8708-EDE85536029D}" type="pres">
      <dgm:prSet presAssocID="{0D913F8B-2FF8-4E66-99BE-09276EFE3F96}" presName="descendantText" presStyleLbl="alignAccFollowNode1" presStyleIdx="2" presStyleCnt="6" custScaleY="139871">
        <dgm:presLayoutVars>
          <dgm:bulletEnabled val="1"/>
        </dgm:presLayoutVars>
      </dgm:prSet>
      <dgm:spPr/>
    </dgm:pt>
    <dgm:pt modelId="{620DAE44-76A4-4BEE-BC83-048210EFF1AE}" type="pres">
      <dgm:prSet presAssocID="{B435519C-7CB5-43BD-BBDE-DFB94224BE0F}" presName="sp" presStyleCnt="0"/>
      <dgm:spPr/>
    </dgm:pt>
    <dgm:pt modelId="{2E752641-D61A-4E8E-AFE0-789C6EB6AE7B}" type="pres">
      <dgm:prSet presAssocID="{43C975A3-C55A-4892-9A34-12EBE72524F5}" presName="linNode" presStyleCnt="0"/>
      <dgm:spPr/>
    </dgm:pt>
    <dgm:pt modelId="{FA458922-ECF3-40DA-AF83-F41072ADEBF8}" type="pres">
      <dgm:prSet presAssocID="{43C975A3-C55A-4892-9A34-12EBE72524F5}" presName="parentText" presStyleLbl="node1" presStyleIdx="3" presStyleCnt="6">
        <dgm:presLayoutVars>
          <dgm:chMax val="1"/>
          <dgm:bulletEnabled val="1"/>
        </dgm:presLayoutVars>
      </dgm:prSet>
      <dgm:spPr/>
    </dgm:pt>
    <dgm:pt modelId="{F07E1D20-D279-4002-86FE-BA29E8803FC8}" type="pres">
      <dgm:prSet presAssocID="{43C975A3-C55A-4892-9A34-12EBE72524F5}" presName="descendantText" presStyleLbl="alignAccFollowNode1" presStyleIdx="3" presStyleCnt="6">
        <dgm:presLayoutVars>
          <dgm:bulletEnabled val="1"/>
        </dgm:presLayoutVars>
      </dgm:prSet>
      <dgm:spPr/>
    </dgm:pt>
    <dgm:pt modelId="{F0308199-A2C5-4A4A-8354-3E39E139D9A8}" type="pres">
      <dgm:prSet presAssocID="{83E66126-9595-4290-8AFB-E19B92D57A86}" presName="sp" presStyleCnt="0"/>
      <dgm:spPr/>
    </dgm:pt>
    <dgm:pt modelId="{619C9589-BE0E-480E-99D9-9A72DB581696}" type="pres">
      <dgm:prSet presAssocID="{FC0C211A-E85F-4DC3-A461-00845A056450}" presName="linNode" presStyleCnt="0"/>
      <dgm:spPr/>
    </dgm:pt>
    <dgm:pt modelId="{A62882D5-7809-4A7F-A365-F7FE6E6320A1}" type="pres">
      <dgm:prSet presAssocID="{FC0C211A-E85F-4DC3-A461-00845A056450}" presName="parentText" presStyleLbl="node1" presStyleIdx="4" presStyleCnt="6">
        <dgm:presLayoutVars>
          <dgm:chMax val="1"/>
          <dgm:bulletEnabled val="1"/>
        </dgm:presLayoutVars>
      </dgm:prSet>
      <dgm:spPr/>
    </dgm:pt>
    <dgm:pt modelId="{8A983793-DB02-463C-944F-383E4DBF62E2}" type="pres">
      <dgm:prSet presAssocID="{FC0C211A-E85F-4DC3-A461-00845A056450}" presName="descendantText" presStyleLbl="alignAccFollowNode1" presStyleIdx="4" presStyleCnt="6" custScaleY="134667">
        <dgm:presLayoutVars>
          <dgm:bulletEnabled val="1"/>
        </dgm:presLayoutVars>
      </dgm:prSet>
      <dgm:spPr/>
    </dgm:pt>
    <dgm:pt modelId="{8C6B386A-9E95-4EDC-94E7-75A6EC7300C5}" type="pres">
      <dgm:prSet presAssocID="{6CB75860-D5B8-4352-A82D-6E13FCDE2F96}" presName="sp" presStyleCnt="0"/>
      <dgm:spPr/>
    </dgm:pt>
    <dgm:pt modelId="{C0A53094-7861-432A-A0CF-1278DEA5DD27}" type="pres">
      <dgm:prSet presAssocID="{59C2B0E9-3DD3-48FB-9E9D-828377554283}" presName="linNode" presStyleCnt="0"/>
      <dgm:spPr/>
    </dgm:pt>
    <dgm:pt modelId="{9A242185-5310-44DA-BB89-7FBB40AE9909}" type="pres">
      <dgm:prSet presAssocID="{59C2B0E9-3DD3-48FB-9E9D-828377554283}" presName="parentText" presStyleLbl="node1" presStyleIdx="5" presStyleCnt="6">
        <dgm:presLayoutVars>
          <dgm:chMax val="1"/>
          <dgm:bulletEnabled val="1"/>
        </dgm:presLayoutVars>
      </dgm:prSet>
      <dgm:spPr/>
    </dgm:pt>
    <dgm:pt modelId="{7FCEC6D3-26EA-4FAA-9B5A-34F1224FBFED}" type="pres">
      <dgm:prSet presAssocID="{59C2B0E9-3DD3-48FB-9E9D-828377554283}" presName="descendantText" presStyleLbl="alignAccFollowNode1" presStyleIdx="5" presStyleCnt="6">
        <dgm:presLayoutVars>
          <dgm:bulletEnabled val="1"/>
        </dgm:presLayoutVars>
      </dgm:prSet>
      <dgm:spPr/>
    </dgm:pt>
  </dgm:ptLst>
  <dgm:cxnLst>
    <dgm:cxn modelId="{E6936F00-6EF8-446C-A36F-476FFA6AD418}" srcId="{0D913F8B-2FF8-4E66-99BE-09276EFE3F96}" destId="{8F9DFA53-4D25-4980-99FD-A64C509BFA9A}" srcOrd="1" destOrd="0" parTransId="{4BF4D467-129F-4713-B0CA-9266D1E21BB4}" sibTransId="{68235162-6BB0-404F-A7A9-477F6A4BA145}"/>
    <dgm:cxn modelId="{04D74A05-86C4-4D30-853C-89D5E11E8785}" srcId="{0D913F8B-2FF8-4E66-99BE-09276EFE3F96}" destId="{F9CB68E0-DC73-4E4C-9E39-CABAA02A1CDC}" srcOrd="0" destOrd="0" parTransId="{13A001A9-6484-4335-AD0D-A8991385337C}" sibTransId="{7E7DBC73-B6BC-4A10-8294-A8963CFB466E}"/>
    <dgm:cxn modelId="{9D89BD07-2B3F-4E1C-9608-B9D112D27294}" srcId="{43C975A3-C55A-4892-9A34-12EBE72524F5}" destId="{E4CBDD88-8086-4689-9B49-0DF2D039ABB3}" srcOrd="0" destOrd="0" parTransId="{A67F460E-408B-45A1-AB2E-7005FD94CC3D}" sibTransId="{EC28B38E-561A-45ED-8A4D-CDF0004FBC6D}"/>
    <dgm:cxn modelId="{FB07780B-0853-4D78-AFA6-1CEE27BFB22F}" srcId="{FC0C211A-E85F-4DC3-A461-00845A056450}" destId="{71735544-8320-4AAA-9E6F-EB6AAEDB1741}" srcOrd="2" destOrd="0" parTransId="{C627B964-5638-44E7-BE0A-BC336FD7BC05}" sibTransId="{EE3F15A1-40FB-4B24-9513-397F953D65B3}"/>
    <dgm:cxn modelId="{14DAD60F-7958-4E90-8784-FD6BB8AE0C0D}" srcId="{43C975A3-C55A-4892-9A34-12EBE72524F5}" destId="{E803FBE5-DC38-46A4-AC89-60B38DD83007}" srcOrd="1" destOrd="0" parTransId="{CABE64BB-AA8F-4395-817A-42264055FDF5}" sibTransId="{A047D385-B4A0-4509-B2D0-40ECCBA2E81E}"/>
    <dgm:cxn modelId="{6B1E4F1F-6653-4255-A39C-BC43F191E7F0}" type="presOf" srcId="{E803FBE5-DC38-46A4-AC89-60B38DD83007}" destId="{F07E1D20-D279-4002-86FE-BA29E8803FC8}" srcOrd="0" destOrd="1" presId="urn:microsoft.com/office/officeart/2005/8/layout/vList5"/>
    <dgm:cxn modelId="{7A5C2933-029A-4E48-B0FE-6B54C3B09C07}" type="presOf" srcId="{D00D3F1B-C008-481B-85D5-3F271C35573B}" destId="{C1F2A0D8-756C-4891-B3D8-02687E6E5880}" srcOrd="0" destOrd="0" presId="urn:microsoft.com/office/officeart/2005/8/layout/vList5"/>
    <dgm:cxn modelId="{25FE1F35-C15E-4A18-9867-CE7AE5B82C68}" srcId="{A8AA3504-C0FB-4D45-B6A9-A81B96E0AA70}" destId="{790FE409-3BFE-4474-879A-C9D21661B877}" srcOrd="0" destOrd="0" parTransId="{ABDD17A7-099C-40C8-9492-6F3797F9C161}" sibTransId="{981E893A-7EA7-46CC-A52E-00C7F2E61E0D}"/>
    <dgm:cxn modelId="{84D6E336-4DE5-49A2-A80A-806BC1D5EB00}" srcId="{0D913F8B-2FF8-4E66-99BE-09276EFE3F96}" destId="{00403AC3-3986-4E67-920A-80C7804878D8}" srcOrd="2" destOrd="0" parTransId="{CC0F401C-707A-4374-9048-1F2A96E908E4}" sibTransId="{665F884E-3FD2-4EC0-8B6F-EA50193C6FFD}"/>
    <dgm:cxn modelId="{0B460E5E-A3A9-47D6-9983-7EE830EBFCD8}" type="presOf" srcId="{33498900-D9BA-422B-800A-196A60B6437D}" destId="{8A983793-DB02-463C-944F-383E4DBF62E2}" srcOrd="0" destOrd="1" presId="urn:microsoft.com/office/officeart/2005/8/layout/vList5"/>
    <dgm:cxn modelId="{32505F5E-85B7-409F-B026-7CE28EA1AB4E}" type="presOf" srcId="{A8AA3504-C0FB-4D45-B6A9-A81B96E0AA70}" destId="{C885DBA4-7114-4CBB-9DF5-5F8F724E7188}" srcOrd="0" destOrd="0" presId="urn:microsoft.com/office/officeart/2005/8/layout/vList5"/>
    <dgm:cxn modelId="{B0CB825F-D67E-4367-BC36-125B5922DE06}" type="presOf" srcId="{FC0C211A-E85F-4DC3-A461-00845A056450}" destId="{A62882D5-7809-4A7F-A365-F7FE6E6320A1}" srcOrd="0" destOrd="0" presId="urn:microsoft.com/office/officeart/2005/8/layout/vList5"/>
    <dgm:cxn modelId="{2AD0094C-FED2-4578-B537-BD3AB1758042}" type="presOf" srcId="{00403AC3-3986-4E67-920A-80C7804878D8}" destId="{8AC93FB9-EFB7-48A1-8708-EDE85536029D}" srcOrd="0" destOrd="2" presId="urn:microsoft.com/office/officeart/2005/8/layout/vList5"/>
    <dgm:cxn modelId="{A1802B6C-4279-462C-88D1-17F723C2BCB7}" type="presOf" srcId="{A89988B6-3E1B-421D-BB2F-1C69C4ED62C8}" destId="{7FCEC6D3-26EA-4FAA-9B5A-34F1224FBFED}" srcOrd="0" destOrd="0" presId="urn:microsoft.com/office/officeart/2005/8/layout/vList5"/>
    <dgm:cxn modelId="{EA489456-7EB2-43A8-9817-636CF9ECEAC0}" srcId="{8D9F6FEF-4A76-47E1-AE06-222EA4D35370}" destId="{9E969918-4DFF-46ED-9466-70FBB414E771}" srcOrd="1" destOrd="0" parTransId="{92E72E57-E0DD-493D-ADD3-FF3CF478385D}" sibTransId="{B61CFADD-5605-41CC-A5A1-FF473DBEABF3}"/>
    <dgm:cxn modelId="{C8A49F7E-4470-4EA7-963E-E0BC691AB009}" type="presOf" srcId="{376604C1-71AC-4BEA-8071-000AD3279DB7}" destId="{8A983793-DB02-463C-944F-383E4DBF62E2}" srcOrd="0" destOrd="0" presId="urn:microsoft.com/office/officeart/2005/8/layout/vList5"/>
    <dgm:cxn modelId="{A5ABB08E-F281-4ADB-96CC-FEF9A4EC02A4}" srcId="{A8AA3504-C0FB-4D45-B6A9-A81B96E0AA70}" destId="{8D9F6FEF-4A76-47E1-AE06-222EA4D35370}" srcOrd="1" destOrd="0" parTransId="{C4BE4B26-CEF7-4B7C-8D82-C03BB7DCE29D}" sibTransId="{10E31B50-8305-4F9D-A1CD-61566AF76E17}"/>
    <dgm:cxn modelId="{C107B295-B75C-4B25-88A2-8DBF26460D3F}" type="presOf" srcId="{F9CB68E0-DC73-4E4C-9E39-CABAA02A1CDC}" destId="{8AC93FB9-EFB7-48A1-8708-EDE85536029D}" srcOrd="0" destOrd="0" presId="urn:microsoft.com/office/officeart/2005/8/layout/vList5"/>
    <dgm:cxn modelId="{798A3B9C-9E25-46FD-93E8-77C11FEEFD48}" type="presOf" srcId="{E4CBDD88-8086-4689-9B49-0DF2D039ABB3}" destId="{F07E1D20-D279-4002-86FE-BA29E8803FC8}" srcOrd="0" destOrd="0" presId="urn:microsoft.com/office/officeart/2005/8/layout/vList5"/>
    <dgm:cxn modelId="{8A16DC9E-6510-41FB-8E10-D506E32841A7}" type="presOf" srcId="{43C975A3-C55A-4892-9A34-12EBE72524F5}" destId="{FA458922-ECF3-40DA-AF83-F41072ADEBF8}" srcOrd="0" destOrd="0" presId="urn:microsoft.com/office/officeart/2005/8/layout/vList5"/>
    <dgm:cxn modelId="{FD19B3A5-EBD4-44E9-9EA2-ED58565CD8F0}" srcId="{A8AA3504-C0FB-4D45-B6A9-A81B96E0AA70}" destId="{0D913F8B-2FF8-4E66-99BE-09276EFE3F96}" srcOrd="2" destOrd="0" parTransId="{A96B4284-CC81-40EE-A3C1-2A80D409C881}" sibTransId="{B435519C-7CB5-43BD-BBDE-DFB94224BE0F}"/>
    <dgm:cxn modelId="{F932F4AD-CBF1-418F-B3B3-758B6C313AB0}" srcId="{FC0C211A-E85F-4DC3-A461-00845A056450}" destId="{33498900-D9BA-422B-800A-196A60B6437D}" srcOrd="1" destOrd="0" parTransId="{DAEA29E0-53DA-48F2-994C-B16B3BAE3A8D}" sibTransId="{1FAA1855-7E2C-4D0F-AC2E-9C5E4D9D10C8}"/>
    <dgm:cxn modelId="{72D6DAB1-2A78-4025-ADA5-739E4734989A}" srcId="{A8AA3504-C0FB-4D45-B6A9-A81B96E0AA70}" destId="{FC0C211A-E85F-4DC3-A461-00845A056450}" srcOrd="4" destOrd="0" parTransId="{00554F0E-A263-4951-9FED-C41D46F0EA28}" sibTransId="{6CB75860-D5B8-4352-A82D-6E13FCDE2F96}"/>
    <dgm:cxn modelId="{2EA51AB8-88AF-47BF-80DE-7EB871E91759}" srcId="{A8AA3504-C0FB-4D45-B6A9-A81B96E0AA70}" destId="{43C975A3-C55A-4892-9A34-12EBE72524F5}" srcOrd="3" destOrd="0" parTransId="{E7C8E8ED-42B5-4C7E-AE67-3AB52782B6D1}" sibTransId="{83E66126-9595-4290-8AFB-E19B92D57A86}"/>
    <dgm:cxn modelId="{6763ECC2-42BF-496D-B2DB-11F835B03402}" type="presOf" srcId="{71735544-8320-4AAA-9E6F-EB6AAEDB1741}" destId="{8A983793-DB02-463C-944F-383E4DBF62E2}" srcOrd="0" destOrd="2" presId="urn:microsoft.com/office/officeart/2005/8/layout/vList5"/>
    <dgm:cxn modelId="{5E121DC4-D12E-4F3F-8111-35A210AE6D81}" type="presOf" srcId="{0D913F8B-2FF8-4E66-99BE-09276EFE3F96}" destId="{49F91F1E-0F32-4C71-9AE1-EB094B78BAF9}" srcOrd="0" destOrd="0" presId="urn:microsoft.com/office/officeart/2005/8/layout/vList5"/>
    <dgm:cxn modelId="{D2F893C8-CB67-41ED-A4F5-288F21040161}" type="presOf" srcId="{59C2B0E9-3DD3-48FB-9E9D-828377554283}" destId="{9A242185-5310-44DA-BB89-7FBB40AE9909}" srcOrd="0" destOrd="0" presId="urn:microsoft.com/office/officeart/2005/8/layout/vList5"/>
    <dgm:cxn modelId="{546BA7C9-0C7C-46CA-ABBA-426F093D77D7}" type="presOf" srcId="{790FE409-3BFE-4474-879A-C9D21661B877}" destId="{DAC5B25B-0D98-4FF9-9329-445D48265276}" srcOrd="0" destOrd="0" presId="urn:microsoft.com/office/officeart/2005/8/layout/vList5"/>
    <dgm:cxn modelId="{DFCA4FD0-2E5B-4737-AE43-2F575AADEAE4}" type="presOf" srcId="{9E969918-4DFF-46ED-9466-70FBB414E771}" destId="{68EDA73E-3B3F-4042-8B35-5D144B477360}" srcOrd="0" destOrd="1" presId="urn:microsoft.com/office/officeart/2005/8/layout/vList5"/>
    <dgm:cxn modelId="{16ACC4D0-D1B5-4B2A-8117-3DEC479D3466}" type="presOf" srcId="{37FB11D8-CE68-44B4-A054-587161625A1F}" destId="{68EDA73E-3B3F-4042-8B35-5D144B477360}" srcOrd="0" destOrd="0" presId="urn:microsoft.com/office/officeart/2005/8/layout/vList5"/>
    <dgm:cxn modelId="{06A1C8D2-14FA-4FAC-BD90-96A42C923C30}" srcId="{8D9F6FEF-4A76-47E1-AE06-222EA4D35370}" destId="{37FB11D8-CE68-44B4-A054-587161625A1F}" srcOrd="0" destOrd="0" parTransId="{D8CD47D8-778B-44D5-98F8-CE79F52595A2}" sibTransId="{02F3F440-7D70-4115-91FB-8134B4A5DB08}"/>
    <dgm:cxn modelId="{F5B042D6-5C4F-455C-840D-48EBCC1190A7}" srcId="{59C2B0E9-3DD3-48FB-9E9D-828377554283}" destId="{A89988B6-3E1B-421D-BB2F-1C69C4ED62C8}" srcOrd="0" destOrd="0" parTransId="{C40571A1-2657-4C16-8221-E1272018607A}" sibTransId="{AF6DA156-096C-4F18-BE2B-CD0535F38969}"/>
    <dgm:cxn modelId="{90DE38D9-CB10-4755-8C7C-FF816D652EF2}" srcId="{790FE409-3BFE-4474-879A-C9D21661B877}" destId="{D00D3F1B-C008-481B-85D5-3F271C35573B}" srcOrd="0" destOrd="0" parTransId="{A29D0EE7-FC9A-4FD6-A8AD-1F17E360DF82}" sibTransId="{5E88313A-D79B-4E25-B4D0-FC03B0256338}"/>
    <dgm:cxn modelId="{34A5F9E3-6C09-424F-97A3-E71C26D5C1AB}" srcId="{FC0C211A-E85F-4DC3-A461-00845A056450}" destId="{376604C1-71AC-4BEA-8071-000AD3279DB7}" srcOrd="0" destOrd="0" parTransId="{16F8A0ED-88DB-42BE-BF6C-E195F8D91B5F}" sibTransId="{9A04604D-5378-4907-8244-BE96666D8655}"/>
    <dgm:cxn modelId="{766847E5-32C6-40F7-B2E5-F500D1347BA5}" srcId="{A8AA3504-C0FB-4D45-B6A9-A81B96E0AA70}" destId="{59C2B0E9-3DD3-48FB-9E9D-828377554283}" srcOrd="5" destOrd="0" parTransId="{94F090CA-B375-4A4B-B8EA-A5E72A08A75A}" sibTransId="{84FD8A1D-1FE7-4E1C-97EF-BE1D0E2F49CD}"/>
    <dgm:cxn modelId="{47F45AEB-1D8A-4999-AC30-E9C55A3BC015}" type="presOf" srcId="{8D9F6FEF-4A76-47E1-AE06-222EA4D35370}" destId="{C30DBE00-4463-4829-A7BE-C925599529E4}" srcOrd="0" destOrd="0" presId="urn:microsoft.com/office/officeart/2005/8/layout/vList5"/>
    <dgm:cxn modelId="{B67033ED-84EF-4761-875D-7E1D4501F048}" type="presOf" srcId="{8F9DFA53-4D25-4980-99FD-A64C509BFA9A}" destId="{8AC93FB9-EFB7-48A1-8708-EDE85536029D}" srcOrd="0" destOrd="1" presId="urn:microsoft.com/office/officeart/2005/8/layout/vList5"/>
    <dgm:cxn modelId="{4E4DCDBF-FD12-4598-B612-E8323E530023}" type="presParOf" srcId="{C885DBA4-7114-4CBB-9DF5-5F8F724E7188}" destId="{4CBC0B6A-207F-4B79-BFDC-D53C9D34BBAF}" srcOrd="0" destOrd="0" presId="urn:microsoft.com/office/officeart/2005/8/layout/vList5"/>
    <dgm:cxn modelId="{C0343E59-0075-40DA-935E-31720BC276E1}" type="presParOf" srcId="{4CBC0B6A-207F-4B79-BFDC-D53C9D34BBAF}" destId="{DAC5B25B-0D98-4FF9-9329-445D48265276}" srcOrd="0" destOrd="0" presId="urn:microsoft.com/office/officeart/2005/8/layout/vList5"/>
    <dgm:cxn modelId="{24C78ACA-4CC5-416E-B4FB-892C44066E3B}" type="presParOf" srcId="{4CBC0B6A-207F-4B79-BFDC-D53C9D34BBAF}" destId="{C1F2A0D8-756C-4891-B3D8-02687E6E5880}" srcOrd="1" destOrd="0" presId="urn:microsoft.com/office/officeart/2005/8/layout/vList5"/>
    <dgm:cxn modelId="{E7059126-113E-4F22-8F86-CCC326FFC0B6}" type="presParOf" srcId="{C885DBA4-7114-4CBB-9DF5-5F8F724E7188}" destId="{CE888E2E-D17A-47EC-9238-E1AA914A29A2}" srcOrd="1" destOrd="0" presId="urn:microsoft.com/office/officeart/2005/8/layout/vList5"/>
    <dgm:cxn modelId="{218A169D-779E-48E0-B568-2053B0EB1F50}" type="presParOf" srcId="{C885DBA4-7114-4CBB-9DF5-5F8F724E7188}" destId="{5F15AF6C-2F9C-4491-8698-AB32D4914357}" srcOrd="2" destOrd="0" presId="urn:microsoft.com/office/officeart/2005/8/layout/vList5"/>
    <dgm:cxn modelId="{4BDD3A52-8591-4AB1-A8E4-9C84CD8A6F28}" type="presParOf" srcId="{5F15AF6C-2F9C-4491-8698-AB32D4914357}" destId="{C30DBE00-4463-4829-A7BE-C925599529E4}" srcOrd="0" destOrd="0" presId="urn:microsoft.com/office/officeart/2005/8/layout/vList5"/>
    <dgm:cxn modelId="{AC44D203-579A-4DC8-AE2E-9F58FEECE94D}" type="presParOf" srcId="{5F15AF6C-2F9C-4491-8698-AB32D4914357}" destId="{68EDA73E-3B3F-4042-8B35-5D144B477360}" srcOrd="1" destOrd="0" presId="urn:microsoft.com/office/officeart/2005/8/layout/vList5"/>
    <dgm:cxn modelId="{EC1C655A-483C-4B33-94FF-4E31A64FEDEA}" type="presParOf" srcId="{C885DBA4-7114-4CBB-9DF5-5F8F724E7188}" destId="{309B7407-A858-40C4-AC3D-1BBDB94F195F}" srcOrd="3" destOrd="0" presId="urn:microsoft.com/office/officeart/2005/8/layout/vList5"/>
    <dgm:cxn modelId="{C4C48446-6382-4117-8227-E7E1904459F4}" type="presParOf" srcId="{C885DBA4-7114-4CBB-9DF5-5F8F724E7188}" destId="{A2295B31-EDA6-4A68-B613-26D0794C3750}" srcOrd="4" destOrd="0" presId="urn:microsoft.com/office/officeart/2005/8/layout/vList5"/>
    <dgm:cxn modelId="{99102F74-B7A9-4B9D-BE2E-C12ABC4CFF24}" type="presParOf" srcId="{A2295B31-EDA6-4A68-B613-26D0794C3750}" destId="{49F91F1E-0F32-4C71-9AE1-EB094B78BAF9}" srcOrd="0" destOrd="0" presId="urn:microsoft.com/office/officeart/2005/8/layout/vList5"/>
    <dgm:cxn modelId="{514A9700-5BC0-4A16-8A66-62610C4C2D56}" type="presParOf" srcId="{A2295B31-EDA6-4A68-B613-26D0794C3750}" destId="{8AC93FB9-EFB7-48A1-8708-EDE85536029D}" srcOrd="1" destOrd="0" presId="urn:microsoft.com/office/officeart/2005/8/layout/vList5"/>
    <dgm:cxn modelId="{A362B7BB-05F0-41EC-907B-B4F9E4D32163}" type="presParOf" srcId="{C885DBA4-7114-4CBB-9DF5-5F8F724E7188}" destId="{620DAE44-76A4-4BEE-BC83-048210EFF1AE}" srcOrd="5" destOrd="0" presId="urn:microsoft.com/office/officeart/2005/8/layout/vList5"/>
    <dgm:cxn modelId="{4A851D5D-D1CB-4D11-82D1-35E30E68A6B7}" type="presParOf" srcId="{C885DBA4-7114-4CBB-9DF5-5F8F724E7188}" destId="{2E752641-D61A-4E8E-AFE0-789C6EB6AE7B}" srcOrd="6" destOrd="0" presId="urn:microsoft.com/office/officeart/2005/8/layout/vList5"/>
    <dgm:cxn modelId="{607D5B5B-9CBA-4D56-A20A-31B46DCEE929}" type="presParOf" srcId="{2E752641-D61A-4E8E-AFE0-789C6EB6AE7B}" destId="{FA458922-ECF3-40DA-AF83-F41072ADEBF8}" srcOrd="0" destOrd="0" presId="urn:microsoft.com/office/officeart/2005/8/layout/vList5"/>
    <dgm:cxn modelId="{27AE3F8F-FB4F-4958-BDB2-5EBBD4BFBAC2}" type="presParOf" srcId="{2E752641-D61A-4E8E-AFE0-789C6EB6AE7B}" destId="{F07E1D20-D279-4002-86FE-BA29E8803FC8}" srcOrd="1" destOrd="0" presId="urn:microsoft.com/office/officeart/2005/8/layout/vList5"/>
    <dgm:cxn modelId="{E9381E8C-308B-4F63-97F8-808126447FF2}" type="presParOf" srcId="{C885DBA4-7114-4CBB-9DF5-5F8F724E7188}" destId="{F0308199-A2C5-4A4A-8354-3E39E139D9A8}" srcOrd="7" destOrd="0" presId="urn:microsoft.com/office/officeart/2005/8/layout/vList5"/>
    <dgm:cxn modelId="{52367E34-578A-4F80-86CF-9B2DF0BEB34A}" type="presParOf" srcId="{C885DBA4-7114-4CBB-9DF5-5F8F724E7188}" destId="{619C9589-BE0E-480E-99D9-9A72DB581696}" srcOrd="8" destOrd="0" presId="urn:microsoft.com/office/officeart/2005/8/layout/vList5"/>
    <dgm:cxn modelId="{858793EE-51E4-42BE-9C6F-69927E28F0B6}" type="presParOf" srcId="{619C9589-BE0E-480E-99D9-9A72DB581696}" destId="{A62882D5-7809-4A7F-A365-F7FE6E6320A1}" srcOrd="0" destOrd="0" presId="urn:microsoft.com/office/officeart/2005/8/layout/vList5"/>
    <dgm:cxn modelId="{15759AC8-B96E-462D-8284-F470F57266DE}" type="presParOf" srcId="{619C9589-BE0E-480E-99D9-9A72DB581696}" destId="{8A983793-DB02-463C-944F-383E4DBF62E2}" srcOrd="1" destOrd="0" presId="urn:microsoft.com/office/officeart/2005/8/layout/vList5"/>
    <dgm:cxn modelId="{EA8DBA57-1C35-4080-B159-5822265EE830}" type="presParOf" srcId="{C885DBA4-7114-4CBB-9DF5-5F8F724E7188}" destId="{8C6B386A-9E95-4EDC-94E7-75A6EC7300C5}" srcOrd="9" destOrd="0" presId="urn:microsoft.com/office/officeart/2005/8/layout/vList5"/>
    <dgm:cxn modelId="{1958F0A2-B8AD-4BE5-8ADF-6F4BBF94D750}" type="presParOf" srcId="{C885DBA4-7114-4CBB-9DF5-5F8F724E7188}" destId="{C0A53094-7861-432A-A0CF-1278DEA5DD27}" srcOrd="10" destOrd="0" presId="urn:microsoft.com/office/officeart/2005/8/layout/vList5"/>
    <dgm:cxn modelId="{F46A8D24-6E04-4ADA-8320-696504604AE2}" type="presParOf" srcId="{C0A53094-7861-432A-A0CF-1278DEA5DD27}" destId="{9A242185-5310-44DA-BB89-7FBB40AE9909}" srcOrd="0" destOrd="0" presId="urn:microsoft.com/office/officeart/2005/8/layout/vList5"/>
    <dgm:cxn modelId="{44371F46-02DE-4268-B844-B4FC2493591D}" type="presParOf" srcId="{C0A53094-7861-432A-A0CF-1278DEA5DD27}" destId="{7FCEC6D3-26EA-4FAA-9B5A-34F1224FBFE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A3504-C0FB-4D45-B6A9-A81B96E0AA7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90FE409-3BFE-4474-879A-C9D21661B877}">
      <dgm:prSet/>
      <dgm:spPr/>
      <dgm:t>
        <a:bodyPr/>
        <a:lstStyle/>
        <a:p>
          <a:r>
            <a:rPr lang="en-GB" dirty="0"/>
            <a:t>OS</a:t>
          </a:r>
          <a:endParaRPr lang="en-US" dirty="0"/>
        </a:p>
      </dgm:t>
    </dgm:pt>
    <dgm:pt modelId="{ABDD17A7-099C-40C8-9492-6F3797F9C161}" type="parTrans" cxnId="{25FE1F35-C15E-4A18-9867-CE7AE5B82C68}">
      <dgm:prSet/>
      <dgm:spPr/>
      <dgm:t>
        <a:bodyPr/>
        <a:lstStyle/>
        <a:p>
          <a:endParaRPr lang="en-US"/>
        </a:p>
      </dgm:t>
    </dgm:pt>
    <dgm:pt modelId="{981E893A-7EA7-46CC-A52E-00C7F2E61E0D}" type="sibTrans" cxnId="{25FE1F35-C15E-4A18-9867-CE7AE5B82C68}">
      <dgm:prSet/>
      <dgm:spPr/>
      <dgm:t>
        <a:bodyPr/>
        <a:lstStyle/>
        <a:p>
          <a:endParaRPr lang="en-US"/>
        </a:p>
      </dgm:t>
    </dgm:pt>
    <dgm:pt modelId="{D00D3F1B-C008-481B-85D5-3F271C35573B}">
      <dgm:prSet custT="1"/>
      <dgm:spPr/>
      <dgm:t>
        <a:bodyPr/>
        <a:lstStyle/>
        <a:p>
          <a:r>
            <a:rPr lang="en-GB" sz="1600" dirty="0"/>
            <a:t>Run an early version of MS-DOS (3.3x) or PC-DOS (2.11)</a:t>
          </a:r>
          <a:endParaRPr lang="en-US" sz="1600" dirty="0"/>
        </a:p>
      </dgm:t>
    </dgm:pt>
    <dgm:pt modelId="{A29D0EE7-FC9A-4FD6-A8AD-1F17E360DF82}" type="parTrans" cxnId="{90DE38D9-CB10-4755-8C7C-FF816D652EF2}">
      <dgm:prSet/>
      <dgm:spPr/>
      <dgm:t>
        <a:bodyPr/>
        <a:lstStyle/>
        <a:p>
          <a:endParaRPr lang="en-US"/>
        </a:p>
      </dgm:t>
    </dgm:pt>
    <dgm:pt modelId="{5E88313A-D79B-4E25-B4D0-FC03B0256338}" type="sibTrans" cxnId="{90DE38D9-CB10-4755-8C7C-FF816D652EF2}">
      <dgm:prSet/>
      <dgm:spPr/>
      <dgm:t>
        <a:bodyPr/>
        <a:lstStyle/>
        <a:p>
          <a:endParaRPr lang="en-US"/>
        </a:p>
      </dgm:t>
    </dgm:pt>
    <dgm:pt modelId="{8D9F6FEF-4A76-47E1-AE06-222EA4D35370}">
      <dgm:prSet/>
      <dgm:spPr/>
      <dgm:t>
        <a:bodyPr/>
        <a:lstStyle/>
        <a:p>
          <a:r>
            <a:rPr lang="en-GB"/>
            <a:t>Video</a:t>
          </a:r>
          <a:endParaRPr lang="en-US"/>
        </a:p>
      </dgm:t>
    </dgm:pt>
    <dgm:pt modelId="{C4BE4B26-CEF7-4B7C-8D82-C03BB7DCE29D}" type="parTrans" cxnId="{A5ABB08E-F281-4ADB-96CC-FEF9A4EC02A4}">
      <dgm:prSet/>
      <dgm:spPr/>
      <dgm:t>
        <a:bodyPr/>
        <a:lstStyle/>
        <a:p>
          <a:endParaRPr lang="en-US"/>
        </a:p>
      </dgm:t>
    </dgm:pt>
    <dgm:pt modelId="{10E31B50-8305-4F9D-A1CD-61566AF76E17}" type="sibTrans" cxnId="{A5ABB08E-F281-4ADB-96CC-FEF9A4EC02A4}">
      <dgm:prSet/>
      <dgm:spPr/>
      <dgm:t>
        <a:bodyPr/>
        <a:lstStyle/>
        <a:p>
          <a:endParaRPr lang="en-US"/>
        </a:p>
      </dgm:t>
    </dgm:pt>
    <dgm:pt modelId="{37FB11D8-CE68-44B4-A054-587161625A1F}">
      <dgm:prSet custT="1"/>
      <dgm:spPr>
        <a:solidFill>
          <a:srgbClr val="00B050">
            <a:alpha val="90000"/>
          </a:srgbClr>
        </a:solidFill>
      </dgm:spPr>
      <dgm:t>
        <a:bodyPr/>
        <a:lstStyle/>
        <a:p>
          <a:r>
            <a:rPr lang="en-GB" sz="1600" dirty="0"/>
            <a:t>Monochrome Display Adaptor (MDA) compatible</a:t>
          </a:r>
          <a:endParaRPr lang="en-US" sz="1600" dirty="0"/>
        </a:p>
      </dgm:t>
    </dgm:pt>
    <dgm:pt modelId="{D8CD47D8-778B-44D5-98F8-CE79F52595A2}" type="parTrans" cxnId="{06A1C8D2-14FA-4FAC-BD90-96A42C923C30}">
      <dgm:prSet/>
      <dgm:spPr/>
      <dgm:t>
        <a:bodyPr/>
        <a:lstStyle/>
        <a:p>
          <a:endParaRPr lang="en-US"/>
        </a:p>
      </dgm:t>
    </dgm:pt>
    <dgm:pt modelId="{02F3F440-7D70-4115-91FB-8134B4A5DB08}" type="sibTrans" cxnId="{06A1C8D2-14FA-4FAC-BD90-96A42C923C30}">
      <dgm:prSet/>
      <dgm:spPr/>
      <dgm:t>
        <a:bodyPr/>
        <a:lstStyle/>
        <a:p>
          <a:endParaRPr lang="en-US"/>
        </a:p>
      </dgm:t>
    </dgm:pt>
    <dgm:pt modelId="{0D913F8B-2FF8-4E66-99BE-09276EFE3F96}">
      <dgm:prSet/>
      <dgm:spPr/>
      <dgm:t>
        <a:bodyPr/>
        <a:lstStyle/>
        <a:p>
          <a:r>
            <a:rPr lang="en-GB"/>
            <a:t>1981 PC and PC-XT</a:t>
          </a:r>
          <a:endParaRPr lang="en-US"/>
        </a:p>
      </dgm:t>
    </dgm:pt>
    <dgm:pt modelId="{A96B4284-CC81-40EE-A3C1-2A80D409C881}" type="parTrans" cxnId="{FD19B3A5-EBD4-44E9-9EA2-ED58565CD8F0}">
      <dgm:prSet/>
      <dgm:spPr/>
      <dgm:t>
        <a:bodyPr/>
        <a:lstStyle/>
        <a:p>
          <a:endParaRPr lang="en-US"/>
        </a:p>
      </dgm:t>
    </dgm:pt>
    <dgm:pt modelId="{B435519C-7CB5-43BD-BBDE-DFB94224BE0F}" type="sibTrans" cxnId="{FD19B3A5-EBD4-44E9-9EA2-ED58565CD8F0}">
      <dgm:prSet/>
      <dgm:spPr/>
      <dgm:t>
        <a:bodyPr/>
        <a:lstStyle/>
        <a:p>
          <a:endParaRPr lang="en-US"/>
        </a:p>
      </dgm:t>
    </dgm:pt>
    <dgm:pt modelId="{F9CB68E0-DC73-4E4C-9E39-CABAA02A1CDC}">
      <dgm:prSet custT="1"/>
      <dgm:spPr/>
      <dgm:t>
        <a:bodyPr/>
        <a:lstStyle/>
        <a:p>
          <a:r>
            <a:rPr lang="en-GB" sz="1600" dirty="0"/>
            <a:t>Clock, CPU and bus control,  8-bit ISA Bus</a:t>
          </a:r>
          <a:endParaRPr lang="en-US" sz="1600" dirty="0"/>
        </a:p>
      </dgm:t>
    </dgm:pt>
    <dgm:pt modelId="{13A001A9-6484-4335-AD0D-A8991385337C}" type="parTrans" cxnId="{04D74A05-86C4-4D30-853C-89D5E11E8785}">
      <dgm:prSet/>
      <dgm:spPr/>
      <dgm:t>
        <a:bodyPr/>
        <a:lstStyle/>
        <a:p>
          <a:endParaRPr lang="en-US"/>
        </a:p>
      </dgm:t>
    </dgm:pt>
    <dgm:pt modelId="{7E7DBC73-B6BC-4A10-8294-A8963CFB466E}" type="sibTrans" cxnId="{04D74A05-86C4-4D30-853C-89D5E11E8785}">
      <dgm:prSet/>
      <dgm:spPr/>
      <dgm:t>
        <a:bodyPr/>
        <a:lstStyle/>
        <a:p>
          <a:endParaRPr lang="en-US"/>
        </a:p>
      </dgm:t>
    </dgm:pt>
    <dgm:pt modelId="{8F9DFA53-4D25-4980-99FD-A64C509BFA9A}">
      <dgm:prSet custT="1"/>
      <dgm:spPr/>
      <dgm:t>
        <a:bodyPr/>
        <a:lstStyle/>
        <a:p>
          <a:r>
            <a:rPr lang="en-GB" sz="1600"/>
            <a:t>Direct Memory Access (DMA) controller and Timer</a:t>
          </a:r>
          <a:endParaRPr lang="en-US" sz="1600"/>
        </a:p>
      </dgm:t>
    </dgm:pt>
    <dgm:pt modelId="{4BF4D467-129F-4713-B0CA-9266D1E21BB4}" type="parTrans" cxnId="{E6936F00-6EF8-446C-A36F-476FFA6AD418}">
      <dgm:prSet/>
      <dgm:spPr/>
      <dgm:t>
        <a:bodyPr/>
        <a:lstStyle/>
        <a:p>
          <a:endParaRPr lang="en-US"/>
        </a:p>
      </dgm:t>
    </dgm:pt>
    <dgm:pt modelId="{68235162-6BB0-404F-A7A9-477F6A4BA145}" type="sibTrans" cxnId="{E6936F00-6EF8-446C-A36F-476FFA6AD418}">
      <dgm:prSet/>
      <dgm:spPr/>
      <dgm:t>
        <a:bodyPr/>
        <a:lstStyle/>
        <a:p>
          <a:endParaRPr lang="en-US"/>
        </a:p>
      </dgm:t>
    </dgm:pt>
    <dgm:pt modelId="{00403AC3-3986-4E67-920A-80C7804878D8}">
      <dgm:prSet custT="1"/>
      <dgm:spPr/>
      <dgm:t>
        <a:bodyPr/>
        <a:lstStyle/>
        <a:p>
          <a:r>
            <a:rPr lang="en-GB" sz="1600" dirty="0"/>
            <a:t>8255 Port and Speaker</a:t>
          </a:r>
          <a:endParaRPr lang="en-US" sz="1600" dirty="0"/>
        </a:p>
      </dgm:t>
    </dgm:pt>
    <dgm:pt modelId="{CC0F401C-707A-4374-9048-1F2A96E908E4}" type="parTrans" cxnId="{84D6E336-4DE5-49A2-A80A-806BC1D5EB00}">
      <dgm:prSet/>
      <dgm:spPr/>
      <dgm:t>
        <a:bodyPr/>
        <a:lstStyle/>
        <a:p>
          <a:endParaRPr lang="en-US"/>
        </a:p>
      </dgm:t>
    </dgm:pt>
    <dgm:pt modelId="{665F884E-3FD2-4EC0-8B6F-EA50193C6FFD}" type="sibTrans" cxnId="{84D6E336-4DE5-49A2-A80A-806BC1D5EB00}">
      <dgm:prSet/>
      <dgm:spPr/>
      <dgm:t>
        <a:bodyPr/>
        <a:lstStyle/>
        <a:p>
          <a:endParaRPr lang="en-US"/>
        </a:p>
      </dgm:t>
    </dgm:pt>
    <dgm:pt modelId="{43C975A3-C55A-4892-9A34-12EBE72524F5}">
      <dgm:prSet/>
      <dgm:spPr/>
      <dgm:t>
        <a:bodyPr/>
        <a:lstStyle/>
        <a:p>
          <a:r>
            <a:rPr lang="en-GB"/>
            <a:t>PC-AT</a:t>
          </a:r>
          <a:endParaRPr lang="en-US"/>
        </a:p>
      </dgm:t>
    </dgm:pt>
    <dgm:pt modelId="{E7C8E8ED-42B5-4C7E-AE67-3AB52782B6D1}" type="parTrans" cxnId="{2EA51AB8-88AF-47BF-80DE-7EB871E91759}">
      <dgm:prSet/>
      <dgm:spPr/>
      <dgm:t>
        <a:bodyPr/>
        <a:lstStyle/>
        <a:p>
          <a:endParaRPr lang="en-US"/>
        </a:p>
      </dgm:t>
    </dgm:pt>
    <dgm:pt modelId="{83E66126-9595-4290-8AFB-E19B92D57A86}" type="sibTrans" cxnId="{2EA51AB8-88AF-47BF-80DE-7EB871E91759}">
      <dgm:prSet/>
      <dgm:spPr/>
      <dgm:t>
        <a:bodyPr/>
        <a:lstStyle/>
        <a:p>
          <a:endParaRPr lang="en-US"/>
        </a:p>
      </dgm:t>
    </dgm:pt>
    <dgm:pt modelId="{E4CBDD88-8086-4689-9B49-0DF2D039ABB3}">
      <dgm:prSet custT="1"/>
      <dgm:spPr/>
      <dgm:t>
        <a:bodyPr/>
        <a:lstStyle/>
        <a:p>
          <a:r>
            <a:rPr lang="en-GB" sz="1600" dirty="0"/>
            <a:t>Real time clock</a:t>
          </a:r>
          <a:endParaRPr lang="en-US" sz="1600" dirty="0"/>
        </a:p>
      </dgm:t>
    </dgm:pt>
    <dgm:pt modelId="{A67F460E-408B-45A1-AB2E-7005FD94CC3D}" type="parTrans" cxnId="{9D89BD07-2B3F-4E1C-9608-B9D112D27294}">
      <dgm:prSet/>
      <dgm:spPr/>
      <dgm:t>
        <a:bodyPr/>
        <a:lstStyle/>
        <a:p>
          <a:endParaRPr lang="en-US"/>
        </a:p>
      </dgm:t>
    </dgm:pt>
    <dgm:pt modelId="{EC28B38E-561A-45ED-8A4D-CDF0004FBC6D}" type="sibTrans" cxnId="{9D89BD07-2B3F-4E1C-9608-B9D112D27294}">
      <dgm:prSet/>
      <dgm:spPr/>
      <dgm:t>
        <a:bodyPr/>
        <a:lstStyle/>
        <a:p>
          <a:endParaRPr lang="en-US"/>
        </a:p>
      </dgm:t>
    </dgm:pt>
    <dgm:pt modelId="{E803FBE5-DC38-46A4-AC89-60B38DD83007}">
      <dgm:prSet custT="1"/>
      <dgm:spPr/>
      <dgm:t>
        <a:bodyPr/>
        <a:lstStyle/>
        <a:p>
          <a:r>
            <a:rPr lang="en-GB" sz="1600" dirty="0"/>
            <a:t>Dual Interrupt Controllers (IRQ0-15, PC/XT IRQ0-7) Mouse/Network Card</a:t>
          </a:r>
          <a:endParaRPr lang="en-US" sz="1600" dirty="0"/>
        </a:p>
      </dgm:t>
    </dgm:pt>
    <dgm:pt modelId="{CABE64BB-AA8F-4395-817A-42264055FDF5}" type="parTrans" cxnId="{14DAD60F-7958-4E90-8784-FD6BB8AE0C0D}">
      <dgm:prSet/>
      <dgm:spPr/>
      <dgm:t>
        <a:bodyPr/>
        <a:lstStyle/>
        <a:p>
          <a:endParaRPr lang="en-US"/>
        </a:p>
      </dgm:t>
    </dgm:pt>
    <dgm:pt modelId="{A047D385-B4A0-4509-B2D0-40ECCBA2E81E}" type="sibTrans" cxnId="{14DAD60F-7958-4E90-8784-FD6BB8AE0C0D}">
      <dgm:prSet/>
      <dgm:spPr/>
      <dgm:t>
        <a:bodyPr/>
        <a:lstStyle/>
        <a:p>
          <a:endParaRPr lang="en-US"/>
        </a:p>
      </dgm:t>
    </dgm:pt>
    <dgm:pt modelId="{FC0C211A-E85F-4DC3-A461-00845A056450}">
      <dgm:prSet/>
      <dgm:spPr/>
      <dgm:t>
        <a:bodyPr/>
        <a:lstStyle/>
        <a:p>
          <a:r>
            <a:rPr lang="en-GB"/>
            <a:t>IBM PS/2</a:t>
          </a:r>
          <a:endParaRPr lang="en-US"/>
        </a:p>
      </dgm:t>
    </dgm:pt>
    <dgm:pt modelId="{00554F0E-A263-4951-9FED-C41D46F0EA28}" type="parTrans" cxnId="{72D6DAB1-2A78-4025-ADA5-739E4734989A}">
      <dgm:prSet/>
      <dgm:spPr/>
      <dgm:t>
        <a:bodyPr/>
        <a:lstStyle/>
        <a:p>
          <a:endParaRPr lang="en-US"/>
        </a:p>
      </dgm:t>
    </dgm:pt>
    <dgm:pt modelId="{6CB75860-D5B8-4352-A82D-6E13FCDE2F96}" type="sibTrans" cxnId="{72D6DAB1-2A78-4025-ADA5-739E4734989A}">
      <dgm:prSet/>
      <dgm:spPr/>
      <dgm:t>
        <a:bodyPr/>
        <a:lstStyle/>
        <a:p>
          <a:endParaRPr lang="en-US"/>
        </a:p>
      </dgm:t>
    </dgm:pt>
    <dgm:pt modelId="{376604C1-71AC-4BEA-8071-000AD3279DB7}">
      <dgm:prSet custT="1"/>
      <dgm:spPr/>
      <dgm:t>
        <a:bodyPr/>
        <a:lstStyle/>
        <a:p>
          <a:r>
            <a:rPr lang="en-GB" sz="1600"/>
            <a:t>PS/2 Keyboard, Mouse and 8042 Controller,</a:t>
          </a:r>
          <a:endParaRPr lang="en-US" sz="1600"/>
        </a:p>
      </dgm:t>
    </dgm:pt>
    <dgm:pt modelId="{16F8A0ED-88DB-42BE-BF6C-E195F8D91B5F}" type="parTrans" cxnId="{34A5F9E3-6C09-424F-97A3-E71C26D5C1AB}">
      <dgm:prSet/>
      <dgm:spPr/>
      <dgm:t>
        <a:bodyPr/>
        <a:lstStyle/>
        <a:p>
          <a:endParaRPr lang="en-US"/>
        </a:p>
      </dgm:t>
    </dgm:pt>
    <dgm:pt modelId="{9A04604D-5378-4907-8244-BE96666D8655}" type="sibTrans" cxnId="{34A5F9E3-6C09-424F-97A3-E71C26D5C1AB}">
      <dgm:prSet/>
      <dgm:spPr/>
      <dgm:t>
        <a:bodyPr/>
        <a:lstStyle/>
        <a:p>
          <a:endParaRPr lang="en-US"/>
        </a:p>
      </dgm:t>
    </dgm:pt>
    <dgm:pt modelId="{33498900-D9BA-422B-800A-196A60B6437D}">
      <dgm:prSet custT="1"/>
      <dgm:spPr/>
      <dgm:t>
        <a:bodyPr/>
        <a:lstStyle/>
        <a:p>
          <a:r>
            <a:rPr lang="en-GB" sz="1600" dirty="0"/>
            <a:t>3.5” 1.44MB Floppy Disk Drive &amp; controller</a:t>
          </a:r>
          <a:endParaRPr lang="en-US" sz="1600" dirty="0"/>
        </a:p>
      </dgm:t>
    </dgm:pt>
    <dgm:pt modelId="{DAEA29E0-53DA-48F2-994C-B16B3BAE3A8D}" type="parTrans" cxnId="{F932F4AD-CBF1-418F-B3B3-758B6C313AB0}">
      <dgm:prSet/>
      <dgm:spPr/>
      <dgm:t>
        <a:bodyPr/>
        <a:lstStyle/>
        <a:p>
          <a:endParaRPr lang="en-US"/>
        </a:p>
      </dgm:t>
    </dgm:pt>
    <dgm:pt modelId="{1FAA1855-7E2C-4D0F-AC2E-9C5E4D9D10C8}" type="sibTrans" cxnId="{F932F4AD-CBF1-418F-B3B3-758B6C313AB0}">
      <dgm:prSet/>
      <dgm:spPr/>
      <dgm:t>
        <a:bodyPr/>
        <a:lstStyle/>
        <a:p>
          <a:endParaRPr lang="en-US"/>
        </a:p>
      </dgm:t>
    </dgm:pt>
    <dgm:pt modelId="{71735544-8320-4AAA-9E6F-EB6AAEDB1741}">
      <dgm:prSet custT="1"/>
      <dgm:spPr/>
      <dgm:t>
        <a:bodyPr/>
        <a:lstStyle/>
        <a:p>
          <a:r>
            <a:rPr lang="en-GB" sz="1600" dirty="0"/>
            <a:t>MCGA Display Adaptor (CGA + 640x480 2 colour, 320x200 256 colour)</a:t>
          </a:r>
          <a:endParaRPr lang="en-US" sz="1600" dirty="0"/>
        </a:p>
      </dgm:t>
    </dgm:pt>
    <dgm:pt modelId="{C627B964-5638-44E7-BE0A-BC336FD7BC05}" type="parTrans" cxnId="{FB07780B-0853-4D78-AFA6-1CEE27BFB22F}">
      <dgm:prSet/>
      <dgm:spPr/>
      <dgm:t>
        <a:bodyPr/>
        <a:lstStyle/>
        <a:p>
          <a:endParaRPr lang="en-US"/>
        </a:p>
      </dgm:t>
    </dgm:pt>
    <dgm:pt modelId="{EE3F15A1-40FB-4B24-9513-397F953D65B3}" type="sibTrans" cxnId="{FB07780B-0853-4D78-AFA6-1CEE27BFB22F}">
      <dgm:prSet/>
      <dgm:spPr/>
      <dgm:t>
        <a:bodyPr/>
        <a:lstStyle/>
        <a:p>
          <a:endParaRPr lang="en-US"/>
        </a:p>
      </dgm:t>
    </dgm:pt>
    <dgm:pt modelId="{59C2B0E9-3DD3-48FB-9E9D-828377554283}">
      <dgm:prSet/>
      <dgm:spPr/>
      <dgm:t>
        <a:bodyPr/>
        <a:lstStyle/>
        <a:p>
          <a:r>
            <a:rPr lang="en-GB"/>
            <a:t>Compaq Deskpro 386</a:t>
          </a:r>
          <a:endParaRPr lang="en-US"/>
        </a:p>
      </dgm:t>
    </dgm:pt>
    <dgm:pt modelId="{94F090CA-B375-4A4B-B8EA-A5E72A08A75A}" type="parTrans" cxnId="{766847E5-32C6-40F7-B2E5-F500D1347BA5}">
      <dgm:prSet/>
      <dgm:spPr/>
      <dgm:t>
        <a:bodyPr/>
        <a:lstStyle/>
        <a:p>
          <a:endParaRPr lang="en-US"/>
        </a:p>
      </dgm:t>
    </dgm:pt>
    <dgm:pt modelId="{84FD8A1D-1FE7-4E1C-97EF-BE1D0E2F49CD}" type="sibTrans" cxnId="{766847E5-32C6-40F7-B2E5-F500D1347BA5}">
      <dgm:prSet/>
      <dgm:spPr/>
      <dgm:t>
        <a:bodyPr/>
        <a:lstStyle/>
        <a:p>
          <a:endParaRPr lang="en-US"/>
        </a:p>
      </dgm:t>
    </dgm:pt>
    <dgm:pt modelId="{A89988B6-3E1B-421D-BB2F-1C69C4ED62C8}">
      <dgm:prSet custT="1"/>
      <dgm:spPr/>
      <dgm:t>
        <a:bodyPr/>
        <a:lstStyle/>
        <a:p>
          <a:r>
            <a:rPr lang="en-GB" sz="1600" dirty="0"/>
            <a:t>IDE Disk and Controller </a:t>
          </a:r>
          <a:endParaRPr lang="en-US" sz="1600" dirty="0"/>
        </a:p>
      </dgm:t>
    </dgm:pt>
    <dgm:pt modelId="{C40571A1-2657-4C16-8221-E1272018607A}" type="parTrans" cxnId="{F5B042D6-5C4F-455C-840D-48EBCC1190A7}">
      <dgm:prSet/>
      <dgm:spPr/>
      <dgm:t>
        <a:bodyPr/>
        <a:lstStyle/>
        <a:p>
          <a:endParaRPr lang="en-US"/>
        </a:p>
      </dgm:t>
    </dgm:pt>
    <dgm:pt modelId="{AF6DA156-096C-4F18-BE2B-CD0535F38969}" type="sibTrans" cxnId="{F5B042D6-5C4F-455C-840D-48EBCC1190A7}">
      <dgm:prSet/>
      <dgm:spPr/>
      <dgm:t>
        <a:bodyPr/>
        <a:lstStyle/>
        <a:p>
          <a:endParaRPr lang="en-US"/>
        </a:p>
      </dgm:t>
    </dgm:pt>
    <dgm:pt modelId="{9E969918-4DFF-46ED-9466-70FBB414E771}">
      <dgm:prSet custT="1"/>
      <dgm:spPr>
        <a:solidFill>
          <a:srgbClr val="00B050">
            <a:alpha val="90000"/>
          </a:srgbClr>
        </a:solidFill>
      </dgm:spPr>
      <dgm:t>
        <a:bodyPr/>
        <a:lstStyle/>
        <a:p>
          <a:r>
            <a:rPr lang="en-GB" sz="1600" dirty="0"/>
            <a:t>80 x 25 with 8x16 Character ROM for VGA output</a:t>
          </a:r>
          <a:endParaRPr lang="en-US" sz="1600" dirty="0"/>
        </a:p>
      </dgm:t>
    </dgm:pt>
    <dgm:pt modelId="{92E72E57-E0DD-493D-ADD3-FF3CF478385D}" type="parTrans" cxnId="{EA489456-7EB2-43A8-9817-636CF9ECEAC0}">
      <dgm:prSet/>
      <dgm:spPr/>
      <dgm:t>
        <a:bodyPr/>
        <a:lstStyle/>
        <a:p>
          <a:endParaRPr lang="en-GB"/>
        </a:p>
      </dgm:t>
    </dgm:pt>
    <dgm:pt modelId="{B61CFADD-5605-41CC-A5A1-FF473DBEABF3}" type="sibTrans" cxnId="{EA489456-7EB2-43A8-9817-636CF9ECEAC0}">
      <dgm:prSet/>
      <dgm:spPr/>
      <dgm:t>
        <a:bodyPr/>
        <a:lstStyle/>
        <a:p>
          <a:endParaRPr lang="en-GB"/>
        </a:p>
      </dgm:t>
    </dgm:pt>
    <dgm:pt modelId="{C885DBA4-7114-4CBB-9DF5-5F8F724E7188}" type="pres">
      <dgm:prSet presAssocID="{A8AA3504-C0FB-4D45-B6A9-A81B96E0AA70}" presName="Name0" presStyleCnt="0">
        <dgm:presLayoutVars>
          <dgm:dir/>
          <dgm:animLvl val="lvl"/>
          <dgm:resizeHandles val="exact"/>
        </dgm:presLayoutVars>
      </dgm:prSet>
      <dgm:spPr/>
    </dgm:pt>
    <dgm:pt modelId="{4CBC0B6A-207F-4B79-BFDC-D53C9D34BBAF}" type="pres">
      <dgm:prSet presAssocID="{790FE409-3BFE-4474-879A-C9D21661B877}" presName="linNode" presStyleCnt="0"/>
      <dgm:spPr/>
    </dgm:pt>
    <dgm:pt modelId="{DAC5B25B-0D98-4FF9-9329-445D48265276}" type="pres">
      <dgm:prSet presAssocID="{790FE409-3BFE-4474-879A-C9D21661B877}" presName="parentText" presStyleLbl="node1" presStyleIdx="0" presStyleCnt="6">
        <dgm:presLayoutVars>
          <dgm:chMax val="1"/>
          <dgm:bulletEnabled val="1"/>
        </dgm:presLayoutVars>
      </dgm:prSet>
      <dgm:spPr/>
    </dgm:pt>
    <dgm:pt modelId="{C1F2A0D8-756C-4891-B3D8-02687E6E5880}" type="pres">
      <dgm:prSet presAssocID="{790FE409-3BFE-4474-879A-C9D21661B877}" presName="descendantText" presStyleLbl="alignAccFollowNode1" presStyleIdx="0" presStyleCnt="6">
        <dgm:presLayoutVars>
          <dgm:bulletEnabled val="1"/>
        </dgm:presLayoutVars>
      </dgm:prSet>
      <dgm:spPr/>
    </dgm:pt>
    <dgm:pt modelId="{CE888E2E-D17A-47EC-9238-E1AA914A29A2}" type="pres">
      <dgm:prSet presAssocID="{981E893A-7EA7-46CC-A52E-00C7F2E61E0D}" presName="sp" presStyleCnt="0"/>
      <dgm:spPr/>
    </dgm:pt>
    <dgm:pt modelId="{5F15AF6C-2F9C-4491-8698-AB32D4914357}" type="pres">
      <dgm:prSet presAssocID="{8D9F6FEF-4A76-47E1-AE06-222EA4D35370}" presName="linNode" presStyleCnt="0"/>
      <dgm:spPr/>
    </dgm:pt>
    <dgm:pt modelId="{C30DBE00-4463-4829-A7BE-C925599529E4}" type="pres">
      <dgm:prSet presAssocID="{8D9F6FEF-4A76-47E1-AE06-222EA4D35370}" presName="parentText" presStyleLbl="node1" presStyleIdx="1" presStyleCnt="6">
        <dgm:presLayoutVars>
          <dgm:chMax val="1"/>
          <dgm:bulletEnabled val="1"/>
        </dgm:presLayoutVars>
      </dgm:prSet>
      <dgm:spPr/>
    </dgm:pt>
    <dgm:pt modelId="{68EDA73E-3B3F-4042-8B35-5D144B477360}" type="pres">
      <dgm:prSet presAssocID="{8D9F6FEF-4A76-47E1-AE06-222EA4D35370}" presName="descendantText" presStyleLbl="alignAccFollowNode1" presStyleIdx="1" presStyleCnt="6">
        <dgm:presLayoutVars>
          <dgm:bulletEnabled val="1"/>
        </dgm:presLayoutVars>
      </dgm:prSet>
      <dgm:spPr/>
    </dgm:pt>
    <dgm:pt modelId="{309B7407-A858-40C4-AC3D-1BBDB94F195F}" type="pres">
      <dgm:prSet presAssocID="{10E31B50-8305-4F9D-A1CD-61566AF76E17}" presName="sp" presStyleCnt="0"/>
      <dgm:spPr/>
    </dgm:pt>
    <dgm:pt modelId="{A2295B31-EDA6-4A68-B613-26D0794C3750}" type="pres">
      <dgm:prSet presAssocID="{0D913F8B-2FF8-4E66-99BE-09276EFE3F96}" presName="linNode" presStyleCnt="0"/>
      <dgm:spPr/>
    </dgm:pt>
    <dgm:pt modelId="{49F91F1E-0F32-4C71-9AE1-EB094B78BAF9}" type="pres">
      <dgm:prSet presAssocID="{0D913F8B-2FF8-4E66-99BE-09276EFE3F96}" presName="parentText" presStyleLbl="node1" presStyleIdx="2" presStyleCnt="6">
        <dgm:presLayoutVars>
          <dgm:chMax val="1"/>
          <dgm:bulletEnabled val="1"/>
        </dgm:presLayoutVars>
      </dgm:prSet>
      <dgm:spPr/>
    </dgm:pt>
    <dgm:pt modelId="{8AC93FB9-EFB7-48A1-8708-EDE85536029D}" type="pres">
      <dgm:prSet presAssocID="{0D913F8B-2FF8-4E66-99BE-09276EFE3F96}" presName="descendantText" presStyleLbl="alignAccFollowNode1" presStyleIdx="2" presStyleCnt="6" custScaleY="139871">
        <dgm:presLayoutVars>
          <dgm:bulletEnabled val="1"/>
        </dgm:presLayoutVars>
      </dgm:prSet>
      <dgm:spPr/>
    </dgm:pt>
    <dgm:pt modelId="{620DAE44-76A4-4BEE-BC83-048210EFF1AE}" type="pres">
      <dgm:prSet presAssocID="{B435519C-7CB5-43BD-BBDE-DFB94224BE0F}" presName="sp" presStyleCnt="0"/>
      <dgm:spPr/>
    </dgm:pt>
    <dgm:pt modelId="{2E752641-D61A-4E8E-AFE0-789C6EB6AE7B}" type="pres">
      <dgm:prSet presAssocID="{43C975A3-C55A-4892-9A34-12EBE72524F5}" presName="linNode" presStyleCnt="0"/>
      <dgm:spPr/>
    </dgm:pt>
    <dgm:pt modelId="{FA458922-ECF3-40DA-AF83-F41072ADEBF8}" type="pres">
      <dgm:prSet presAssocID="{43C975A3-C55A-4892-9A34-12EBE72524F5}" presName="parentText" presStyleLbl="node1" presStyleIdx="3" presStyleCnt="6">
        <dgm:presLayoutVars>
          <dgm:chMax val="1"/>
          <dgm:bulletEnabled val="1"/>
        </dgm:presLayoutVars>
      </dgm:prSet>
      <dgm:spPr/>
    </dgm:pt>
    <dgm:pt modelId="{F07E1D20-D279-4002-86FE-BA29E8803FC8}" type="pres">
      <dgm:prSet presAssocID="{43C975A3-C55A-4892-9A34-12EBE72524F5}" presName="descendantText" presStyleLbl="alignAccFollowNode1" presStyleIdx="3" presStyleCnt="6">
        <dgm:presLayoutVars>
          <dgm:bulletEnabled val="1"/>
        </dgm:presLayoutVars>
      </dgm:prSet>
      <dgm:spPr/>
    </dgm:pt>
    <dgm:pt modelId="{F0308199-A2C5-4A4A-8354-3E39E139D9A8}" type="pres">
      <dgm:prSet presAssocID="{83E66126-9595-4290-8AFB-E19B92D57A86}" presName="sp" presStyleCnt="0"/>
      <dgm:spPr/>
    </dgm:pt>
    <dgm:pt modelId="{619C9589-BE0E-480E-99D9-9A72DB581696}" type="pres">
      <dgm:prSet presAssocID="{FC0C211A-E85F-4DC3-A461-00845A056450}" presName="linNode" presStyleCnt="0"/>
      <dgm:spPr/>
    </dgm:pt>
    <dgm:pt modelId="{A62882D5-7809-4A7F-A365-F7FE6E6320A1}" type="pres">
      <dgm:prSet presAssocID="{FC0C211A-E85F-4DC3-A461-00845A056450}" presName="parentText" presStyleLbl="node1" presStyleIdx="4" presStyleCnt="6">
        <dgm:presLayoutVars>
          <dgm:chMax val="1"/>
          <dgm:bulletEnabled val="1"/>
        </dgm:presLayoutVars>
      </dgm:prSet>
      <dgm:spPr/>
    </dgm:pt>
    <dgm:pt modelId="{8A983793-DB02-463C-944F-383E4DBF62E2}" type="pres">
      <dgm:prSet presAssocID="{FC0C211A-E85F-4DC3-A461-00845A056450}" presName="descendantText" presStyleLbl="alignAccFollowNode1" presStyleIdx="4" presStyleCnt="6" custScaleY="134667">
        <dgm:presLayoutVars>
          <dgm:bulletEnabled val="1"/>
        </dgm:presLayoutVars>
      </dgm:prSet>
      <dgm:spPr/>
    </dgm:pt>
    <dgm:pt modelId="{8C6B386A-9E95-4EDC-94E7-75A6EC7300C5}" type="pres">
      <dgm:prSet presAssocID="{6CB75860-D5B8-4352-A82D-6E13FCDE2F96}" presName="sp" presStyleCnt="0"/>
      <dgm:spPr/>
    </dgm:pt>
    <dgm:pt modelId="{C0A53094-7861-432A-A0CF-1278DEA5DD27}" type="pres">
      <dgm:prSet presAssocID="{59C2B0E9-3DD3-48FB-9E9D-828377554283}" presName="linNode" presStyleCnt="0"/>
      <dgm:spPr/>
    </dgm:pt>
    <dgm:pt modelId="{9A242185-5310-44DA-BB89-7FBB40AE9909}" type="pres">
      <dgm:prSet presAssocID="{59C2B0E9-3DD3-48FB-9E9D-828377554283}" presName="parentText" presStyleLbl="node1" presStyleIdx="5" presStyleCnt="6">
        <dgm:presLayoutVars>
          <dgm:chMax val="1"/>
          <dgm:bulletEnabled val="1"/>
        </dgm:presLayoutVars>
      </dgm:prSet>
      <dgm:spPr/>
    </dgm:pt>
    <dgm:pt modelId="{7FCEC6D3-26EA-4FAA-9B5A-34F1224FBFED}" type="pres">
      <dgm:prSet presAssocID="{59C2B0E9-3DD3-48FB-9E9D-828377554283}" presName="descendantText" presStyleLbl="alignAccFollowNode1" presStyleIdx="5" presStyleCnt="6">
        <dgm:presLayoutVars>
          <dgm:bulletEnabled val="1"/>
        </dgm:presLayoutVars>
      </dgm:prSet>
      <dgm:spPr/>
    </dgm:pt>
  </dgm:ptLst>
  <dgm:cxnLst>
    <dgm:cxn modelId="{E6936F00-6EF8-446C-A36F-476FFA6AD418}" srcId="{0D913F8B-2FF8-4E66-99BE-09276EFE3F96}" destId="{8F9DFA53-4D25-4980-99FD-A64C509BFA9A}" srcOrd="1" destOrd="0" parTransId="{4BF4D467-129F-4713-B0CA-9266D1E21BB4}" sibTransId="{68235162-6BB0-404F-A7A9-477F6A4BA145}"/>
    <dgm:cxn modelId="{04D74A05-86C4-4D30-853C-89D5E11E8785}" srcId="{0D913F8B-2FF8-4E66-99BE-09276EFE3F96}" destId="{F9CB68E0-DC73-4E4C-9E39-CABAA02A1CDC}" srcOrd="0" destOrd="0" parTransId="{13A001A9-6484-4335-AD0D-A8991385337C}" sibTransId="{7E7DBC73-B6BC-4A10-8294-A8963CFB466E}"/>
    <dgm:cxn modelId="{9D89BD07-2B3F-4E1C-9608-B9D112D27294}" srcId="{43C975A3-C55A-4892-9A34-12EBE72524F5}" destId="{E4CBDD88-8086-4689-9B49-0DF2D039ABB3}" srcOrd="0" destOrd="0" parTransId="{A67F460E-408B-45A1-AB2E-7005FD94CC3D}" sibTransId="{EC28B38E-561A-45ED-8A4D-CDF0004FBC6D}"/>
    <dgm:cxn modelId="{FB07780B-0853-4D78-AFA6-1CEE27BFB22F}" srcId="{FC0C211A-E85F-4DC3-A461-00845A056450}" destId="{71735544-8320-4AAA-9E6F-EB6AAEDB1741}" srcOrd="2" destOrd="0" parTransId="{C627B964-5638-44E7-BE0A-BC336FD7BC05}" sibTransId="{EE3F15A1-40FB-4B24-9513-397F953D65B3}"/>
    <dgm:cxn modelId="{14DAD60F-7958-4E90-8784-FD6BB8AE0C0D}" srcId="{43C975A3-C55A-4892-9A34-12EBE72524F5}" destId="{E803FBE5-DC38-46A4-AC89-60B38DD83007}" srcOrd="1" destOrd="0" parTransId="{CABE64BB-AA8F-4395-817A-42264055FDF5}" sibTransId="{A047D385-B4A0-4509-B2D0-40ECCBA2E81E}"/>
    <dgm:cxn modelId="{6B1E4F1F-6653-4255-A39C-BC43F191E7F0}" type="presOf" srcId="{E803FBE5-DC38-46A4-AC89-60B38DD83007}" destId="{F07E1D20-D279-4002-86FE-BA29E8803FC8}" srcOrd="0" destOrd="1" presId="urn:microsoft.com/office/officeart/2005/8/layout/vList5"/>
    <dgm:cxn modelId="{7A5C2933-029A-4E48-B0FE-6B54C3B09C07}" type="presOf" srcId="{D00D3F1B-C008-481B-85D5-3F271C35573B}" destId="{C1F2A0D8-756C-4891-B3D8-02687E6E5880}" srcOrd="0" destOrd="0" presId="urn:microsoft.com/office/officeart/2005/8/layout/vList5"/>
    <dgm:cxn modelId="{25FE1F35-C15E-4A18-9867-CE7AE5B82C68}" srcId="{A8AA3504-C0FB-4D45-B6A9-A81B96E0AA70}" destId="{790FE409-3BFE-4474-879A-C9D21661B877}" srcOrd="0" destOrd="0" parTransId="{ABDD17A7-099C-40C8-9492-6F3797F9C161}" sibTransId="{981E893A-7EA7-46CC-A52E-00C7F2E61E0D}"/>
    <dgm:cxn modelId="{84D6E336-4DE5-49A2-A80A-806BC1D5EB00}" srcId="{0D913F8B-2FF8-4E66-99BE-09276EFE3F96}" destId="{00403AC3-3986-4E67-920A-80C7804878D8}" srcOrd="2" destOrd="0" parTransId="{CC0F401C-707A-4374-9048-1F2A96E908E4}" sibTransId="{665F884E-3FD2-4EC0-8B6F-EA50193C6FFD}"/>
    <dgm:cxn modelId="{0B460E5E-A3A9-47D6-9983-7EE830EBFCD8}" type="presOf" srcId="{33498900-D9BA-422B-800A-196A60B6437D}" destId="{8A983793-DB02-463C-944F-383E4DBF62E2}" srcOrd="0" destOrd="1" presId="urn:microsoft.com/office/officeart/2005/8/layout/vList5"/>
    <dgm:cxn modelId="{32505F5E-85B7-409F-B026-7CE28EA1AB4E}" type="presOf" srcId="{A8AA3504-C0FB-4D45-B6A9-A81B96E0AA70}" destId="{C885DBA4-7114-4CBB-9DF5-5F8F724E7188}" srcOrd="0" destOrd="0" presId="urn:microsoft.com/office/officeart/2005/8/layout/vList5"/>
    <dgm:cxn modelId="{B0CB825F-D67E-4367-BC36-125B5922DE06}" type="presOf" srcId="{FC0C211A-E85F-4DC3-A461-00845A056450}" destId="{A62882D5-7809-4A7F-A365-F7FE6E6320A1}" srcOrd="0" destOrd="0" presId="urn:microsoft.com/office/officeart/2005/8/layout/vList5"/>
    <dgm:cxn modelId="{2AD0094C-FED2-4578-B537-BD3AB1758042}" type="presOf" srcId="{00403AC3-3986-4E67-920A-80C7804878D8}" destId="{8AC93FB9-EFB7-48A1-8708-EDE85536029D}" srcOrd="0" destOrd="2" presId="urn:microsoft.com/office/officeart/2005/8/layout/vList5"/>
    <dgm:cxn modelId="{A1802B6C-4279-462C-88D1-17F723C2BCB7}" type="presOf" srcId="{A89988B6-3E1B-421D-BB2F-1C69C4ED62C8}" destId="{7FCEC6D3-26EA-4FAA-9B5A-34F1224FBFED}" srcOrd="0" destOrd="0" presId="urn:microsoft.com/office/officeart/2005/8/layout/vList5"/>
    <dgm:cxn modelId="{EA489456-7EB2-43A8-9817-636CF9ECEAC0}" srcId="{8D9F6FEF-4A76-47E1-AE06-222EA4D35370}" destId="{9E969918-4DFF-46ED-9466-70FBB414E771}" srcOrd="1" destOrd="0" parTransId="{92E72E57-E0DD-493D-ADD3-FF3CF478385D}" sibTransId="{B61CFADD-5605-41CC-A5A1-FF473DBEABF3}"/>
    <dgm:cxn modelId="{C8A49F7E-4470-4EA7-963E-E0BC691AB009}" type="presOf" srcId="{376604C1-71AC-4BEA-8071-000AD3279DB7}" destId="{8A983793-DB02-463C-944F-383E4DBF62E2}" srcOrd="0" destOrd="0" presId="urn:microsoft.com/office/officeart/2005/8/layout/vList5"/>
    <dgm:cxn modelId="{A5ABB08E-F281-4ADB-96CC-FEF9A4EC02A4}" srcId="{A8AA3504-C0FB-4D45-B6A9-A81B96E0AA70}" destId="{8D9F6FEF-4A76-47E1-AE06-222EA4D35370}" srcOrd="1" destOrd="0" parTransId="{C4BE4B26-CEF7-4B7C-8D82-C03BB7DCE29D}" sibTransId="{10E31B50-8305-4F9D-A1CD-61566AF76E17}"/>
    <dgm:cxn modelId="{C107B295-B75C-4B25-88A2-8DBF26460D3F}" type="presOf" srcId="{F9CB68E0-DC73-4E4C-9E39-CABAA02A1CDC}" destId="{8AC93FB9-EFB7-48A1-8708-EDE85536029D}" srcOrd="0" destOrd="0" presId="urn:microsoft.com/office/officeart/2005/8/layout/vList5"/>
    <dgm:cxn modelId="{798A3B9C-9E25-46FD-93E8-77C11FEEFD48}" type="presOf" srcId="{E4CBDD88-8086-4689-9B49-0DF2D039ABB3}" destId="{F07E1D20-D279-4002-86FE-BA29E8803FC8}" srcOrd="0" destOrd="0" presId="urn:microsoft.com/office/officeart/2005/8/layout/vList5"/>
    <dgm:cxn modelId="{8A16DC9E-6510-41FB-8E10-D506E32841A7}" type="presOf" srcId="{43C975A3-C55A-4892-9A34-12EBE72524F5}" destId="{FA458922-ECF3-40DA-AF83-F41072ADEBF8}" srcOrd="0" destOrd="0" presId="urn:microsoft.com/office/officeart/2005/8/layout/vList5"/>
    <dgm:cxn modelId="{FD19B3A5-EBD4-44E9-9EA2-ED58565CD8F0}" srcId="{A8AA3504-C0FB-4D45-B6A9-A81B96E0AA70}" destId="{0D913F8B-2FF8-4E66-99BE-09276EFE3F96}" srcOrd="2" destOrd="0" parTransId="{A96B4284-CC81-40EE-A3C1-2A80D409C881}" sibTransId="{B435519C-7CB5-43BD-BBDE-DFB94224BE0F}"/>
    <dgm:cxn modelId="{F932F4AD-CBF1-418F-B3B3-758B6C313AB0}" srcId="{FC0C211A-E85F-4DC3-A461-00845A056450}" destId="{33498900-D9BA-422B-800A-196A60B6437D}" srcOrd="1" destOrd="0" parTransId="{DAEA29E0-53DA-48F2-994C-B16B3BAE3A8D}" sibTransId="{1FAA1855-7E2C-4D0F-AC2E-9C5E4D9D10C8}"/>
    <dgm:cxn modelId="{72D6DAB1-2A78-4025-ADA5-739E4734989A}" srcId="{A8AA3504-C0FB-4D45-B6A9-A81B96E0AA70}" destId="{FC0C211A-E85F-4DC3-A461-00845A056450}" srcOrd="4" destOrd="0" parTransId="{00554F0E-A263-4951-9FED-C41D46F0EA28}" sibTransId="{6CB75860-D5B8-4352-A82D-6E13FCDE2F96}"/>
    <dgm:cxn modelId="{2EA51AB8-88AF-47BF-80DE-7EB871E91759}" srcId="{A8AA3504-C0FB-4D45-B6A9-A81B96E0AA70}" destId="{43C975A3-C55A-4892-9A34-12EBE72524F5}" srcOrd="3" destOrd="0" parTransId="{E7C8E8ED-42B5-4C7E-AE67-3AB52782B6D1}" sibTransId="{83E66126-9595-4290-8AFB-E19B92D57A86}"/>
    <dgm:cxn modelId="{6763ECC2-42BF-496D-B2DB-11F835B03402}" type="presOf" srcId="{71735544-8320-4AAA-9E6F-EB6AAEDB1741}" destId="{8A983793-DB02-463C-944F-383E4DBF62E2}" srcOrd="0" destOrd="2" presId="urn:microsoft.com/office/officeart/2005/8/layout/vList5"/>
    <dgm:cxn modelId="{5E121DC4-D12E-4F3F-8111-35A210AE6D81}" type="presOf" srcId="{0D913F8B-2FF8-4E66-99BE-09276EFE3F96}" destId="{49F91F1E-0F32-4C71-9AE1-EB094B78BAF9}" srcOrd="0" destOrd="0" presId="urn:microsoft.com/office/officeart/2005/8/layout/vList5"/>
    <dgm:cxn modelId="{D2F893C8-CB67-41ED-A4F5-288F21040161}" type="presOf" srcId="{59C2B0E9-3DD3-48FB-9E9D-828377554283}" destId="{9A242185-5310-44DA-BB89-7FBB40AE9909}" srcOrd="0" destOrd="0" presId="urn:microsoft.com/office/officeart/2005/8/layout/vList5"/>
    <dgm:cxn modelId="{546BA7C9-0C7C-46CA-ABBA-426F093D77D7}" type="presOf" srcId="{790FE409-3BFE-4474-879A-C9D21661B877}" destId="{DAC5B25B-0D98-4FF9-9329-445D48265276}" srcOrd="0" destOrd="0" presId="urn:microsoft.com/office/officeart/2005/8/layout/vList5"/>
    <dgm:cxn modelId="{DFCA4FD0-2E5B-4737-AE43-2F575AADEAE4}" type="presOf" srcId="{9E969918-4DFF-46ED-9466-70FBB414E771}" destId="{68EDA73E-3B3F-4042-8B35-5D144B477360}" srcOrd="0" destOrd="1" presId="urn:microsoft.com/office/officeart/2005/8/layout/vList5"/>
    <dgm:cxn modelId="{16ACC4D0-D1B5-4B2A-8117-3DEC479D3466}" type="presOf" srcId="{37FB11D8-CE68-44B4-A054-587161625A1F}" destId="{68EDA73E-3B3F-4042-8B35-5D144B477360}" srcOrd="0" destOrd="0" presId="urn:microsoft.com/office/officeart/2005/8/layout/vList5"/>
    <dgm:cxn modelId="{06A1C8D2-14FA-4FAC-BD90-96A42C923C30}" srcId="{8D9F6FEF-4A76-47E1-AE06-222EA4D35370}" destId="{37FB11D8-CE68-44B4-A054-587161625A1F}" srcOrd="0" destOrd="0" parTransId="{D8CD47D8-778B-44D5-98F8-CE79F52595A2}" sibTransId="{02F3F440-7D70-4115-91FB-8134B4A5DB08}"/>
    <dgm:cxn modelId="{F5B042D6-5C4F-455C-840D-48EBCC1190A7}" srcId="{59C2B0E9-3DD3-48FB-9E9D-828377554283}" destId="{A89988B6-3E1B-421D-BB2F-1C69C4ED62C8}" srcOrd="0" destOrd="0" parTransId="{C40571A1-2657-4C16-8221-E1272018607A}" sibTransId="{AF6DA156-096C-4F18-BE2B-CD0535F38969}"/>
    <dgm:cxn modelId="{90DE38D9-CB10-4755-8C7C-FF816D652EF2}" srcId="{790FE409-3BFE-4474-879A-C9D21661B877}" destId="{D00D3F1B-C008-481B-85D5-3F271C35573B}" srcOrd="0" destOrd="0" parTransId="{A29D0EE7-FC9A-4FD6-A8AD-1F17E360DF82}" sibTransId="{5E88313A-D79B-4E25-B4D0-FC03B0256338}"/>
    <dgm:cxn modelId="{34A5F9E3-6C09-424F-97A3-E71C26D5C1AB}" srcId="{FC0C211A-E85F-4DC3-A461-00845A056450}" destId="{376604C1-71AC-4BEA-8071-000AD3279DB7}" srcOrd="0" destOrd="0" parTransId="{16F8A0ED-88DB-42BE-BF6C-E195F8D91B5F}" sibTransId="{9A04604D-5378-4907-8244-BE96666D8655}"/>
    <dgm:cxn modelId="{766847E5-32C6-40F7-B2E5-F500D1347BA5}" srcId="{A8AA3504-C0FB-4D45-B6A9-A81B96E0AA70}" destId="{59C2B0E9-3DD3-48FB-9E9D-828377554283}" srcOrd="5" destOrd="0" parTransId="{94F090CA-B375-4A4B-B8EA-A5E72A08A75A}" sibTransId="{84FD8A1D-1FE7-4E1C-97EF-BE1D0E2F49CD}"/>
    <dgm:cxn modelId="{47F45AEB-1D8A-4999-AC30-E9C55A3BC015}" type="presOf" srcId="{8D9F6FEF-4A76-47E1-AE06-222EA4D35370}" destId="{C30DBE00-4463-4829-A7BE-C925599529E4}" srcOrd="0" destOrd="0" presId="urn:microsoft.com/office/officeart/2005/8/layout/vList5"/>
    <dgm:cxn modelId="{B67033ED-84EF-4761-875D-7E1D4501F048}" type="presOf" srcId="{8F9DFA53-4D25-4980-99FD-A64C509BFA9A}" destId="{8AC93FB9-EFB7-48A1-8708-EDE85536029D}" srcOrd="0" destOrd="1" presId="urn:microsoft.com/office/officeart/2005/8/layout/vList5"/>
    <dgm:cxn modelId="{4E4DCDBF-FD12-4598-B612-E8323E530023}" type="presParOf" srcId="{C885DBA4-7114-4CBB-9DF5-5F8F724E7188}" destId="{4CBC0B6A-207F-4B79-BFDC-D53C9D34BBAF}" srcOrd="0" destOrd="0" presId="urn:microsoft.com/office/officeart/2005/8/layout/vList5"/>
    <dgm:cxn modelId="{C0343E59-0075-40DA-935E-31720BC276E1}" type="presParOf" srcId="{4CBC0B6A-207F-4B79-BFDC-D53C9D34BBAF}" destId="{DAC5B25B-0D98-4FF9-9329-445D48265276}" srcOrd="0" destOrd="0" presId="urn:microsoft.com/office/officeart/2005/8/layout/vList5"/>
    <dgm:cxn modelId="{24C78ACA-4CC5-416E-B4FB-892C44066E3B}" type="presParOf" srcId="{4CBC0B6A-207F-4B79-BFDC-D53C9D34BBAF}" destId="{C1F2A0D8-756C-4891-B3D8-02687E6E5880}" srcOrd="1" destOrd="0" presId="urn:microsoft.com/office/officeart/2005/8/layout/vList5"/>
    <dgm:cxn modelId="{E7059126-113E-4F22-8F86-CCC326FFC0B6}" type="presParOf" srcId="{C885DBA4-7114-4CBB-9DF5-5F8F724E7188}" destId="{CE888E2E-D17A-47EC-9238-E1AA914A29A2}" srcOrd="1" destOrd="0" presId="urn:microsoft.com/office/officeart/2005/8/layout/vList5"/>
    <dgm:cxn modelId="{218A169D-779E-48E0-B568-2053B0EB1F50}" type="presParOf" srcId="{C885DBA4-7114-4CBB-9DF5-5F8F724E7188}" destId="{5F15AF6C-2F9C-4491-8698-AB32D4914357}" srcOrd="2" destOrd="0" presId="urn:microsoft.com/office/officeart/2005/8/layout/vList5"/>
    <dgm:cxn modelId="{4BDD3A52-8591-4AB1-A8E4-9C84CD8A6F28}" type="presParOf" srcId="{5F15AF6C-2F9C-4491-8698-AB32D4914357}" destId="{C30DBE00-4463-4829-A7BE-C925599529E4}" srcOrd="0" destOrd="0" presId="urn:microsoft.com/office/officeart/2005/8/layout/vList5"/>
    <dgm:cxn modelId="{AC44D203-579A-4DC8-AE2E-9F58FEECE94D}" type="presParOf" srcId="{5F15AF6C-2F9C-4491-8698-AB32D4914357}" destId="{68EDA73E-3B3F-4042-8B35-5D144B477360}" srcOrd="1" destOrd="0" presId="urn:microsoft.com/office/officeart/2005/8/layout/vList5"/>
    <dgm:cxn modelId="{EC1C655A-483C-4B33-94FF-4E31A64FEDEA}" type="presParOf" srcId="{C885DBA4-7114-4CBB-9DF5-5F8F724E7188}" destId="{309B7407-A858-40C4-AC3D-1BBDB94F195F}" srcOrd="3" destOrd="0" presId="urn:microsoft.com/office/officeart/2005/8/layout/vList5"/>
    <dgm:cxn modelId="{C4C48446-6382-4117-8227-E7E1904459F4}" type="presParOf" srcId="{C885DBA4-7114-4CBB-9DF5-5F8F724E7188}" destId="{A2295B31-EDA6-4A68-B613-26D0794C3750}" srcOrd="4" destOrd="0" presId="urn:microsoft.com/office/officeart/2005/8/layout/vList5"/>
    <dgm:cxn modelId="{99102F74-B7A9-4B9D-BE2E-C12ABC4CFF24}" type="presParOf" srcId="{A2295B31-EDA6-4A68-B613-26D0794C3750}" destId="{49F91F1E-0F32-4C71-9AE1-EB094B78BAF9}" srcOrd="0" destOrd="0" presId="urn:microsoft.com/office/officeart/2005/8/layout/vList5"/>
    <dgm:cxn modelId="{514A9700-5BC0-4A16-8A66-62610C4C2D56}" type="presParOf" srcId="{A2295B31-EDA6-4A68-B613-26D0794C3750}" destId="{8AC93FB9-EFB7-48A1-8708-EDE85536029D}" srcOrd="1" destOrd="0" presId="urn:microsoft.com/office/officeart/2005/8/layout/vList5"/>
    <dgm:cxn modelId="{A362B7BB-05F0-41EC-907B-B4F9E4D32163}" type="presParOf" srcId="{C885DBA4-7114-4CBB-9DF5-5F8F724E7188}" destId="{620DAE44-76A4-4BEE-BC83-048210EFF1AE}" srcOrd="5" destOrd="0" presId="urn:microsoft.com/office/officeart/2005/8/layout/vList5"/>
    <dgm:cxn modelId="{4A851D5D-D1CB-4D11-82D1-35E30E68A6B7}" type="presParOf" srcId="{C885DBA4-7114-4CBB-9DF5-5F8F724E7188}" destId="{2E752641-D61A-4E8E-AFE0-789C6EB6AE7B}" srcOrd="6" destOrd="0" presId="urn:microsoft.com/office/officeart/2005/8/layout/vList5"/>
    <dgm:cxn modelId="{607D5B5B-9CBA-4D56-A20A-31B46DCEE929}" type="presParOf" srcId="{2E752641-D61A-4E8E-AFE0-789C6EB6AE7B}" destId="{FA458922-ECF3-40DA-AF83-F41072ADEBF8}" srcOrd="0" destOrd="0" presId="urn:microsoft.com/office/officeart/2005/8/layout/vList5"/>
    <dgm:cxn modelId="{27AE3F8F-FB4F-4958-BDB2-5EBBD4BFBAC2}" type="presParOf" srcId="{2E752641-D61A-4E8E-AFE0-789C6EB6AE7B}" destId="{F07E1D20-D279-4002-86FE-BA29E8803FC8}" srcOrd="1" destOrd="0" presId="urn:microsoft.com/office/officeart/2005/8/layout/vList5"/>
    <dgm:cxn modelId="{E9381E8C-308B-4F63-97F8-808126447FF2}" type="presParOf" srcId="{C885DBA4-7114-4CBB-9DF5-5F8F724E7188}" destId="{F0308199-A2C5-4A4A-8354-3E39E139D9A8}" srcOrd="7" destOrd="0" presId="urn:microsoft.com/office/officeart/2005/8/layout/vList5"/>
    <dgm:cxn modelId="{52367E34-578A-4F80-86CF-9B2DF0BEB34A}" type="presParOf" srcId="{C885DBA4-7114-4CBB-9DF5-5F8F724E7188}" destId="{619C9589-BE0E-480E-99D9-9A72DB581696}" srcOrd="8" destOrd="0" presId="urn:microsoft.com/office/officeart/2005/8/layout/vList5"/>
    <dgm:cxn modelId="{858793EE-51E4-42BE-9C6F-69927E28F0B6}" type="presParOf" srcId="{619C9589-BE0E-480E-99D9-9A72DB581696}" destId="{A62882D5-7809-4A7F-A365-F7FE6E6320A1}" srcOrd="0" destOrd="0" presId="urn:microsoft.com/office/officeart/2005/8/layout/vList5"/>
    <dgm:cxn modelId="{15759AC8-B96E-462D-8284-F470F57266DE}" type="presParOf" srcId="{619C9589-BE0E-480E-99D9-9A72DB581696}" destId="{8A983793-DB02-463C-944F-383E4DBF62E2}" srcOrd="1" destOrd="0" presId="urn:microsoft.com/office/officeart/2005/8/layout/vList5"/>
    <dgm:cxn modelId="{EA8DBA57-1C35-4080-B159-5822265EE830}" type="presParOf" srcId="{C885DBA4-7114-4CBB-9DF5-5F8F724E7188}" destId="{8C6B386A-9E95-4EDC-94E7-75A6EC7300C5}" srcOrd="9" destOrd="0" presId="urn:microsoft.com/office/officeart/2005/8/layout/vList5"/>
    <dgm:cxn modelId="{1958F0A2-B8AD-4BE5-8ADF-6F4BBF94D750}" type="presParOf" srcId="{C885DBA4-7114-4CBB-9DF5-5F8F724E7188}" destId="{C0A53094-7861-432A-A0CF-1278DEA5DD27}" srcOrd="10" destOrd="0" presId="urn:microsoft.com/office/officeart/2005/8/layout/vList5"/>
    <dgm:cxn modelId="{F46A8D24-6E04-4ADA-8320-696504604AE2}" type="presParOf" srcId="{C0A53094-7861-432A-A0CF-1278DEA5DD27}" destId="{9A242185-5310-44DA-BB89-7FBB40AE9909}" srcOrd="0" destOrd="0" presId="urn:microsoft.com/office/officeart/2005/8/layout/vList5"/>
    <dgm:cxn modelId="{44371F46-02DE-4268-B844-B4FC2493591D}" type="presParOf" srcId="{C0A53094-7861-432A-A0CF-1278DEA5DD27}" destId="{7FCEC6D3-26EA-4FAA-9B5A-34F1224FBFE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2C56B-715F-4988-B8E6-B21CC6A0AB5A}">
      <dsp:nvSpPr>
        <dsp:cNvPr id="0" name=""/>
        <dsp:cNvSpPr/>
      </dsp:nvSpPr>
      <dsp:spPr>
        <a:xfrm>
          <a:off x="0" y="541"/>
          <a:ext cx="5440230"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9B8964-7CE5-4035-84D7-AF50448490BD}">
      <dsp:nvSpPr>
        <dsp:cNvPr id="0" name=""/>
        <dsp:cNvSpPr/>
      </dsp:nvSpPr>
      <dsp:spPr>
        <a:xfrm>
          <a:off x="0" y="0"/>
          <a:ext cx="5440230" cy="88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dirty="0"/>
            <a:t>Projects can be unreliable with poor quality breadboards</a:t>
          </a:r>
          <a:endParaRPr lang="en-US" sz="2500" kern="1200" dirty="0"/>
        </a:p>
      </dsp:txBody>
      <dsp:txXfrm>
        <a:off x="0" y="0"/>
        <a:ext cx="5440230" cy="886646"/>
      </dsp:txXfrm>
    </dsp:sp>
    <dsp:sp modelId="{7B62B1DC-D7DB-4FAC-98A2-9CC2687F9ECC}">
      <dsp:nvSpPr>
        <dsp:cNvPr id="0" name=""/>
        <dsp:cNvSpPr/>
      </dsp:nvSpPr>
      <dsp:spPr>
        <a:xfrm>
          <a:off x="0" y="887187"/>
          <a:ext cx="5440230"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C6633B-71FC-4A0D-BF39-C8B66C629B55}">
      <dsp:nvSpPr>
        <dsp:cNvPr id="0" name=""/>
        <dsp:cNvSpPr/>
      </dsp:nvSpPr>
      <dsp:spPr>
        <a:xfrm>
          <a:off x="0" y="887187"/>
          <a:ext cx="5440230" cy="88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dirty="0"/>
            <a:t>Need DIP Chips or adapters for non DIP chip layouts (PLCC, LGA, TQFP)</a:t>
          </a:r>
          <a:endParaRPr lang="en-US" sz="2500" kern="1200" dirty="0"/>
        </a:p>
      </dsp:txBody>
      <dsp:txXfrm>
        <a:off x="0" y="887187"/>
        <a:ext cx="5440230" cy="886646"/>
      </dsp:txXfrm>
    </dsp:sp>
    <dsp:sp modelId="{44F0CE02-8074-44E4-A5BB-4207A37B00D4}">
      <dsp:nvSpPr>
        <dsp:cNvPr id="0" name=""/>
        <dsp:cNvSpPr/>
      </dsp:nvSpPr>
      <dsp:spPr>
        <a:xfrm>
          <a:off x="0" y="1773833"/>
          <a:ext cx="5440230"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701603-4D20-4298-929B-E80232872865}">
      <dsp:nvSpPr>
        <dsp:cNvPr id="0" name=""/>
        <dsp:cNvSpPr/>
      </dsp:nvSpPr>
      <dsp:spPr>
        <a:xfrm>
          <a:off x="0" y="1773833"/>
          <a:ext cx="5440230" cy="88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Power distribution problems</a:t>
          </a:r>
          <a:endParaRPr lang="en-US" sz="2500" kern="1200"/>
        </a:p>
      </dsp:txBody>
      <dsp:txXfrm>
        <a:off x="0" y="1773833"/>
        <a:ext cx="5440230" cy="886646"/>
      </dsp:txXfrm>
    </dsp:sp>
    <dsp:sp modelId="{F30548E3-895A-4864-914A-7DD9112DCD55}">
      <dsp:nvSpPr>
        <dsp:cNvPr id="0" name=""/>
        <dsp:cNvSpPr/>
      </dsp:nvSpPr>
      <dsp:spPr>
        <a:xfrm>
          <a:off x="0" y="2660479"/>
          <a:ext cx="5440230"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AFB7CC-325B-4E77-8AE2-718D664B78F7}">
      <dsp:nvSpPr>
        <dsp:cNvPr id="0" name=""/>
        <dsp:cNvSpPr/>
      </dsp:nvSpPr>
      <dsp:spPr>
        <a:xfrm>
          <a:off x="0" y="2660479"/>
          <a:ext cx="5440230" cy="88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Computer Buses cumbersome using 2 wide power strips for bus rails</a:t>
          </a:r>
          <a:endParaRPr lang="en-US" sz="2500" kern="1200"/>
        </a:p>
      </dsp:txBody>
      <dsp:txXfrm>
        <a:off x="0" y="2660479"/>
        <a:ext cx="5440230" cy="886646"/>
      </dsp:txXfrm>
    </dsp:sp>
    <dsp:sp modelId="{D28ADA60-C2B3-4EA5-BFD2-BBB3C13C8310}">
      <dsp:nvSpPr>
        <dsp:cNvPr id="0" name=""/>
        <dsp:cNvSpPr/>
      </dsp:nvSpPr>
      <dsp:spPr>
        <a:xfrm>
          <a:off x="0" y="3547125"/>
          <a:ext cx="5440230"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31A5D-AF1A-4A07-8DB4-590971EAE592}">
      <dsp:nvSpPr>
        <dsp:cNvPr id="0" name=""/>
        <dsp:cNvSpPr/>
      </dsp:nvSpPr>
      <dsp:spPr>
        <a:xfrm>
          <a:off x="0" y="3547125"/>
          <a:ext cx="5440230" cy="88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dirty="0"/>
            <a:t>Hand cut wiring can be time consuming but gives neater layouts</a:t>
          </a:r>
          <a:endParaRPr lang="en-US" sz="2500" kern="1200" dirty="0"/>
        </a:p>
      </dsp:txBody>
      <dsp:txXfrm>
        <a:off x="0" y="3547125"/>
        <a:ext cx="5440230" cy="886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2A0D8-756C-4891-B3D8-02687E6E5880}">
      <dsp:nvSpPr>
        <dsp:cNvPr id="0" name=""/>
        <dsp:cNvSpPr/>
      </dsp:nvSpPr>
      <dsp:spPr>
        <a:xfrm rot="5400000">
          <a:off x="7203190" y="-3156773"/>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Run an early version of MS-DOS (3.3x) or PC-DOS (2.11)</a:t>
          </a:r>
          <a:endParaRPr lang="en-US" sz="1600" kern="1200" dirty="0"/>
        </a:p>
      </dsp:txBody>
      <dsp:txXfrm rot="-5400000">
        <a:off x="3970661" y="104748"/>
        <a:ext cx="7029961" cy="535911"/>
      </dsp:txXfrm>
    </dsp:sp>
    <dsp:sp modelId="{DAC5B25B-0D98-4FF9-9329-445D48265276}">
      <dsp:nvSpPr>
        <dsp:cNvPr id="0" name=""/>
        <dsp:cNvSpPr/>
      </dsp:nvSpPr>
      <dsp:spPr>
        <a:xfrm>
          <a:off x="0" y="1518"/>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OS</a:t>
          </a:r>
          <a:endParaRPr lang="en-US" sz="3100" kern="1200" dirty="0"/>
        </a:p>
      </dsp:txBody>
      <dsp:txXfrm>
        <a:off x="36239" y="37757"/>
        <a:ext cx="3898183" cy="669891"/>
      </dsp:txXfrm>
    </dsp:sp>
    <dsp:sp modelId="{68EDA73E-3B3F-4042-8B35-5D144B477360}">
      <dsp:nvSpPr>
        <dsp:cNvPr id="0" name=""/>
        <dsp:cNvSpPr/>
      </dsp:nvSpPr>
      <dsp:spPr>
        <a:xfrm rot="5400000">
          <a:off x="7203190" y="-2377285"/>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Monochrome Display Adaptor (MDA) compatible</a:t>
          </a:r>
          <a:endParaRPr lang="en-US" sz="1600" kern="1200" dirty="0"/>
        </a:p>
        <a:p>
          <a:pPr marL="171450" lvl="1" indent="-171450" algn="l" defTabSz="711200">
            <a:lnSpc>
              <a:spcPct val="90000"/>
            </a:lnSpc>
            <a:spcBef>
              <a:spcPct val="0"/>
            </a:spcBef>
            <a:spcAft>
              <a:spcPct val="15000"/>
            </a:spcAft>
            <a:buChar char="•"/>
          </a:pPr>
          <a:r>
            <a:rPr lang="en-GB" sz="1600" kern="1200" dirty="0"/>
            <a:t>80 x 25 with 8x16 Character ROM for VGA output</a:t>
          </a:r>
          <a:endParaRPr lang="en-US" sz="1600" kern="1200" dirty="0"/>
        </a:p>
      </dsp:txBody>
      <dsp:txXfrm rot="-5400000">
        <a:off x="3970661" y="884236"/>
        <a:ext cx="7029961" cy="535911"/>
      </dsp:txXfrm>
    </dsp:sp>
    <dsp:sp modelId="{C30DBE00-4463-4829-A7BE-C925599529E4}">
      <dsp:nvSpPr>
        <dsp:cNvPr id="0" name=""/>
        <dsp:cNvSpPr/>
      </dsp:nvSpPr>
      <dsp:spPr>
        <a:xfrm>
          <a:off x="0" y="781006"/>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Video</a:t>
          </a:r>
          <a:endParaRPr lang="en-US" sz="3100" kern="1200"/>
        </a:p>
      </dsp:txBody>
      <dsp:txXfrm>
        <a:off x="36239" y="817245"/>
        <a:ext cx="3898183" cy="669891"/>
      </dsp:txXfrm>
    </dsp:sp>
    <dsp:sp modelId="{8AC93FB9-EFB7-48A1-8708-EDE85536029D}">
      <dsp:nvSpPr>
        <dsp:cNvPr id="0" name=""/>
        <dsp:cNvSpPr/>
      </dsp:nvSpPr>
      <dsp:spPr>
        <a:xfrm rot="5400000">
          <a:off x="7077469" y="-1550191"/>
          <a:ext cx="830688" cy="7052060"/>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Clock, CPU and bus control,  8-bit ISA Bus</a:t>
          </a:r>
          <a:endParaRPr lang="en-US" sz="1600" kern="1200" dirty="0"/>
        </a:p>
        <a:p>
          <a:pPr marL="171450" lvl="1" indent="-171450" algn="l" defTabSz="711200">
            <a:lnSpc>
              <a:spcPct val="90000"/>
            </a:lnSpc>
            <a:spcBef>
              <a:spcPct val="0"/>
            </a:spcBef>
            <a:spcAft>
              <a:spcPct val="15000"/>
            </a:spcAft>
            <a:buChar char="•"/>
          </a:pPr>
          <a:r>
            <a:rPr lang="en-GB" sz="1600" kern="1200"/>
            <a:t>Direct Memory Access (DMA) controller and Timer</a:t>
          </a:r>
          <a:endParaRPr lang="en-US" sz="1600" kern="1200"/>
        </a:p>
        <a:p>
          <a:pPr marL="171450" lvl="1" indent="-171450" algn="l" defTabSz="711200">
            <a:lnSpc>
              <a:spcPct val="90000"/>
            </a:lnSpc>
            <a:spcBef>
              <a:spcPct val="0"/>
            </a:spcBef>
            <a:spcAft>
              <a:spcPct val="15000"/>
            </a:spcAft>
            <a:buChar char="•"/>
          </a:pPr>
          <a:r>
            <a:rPr lang="en-GB" sz="1600" kern="1200" dirty="0"/>
            <a:t>8255 Port and Speaker</a:t>
          </a:r>
          <a:endParaRPr lang="en-US" sz="1600" kern="1200" dirty="0"/>
        </a:p>
      </dsp:txBody>
      <dsp:txXfrm rot="-5400000">
        <a:off x="3966784" y="1601045"/>
        <a:ext cx="7011509" cy="749586"/>
      </dsp:txXfrm>
    </dsp:sp>
    <dsp:sp modelId="{49F91F1E-0F32-4C71-9AE1-EB094B78BAF9}">
      <dsp:nvSpPr>
        <dsp:cNvPr id="0" name=""/>
        <dsp:cNvSpPr/>
      </dsp:nvSpPr>
      <dsp:spPr>
        <a:xfrm>
          <a:off x="0" y="1604653"/>
          <a:ext cx="3966783"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1981 PC and PC-XT</a:t>
          </a:r>
          <a:endParaRPr lang="en-US" sz="3100" kern="1200"/>
        </a:p>
      </dsp:txBody>
      <dsp:txXfrm>
        <a:off x="36239" y="1640892"/>
        <a:ext cx="3894305" cy="669891"/>
      </dsp:txXfrm>
    </dsp:sp>
    <dsp:sp modelId="{F07E1D20-D279-4002-86FE-BA29E8803FC8}">
      <dsp:nvSpPr>
        <dsp:cNvPr id="0" name=""/>
        <dsp:cNvSpPr/>
      </dsp:nvSpPr>
      <dsp:spPr>
        <a:xfrm rot="5400000">
          <a:off x="7203190" y="-729990"/>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Real time clock</a:t>
          </a:r>
          <a:endParaRPr lang="en-US" sz="1600" kern="1200" dirty="0"/>
        </a:p>
        <a:p>
          <a:pPr marL="171450" lvl="1" indent="-171450" algn="l" defTabSz="711200">
            <a:lnSpc>
              <a:spcPct val="90000"/>
            </a:lnSpc>
            <a:spcBef>
              <a:spcPct val="0"/>
            </a:spcBef>
            <a:spcAft>
              <a:spcPct val="15000"/>
            </a:spcAft>
            <a:buChar char="•"/>
          </a:pPr>
          <a:r>
            <a:rPr lang="en-GB" sz="1600" kern="1200" dirty="0"/>
            <a:t>Dual Interrupt Controllers (IRQ0-15, PC/XT IRQ0-7) Mouse/Network Card</a:t>
          </a:r>
          <a:endParaRPr lang="en-US" sz="1600" kern="1200" dirty="0"/>
        </a:p>
      </dsp:txBody>
      <dsp:txXfrm rot="-5400000">
        <a:off x="3970661" y="2531531"/>
        <a:ext cx="7029961" cy="535911"/>
      </dsp:txXfrm>
    </dsp:sp>
    <dsp:sp modelId="{FA458922-ECF3-40DA-AF83-F41072ADEBF8}">
      <dsp:nvSpPr>
        <dsp:cNvPr id="0" name=""/>
        <dsp:cNvSpPr/>
      </dsp:nvSpPr>
      <dsp:spPr>
        <a:xfrm>
          <a:off x="0" y="2428301"/>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PC-AT</a:t>
          </a:r>
          <a:endParaRPr lang="en-US" sz="3100" kern="1200"/>
        </a:p>
      </dsp:txBody>
      <dsp:txXfrm>
        <a:off x="36239" y="2464540"/>
        <a:ext cx="3898183" cy="669891"/>
      </dsp:txXfrm>
    </dsp:sp>
    <dsp:sp modelId="{8A983793-DB02-463C-944F-383E4DBF62E2}">
      <dsp:nvSpPr>
        <dsp:cNvPr id="0" name=""/>
        <dsp:cNvSpPr/>
      </dsp:nvSpPr>
      <dsp:spPr>
        <a:xfrm rot="5400000">
          <a:off x="7092922" y="81650"/>
          <a:ext cx="799781" cy="7052060"/>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a:t>PS/2 Keyboard, Mouse and 8042 Controller,</a:t>
          </a:r>
          <a:endParaRPr lang="en-US" sz="1600" kern="1200"/>
        </a:p>
        <a:p>
          <a:pPr marL="171450" lvl="1" indent="-171450" algn="l" defTabSz="711200">
            <a:lnSpc>
              <a:spcPct val="90000"/>
            </a:lnSpc>
            <a:spcBef>
              <a:spcPct val="0"/>
            </a:spcBef>
            <a:spcAft>
              <a:spcPct val="15000"/>
            </a:spcAft>
            <a:buChar char="•"/>
          </a:pPr>
          <a:r>
            <a:rPr lang="en-GB" sz="1600" kern="1200" dirty="0"/>
            <a:t>3.5” 1.44MB Floppy Disk Drive &amp; controller</a:t>
          </a:r>
          <a:endParaRPr lang="en-US" sz="1600" kern="1200" dirty="0"/>
        </a:p>
        <a:p>
          <a:pPr marL="171450" lvl="1" indent="-171450" algn="l" defTabSz="711200">
            <a:lnSpc>
              <a:spcPct val="90000"/>
            </a:lnSpc>
            <a:spcBef>
              <a:spcPct val="0"/>
            </a:spcBef>
            <a:spcAft>
              <a:spcPct val="15000"/>
            </a:spcAft>
            <a:buChar char="•"/>
          </a:pPr>
          <a:r>
            <a:rPr lang="en-GB" sz="1600" kern="1200" dirty="0"/>
            <a:t>MCGA Display Adaptor (CGA + 640x480 2 colour, 320x200 256 colour)</a:t>
          </a:r>
          <a:endParaRPr lang="en-US" sz="1600" kern="1200" dirty="0"/>
        </a:p>
      </dsp:txBody>
      <dsp:txXfrm rot="-5400000">
        <a:off x="3966783" y="3246831"/>
        <a:ext cx="7013018" cy="721697"/>
      </dsp:txXfrm>
    </dsp:sp>
    <dsp:sp modelId="{A62882D5-7809-4A7F-A365-F7FE6E6320A1}">
      <dsp:nvSpPr>
        <dsp:cNvPr id="0" name=""/>
        <dsp:cNvSpPr/>
      </dsp:nvSpPr>
      <dsp:spPr>
        <a:xfrm>
          <a:off x="0" y="3236495"/>
          <a:ext cx="3966783"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IBM PS/2</a:t>
          </a:r>
          <a:endParaRPr lang="en-US" sz="3100" kern="1200"/>
        </a:p>
      </dsp:txBody>
      <dsp:txXfrm>
        <a:off x="36239" y="3272734"/>
        <a:ext cx="3894305" cy="669891"/>
      </dsp:txXfrm>
    </dsp:sp>
    <dsp:sp modelId="{7FCEC6D3-26EA-4FAA-9B5A-34F1224FBFED}">
      <dsp:nvSpPr>
        <dsp:cNvPr id="0" name=""/>
        <dsp:cNvSpPr/>
      </dsp:nvSpPr>
      <dsp:spPr>
        <a:xfrm rot="5400000">
          <a:off x="7203190" y="886398"/>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IDE Disk and Controller </a:t>
          </a:r>
          <a:endParaRPr lang="en-US" sz="1600" kern="1200" dirty="0"/>
        </a:p>
      </dsp:txBody>
      <dsp:txXfrm rot="-5400000">
        <a:off x="3970661" y="4147919"/>
        <a:ext cx="7029961" cy="535911"/>
      </dsp:txXfrm>
    </dsp:sp>
    <dsp:sp modelId="{9A242185-5310-44DA-BB89-7FBB40AE9909}">
      <dsp:nvSpPr>
        <dsp:cNvPr id="0" name=""/>
        <dsp:cNvSpPr/>
      </dsp:nvSpPr>
      <dsp:spPr>
        <a:xfrm>
          <a:off x="0" y="4044690"/>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Compaq Deskpro 386</a:t>
          </a:r>
          <a:endParaRPr lang="en-US" sz="3100" kern="1200"/>
        </a:p>
      </dsp:txBody>
      <dsp:txXfrm>
        <a:off x="36239" y="4080929"/>
        <a:ext cx="3898183" cy="669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2A0D8-756C-4891-B3D8-02687E6E5880}">
      <dsp:nvSpPr>
        <dsp:cNvPr id="0" name=""/>
        <dsp:cNvSpPr/>
      </dsp:nvSpPr>
      <dsp:spPr>
        <a:xfrm rot="5400000">
          <a:off x="7203190" y="-3156773"/>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Run an early version of MS-DOS (3.3x) or PC-DOS (2.11)</a:t>
          </a:r>
          <a:endParaRPr lang="en-US" sz="1600" kern="1200" dirty="0"/>
        </a:p>
      </dsp:txBody>
      <dsp:txXfrm rot="-5400000">
        <a:off x="3970661" y="104748"/>
        <a:ext cx="7029961" cy="535911"/>
      </dsp:txXfrm>
    </dsp:sp>
    <dsp:sp modelId="{DAC5B25B-0D98-4FF9-9329-445D48265276}">
      <dsp:nvSpPr>
        <dsp:cNvPr id="0" name=""/>
        <dsp:cNvSpPr/>
      </dsp:nvSpPr>
      <dsp:spPr>
        <a:xfrm>
          <a:off x="0" y="1518"/>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OS</a:t>
          </a:r>
          <a:endParaRPr lang="en-US" sz="3100" kern="1200" dirty="0"/>
        </a:p>
      </dsp:txBody>
      <dsp:txXfrm>
        <a:off x="36239" y="37757"/>
        <a:ext cx="3898183" cy="669891"/>
      </dsp:txXfrm>
    </dsp:sp>
    <dsp:sp modelId="{68EDA73E-3B3F-4042-8B35-5D144B477360}">
      <dsp:nvSpPr>
        <dsp:cNvPr id="0" name=""/>
        <dsp:cNvSpPr/>
      </dsp:nvSpPr>
      <dsp:spPr>
        <a:xfrm rot="5400000">
          <a:off x="7203190" y="-2377285"/>
          <a:ext cx="593895" cy="7058953"/>
        </a:xfrm>
        <a:prstGeom prst="round2SameRect">
          <a:avLst/>
        </a:prstGeom>
        <a:solidFill>
          <a:srgbClr val="00B050">
            <a:alpha val="90000"/>
          </a:srgb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Monochrome Display Adaptor (MDA) compatible</a:t>
          </a:r>
          <a:endParaRPr lang="en-US" sz="1600" kern="1200" dirty="0"/>
        </a:p>
        <a:p>
          <a:pPr marL="171450" lvl="1" indent="-171450" algn="l" defTabSz="711200">
            <a:lnSpc>
              <a:spcPct val="90000"/>
            </a:lnSpc>
            <a:spcBef>
              <a:spcPct val="0"/>
            </a:spcBef>
            <a:spcAft>
              <a:spcPct val="15000"/>
            </a:spcAft>
            <a:buChar char="•"/>
          </a:pPr>
          <a:r>
            <a:rPr lang="en-GB" sz="1600" kern="1200" dirty="0"/>
            <a:t>80 x 25 with 8x16 Character ROM for VGA output</a:t>
          </a:r>
          <a:endParaRPr lang="en-US" sz="1600" kern="1200" dirty="0"/>
        </a:p>
      </dsp:txBody>
      <dsp:txXfrm rot="-5400000">
        <a:off x="3970661" y="884236"/>
        <a:ext cx="7029961" cy="535911"/>
      </dsp:txXfrm>
    </dsp:sp>
    <dsp:sp modelId="{C30DBE00-4463-4829-A7BE-C925599529E4}">
      <dsp:nvSpPr>
        <dsp:cNvPr id="0" name=""/>
        <dsp:cNvSpPr/>
      </dsp:nvSpPr>
      <dsp:spPr>
        <a:xfrm>
          <a:off x="0" y="781006"/>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Video</a:t>
          </a:r>
          <a:endParaRPr lang="en-US" sz="3100" kern="1200"/>
        </a:p>
      </dsp:txBody>
      <dsp:txXfrm>
        <a:off x="36239" y="817245"/>
        <a:ext cx="3898183" cy="669891"/>
      </dsp:txXfrm>
    </dsp:sp>
    <dsp:sp modelId="{8AC93FB9-EFB7-48A1-8708-EDE85536029D}">
      <dsp:nvSpPr>
        <dsp:cNvPr id="0" name=""/>
        <dsp:cNvSpPr/>
      </dsp:nvSpPr>
      <dsp:spPr>
        <a:xfrm rot="5400000">
          <a:off x="7077469" y="-1550191"/>
          <a:ext cx="830688" cy="7052060"/>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Clock, CPU and bus control,  8-bit ISA Bus</a:t>
          </a:r>
          <a:endParaRPr lang="en-US" sz="1600" kern="1200" dirty="0"/>
        </a:p>
        <a:p>
          <a:pPr marL="171450" lvl="1" indent="-171450" algn="l" defTabSz="711200">
            <a:lnSpc>
              <a:spcPct val="90000"/>
            </a:lnSpc>
            <a:spcBef>
              <a:spcPct val="0"/>
            </a:spcBef>
            <a:spcAft>
              <a:spcPct val="15000"/>
            </a:spcAft>
            <a:buChar char="•"/>
          </a:pPr>
          <a:r>
            <a:rPr lang="en-GB" sz="1600" kern="1200"/>
            <a:t>Direct Memory Access (DMA) controller and Timer</a:t>
          </a:r>
          <a:endParaRPr lang="en-US" sz="1600" kern="1200"/>
        </a:p>
        <a:p>
          <a:pPr marL="171450" lvl="1" indent="-171450" algn="l" defTabSz="711200">
            <a:lnSpc>
              <a:spcPct val="90000"/>
            </a:lnSpc>
            <a:spcBef>
              <a:spcPct val="0"/>
            </a:spcBef>
            <a:spcAft>
              <a:spcPct val="15000"/>
            </a:spcAft>
            <a:buChar char="•"/>
          </a:pPr>
          <a:r>
            <a:rPr lang="en-GB" sz="1600" kern="1200" dirty="0"/>
            <a:t>8255 Port and Speaker</a:t>
          </a:r>
          <a:endParaRPr lang="en-US" sz="1600" kern="1200" dirty="0"/>
        </a:p>
      </dsp:txBody>
      <dsp:txXfrm rot="-5400000">
        <a:off x="3966784" y="1601045"/>
        <a:ext cx="7011509" cy="749586"/>
      </dsp:txXfrm>
    </dsp:sp>
    <dsp:sp modelId="{49F91F1E-0F32-4C71-9AE1-EB094B78BAF9}">
      <dsp:nvSpPr>
        <dsp:cNvPr id="0" name=""/>
        <dsp:cNvSpPr/>
      </dsp:nvSpPr>
      <dsp:spPr>
        <a:xfrm>
          <a:off x="0" y="1604653"/>
          <a:ext cx="3966783"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1981 PC and PC-XT</a:t>
          </a:r>
          <a:endParaRPr lang="en-US" sz="3100" kern="1200"/>
        </a:p>
      </dsp:txBody>
      <dsp:txXfrm>
        <a:off x="36239" y="1640892"/>
        <a:ext cx="3894305" cy="669891"/>
      </dsp:txXfrm>
    </dsp:sp>
    <dsp:sp modelId="{F07E1D20-D279-4002-86FE-BA29E8803FC8}">
      <dsp:nvSpPr>
        <dsp:cNvPr id="0" name=""/>
        <dsp:cNvSpPr/>
      </dsp:nvSpPr>
      <dsp:spPr>
        <a:xfrm rot="5400000">
          <a:off x="7203190" y="-729990"/>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Real time clock</a:t>
          </a:r>
          <a:endParaRPr lang="en-US" sz="1600" kern="1200" dirty="0"/>
        </a:p>
        <a:p>
          <a:pPr marL="171450" lvl="1" indent="-171450" algn="l" defTabSz="711200">
            <a:lnSpc>
              <a:spcPct val="90000"/>
            </a:lnSpc>
            <a:spcBef>
              <a:spcPct val="0"/>
            </a:spcBef>
            <a:spcAft>
              <a:spcPct val="15000"/>
            </a:spcAft>
            <a:buChar char="•"/>
          </a:pPr>
          <a:r>
            <a:rPr lang="en-GB" sz="1600" kern="1200" dirty="0"/>
            <a:t>Dual Interrupt Controllers (IRQ0-15, PC/XT IRQ0-7) Mouse/Network Card</a:t>
          </a:r>
          <a:endParaRPr lang="en-US" sz="1600" kern="1200" dirty="0"/>
        </a:p>
      </dsp:txBody>
      <dsp:txXfrm rot="-5400000">
        <a:off x="3970661" y="2531531"/>
        <a:ext cx="7029961" cy="535911"/>
      </dsp:txXfrm>
    </dsp:sp>
    <dsp:sp modelId="{FA458922-ECF3-40DA-AF83-F41072ADEBF8}">
      <dsp:nvSpPr>
        <dsp:cNvPr id="0" name=""/>
        <dsp:cNvSpPr/>
      </dsp:nvSpPr>
      <dsp:spPr>
        <a:xfrm>
          <a:off x="0" y="2428301"/>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PC-AT</a:t>
          </a:r>
          <a:endParaRPr lang="en-US" sz="3100" kern="1200"/>
        </a:p>
      </dsp:txBody>
      <dsp:txXfrm>
        <a:off x="36239" y="2464540"/>
        <a:ext cx="3898183" cy="669891"/>
      </dsp:txXfrm>
    </dsp:sp>
    <dsp:sp modelId="{8A983793-DB02-463C-944F-383E4DBF62E2}">
      <dsp:nvSpPr>
        <dsp:cNvPr id="0" name=""/>
        <dsp:cNvSpPr/>
      </dsp:nvSpPr>
      <dsp:spPr>
        <a:xfrm rot="5400000">
          <a:off x="7092922" y="81650"/>
          <a:ext cx="799781" cy="7052060"/>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a:t>PS/2 Keyboard, Mouse and 8042 Controller,</a:t>
          </a:r>
          <a:endParaRPr lang="en-US" sz="1600" kern="1200"/>
        </a:p>
        <a:p>
          <a:pPr marL="171450" lvl="1" indent="-171450" algn="l" defTabSz="711200">
            <a:lnSpc>
              <a:spcPct val="90000"/>
            </a:lnSpc>
            <a:spcBef>
              <a:spcPct val="0"/>
            </a:spcBef>
            <a:spcAft>
              <a:spcPct val="15000"/>
            </a:spcAft>
            <a:buChar char="•"/>
          </a:pPr>
          <a:r>
            <a:rPr lang="en-GB" sz="1600" kern="1200" dirty="0"/>
            <a:t>3.5” 1.44MB Floppy Disk Drive &amp; controller</a:t>
          </a:r>
          <a:endParaRPr lang="en-US" sz="1600" kern="1200" dirty="0"/>
        </a:p>
        <a:p>
          <a:pPr marL="171450" lvl="1" indent="-171450" algn="l" defTabSz="711200">
            <a:lnSpc>
              <a:spcPct val="90000"/>
            </a:lnSpc>
            <a:spcBef>
              <a:spcPct val="0"/>
            </a:spcBef>
            <a:spcAft>
              <a:spcPct val="15000"/>
            </a:spcAft>
            <a:buChar char="•"/>
          </a:pPr>
          <a:r>
            <a:rPr lang="en-GB" sz="1600" kern="1200" dirty="0"/>
            <a:t>MCGA Display Adaptor (CGA + 640x480 2 colour, 320x200 256 colour)</a:t>
          </a:r>
          <a:endParaRPr lang="en-US" sz="1600" kern="1200" dirty="0"/>
        </a:p>
      </dsp:txBody>
      <dsp:txXfrm rot="-5400000">
        <a:off x="3966783" y="3246831"/>
        <a:ext cx="7013018" cy="721697"/>
      </dsp:txXfrm>
    </dsp:sp>
    <dsp:sp modelId="{A62882D5-7809-4A7F-A365-F7FE6E6320A1}">
      <dsp:nvSpPr>
        <dsp:cNvPr id="0" name=""/>
        <dsp:cNvSpPr/>
      </dsp:nvSpPr>
      <dsp:spPr>
        <a:xfrm>
          <a:off x="0" y="3236495"/>
          <a:ext cx="3966783"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IBM PS/2</a:t>
          </a:r>
          <a:endParaRPr lang="en-US" sz="3100" kern="1200"/>
        </a:p>
      </dsp:txBody>
      <dsp:txXfrm>
        <a:off x="36239" y="3272734"/>
        <a:ext cx="3894305" cy="669891"/>
      </dsp:txXfrm>
    </dsp:sp>
    <dsp:sp modelId="{7FCEC6D3-26EA-4FAA-9B5A-34F1224FBFED}">
      <dsp:nvSpPr>
        <dsp:cNvPr id="0" name=""/>
        <dsp:cNvSpPr/>
      </dsp:nvSpPr>
      <dsp:spPr>
        <a:xfrm rot="5400000">
          <a:off x="7203190" y="886398"/>
          <a:ext cx="593895" cy="7058953"/>
        </a:xfrm>
        <a:prstGeom prst="round2Same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IDE Disk and Controller </a:t>
          </a:r>
          <a:endParaRPr lang="en-US" sz="1600" kern="1200" dirty="0"/>
        </a:p>
      </dsp:txBody>
      <dsp:txXfrm rot="-5400000">
        <a:off x="3970661" y="4147919"/>
        <a:ext cx="7029961" cy="535911"/>
      </dsp:txXfrm>
    </dsp:sp>
    <dsp:sp modelId="{9A242185-5310-44DA-BB89-7FBB40AE9909}">
      <dsp:nvSpPr>
        <dsp:cNvPr id="0" name=""/>
        <dsp:cNvSpPr/>
      </dsp:nvSpPr>
      <dsp:spPr>
        <a:xfrm>
          <a:off x="0" y="4044690"/>
          <a:ext cx="3970661" cy="74236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a:t>Compaq Deskpro 386</a:t>
          </a:r>
          <a:endParaRPr lang="en-US" sz="3100" kern="1200"/>
        </a:p>
      </dsp:txBody>
      <dsp:txXfrm>
        <a:off x="36239" y="4080929"/>
        <a:ext cx="3898183" cy="66989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4552" cy="501640"/>
          </a:xfrm>
          <a:prstGeom prst="rect">
            <a:avLst/>
          </a:prstGeom>
        </p:spPr>
        <p:txBody>
          <a:bodyPr vert="horz" lIns="96350" tIns="48175" rIns="96350" bIns="48175" rtlCol="0"/>
          <a:lstStyle>
            <a:lvl1pPr algn="l">
              <a:defRPr sz="13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8210" y="0"/>
            <a:ext cx="2974552" cy="501640"/>
          </a:xfrm>
          <a:prstGeom prst="rect">
            <a:avLst/>
          </a:prstGeom>
        </p:spPr>
        <p:txBody>
          <a:bodyPr vert="horz" lIns="96350" tIns="48175" rIns="96350" bIns="48175" rtlCol="0"/>
          <a:lstStyle>
            <a:lvl1pPr algn="r">
              <a:defRPr sz="1300"/>
            </a:lvl1pPr>
          </a:lstStyle>
          <a:p>
            <a:fld id="{AF869721-F543-4A6C-BF9D-65D7CC540427}" type="datetimeFigureOut">
              <a:rPr lang="en-US" smtClean="0"/>
              <a:t>3/16/2024</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9496437"/>
            <a:ext cx="2974552" cy="501639"/>
          </a:xfrm>
          <a:prstGeom prst="rect">
            <a:avLst/>
          </a:prstGeom>
        </p:spPr>
        <p:txBody>
          <a:bodyPr vert="horz" lIns="96350" tIns="48175" rIns="96350" bIns="48175"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8210" y="9496437"/>
            <a:ext cx="2974552" cy="501639"/>
          </a:xfrm>
          <a:prstGeom prst="rect">
            <a:avLst/>
          </a:prstGeom>
        </p:spPr>
        <p:txBody>
          <a:bodyPr vert="horz" lIns="96350" tIns="48175" rIns="96350" bIns="48175" rtlCol="0" anchor="b"/>
          <a:lstStyle>
            <a:lvl1pPr algn="r">
              <a:defRPr sz="13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5:49.42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2493 3239,'-9'-1,"0"-1,0 0,0 0,1 0,-1-1,1-1,0 1,0-1,-8-6,-45-18,-7 12,-137-16,-75 14,252 17,-823-6,479 10,-102-3,472 0,-1 1,0-1,0 0,0 0,1-1,-1 1,0-1,0 1,1-1,-1 0,0 0,1 0,-1 0,1-1,-1 1,1-1,0 1,-3-4,3 3,1-1,0 1,0-1,0 1,0-1,1 0,-1 1,1-1,0 0,-1 1,1-1,0 0,1 0,-1 1,0-1,1 0,0 1,1-6,6-35,-3-2,-1 1,-2-1,-6-60,2 5,2-1331,1 1417,1 0,0 0,1 0,0 1,8-20,-6 19,0-1,-1 0,-1-1,2-18,-1-6,1 0,1 0,15-46,-9 5,-2 9,-4 31,-1 0,-3-1,-4-80,-1 26,3-210,0 287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27.87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502 3,'-151'-3,"-159"6,289 1,2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5:12.68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1,'993'0,"-972"0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31.0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58 176,'0'646,"3"-611,1 0,2 0,2 0,19 55,-21-70,11 33,-7-27,-2 0,-1 0,0 1,-3 0,4 50,-5-10,2 1,23 101,-11-101,-11-51,-1 0,-1 0,-1 0,2 35,-4 42,-4 116,3-207,-1 0,1 0,-1 0,0 0,0 0,0 0,0 0,0 0,-1 0,1-1,-1 1,0 0,0-1,0 0,0 1,0-1,-3 2,-3 2,0-1,0 0,-1-1,-10 4,-26 16,41-21,0 0,-1 0,1-1,-1 1,0-1,0 0,0-1,0 1,0-1,0 0,-10 1,13-2,0 0,0-1,0 1,1-1,-1 1,0-1,0 0,1 0,-1 0,0 0,1 0,-1 0,1 0,-1-1,1 1,0 0,-1-1,1 1,0-1,0 0,0 1,0-1,1 0,-1 0,0 1,1-1,-1 0,1 0,-1 0,1 0,0 0,0 0,0 0,0 1,0-4,0-265,3 119,-3-780,-20 698,21-323,-1 553,0 1,0 0,0-1,0 1,0-1,0 1,1 0,-1-1,1 1,-1-1,1 1,0 0,0 0,0 0,0 0,1-1,-1 1,1 1,-1-1,1 0,0 0,-1 0,1 1,0-1,2 0,2 0,0 0,0 0,0 1,0 0,0 0,0 1,0 0,0 0,7 1,17-1,-20-1,-1 1,0 1,0-1,1 1,14 4,-21-4,-1 0,0 0,0 0,0 0,0 0,0 0,0 1,-1-1,1 1,0-1,-1 1,1 0,-1 0,1-1,-1 1,0 0,0 0,0 0,0 0,0 1,-1-1,1 0,0 0,-1 0,0 1,1-1,-1 5,-1 241,-2-99,2-108,2-1,2 1,1-1,12 48,-10-58,-1 0,-1 1,-1 48,-3-41,9 57,3-18,-4 1,-1 91,-6-134,7 44,2 30,-10 349,0-442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44.27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45,'0'1650,"20"-1481,-22-17,4 112,-2-262,1 0,-1 0,1 1,0-1,-1 0,1 0,0 0,0 0,0 0,1-1,-1 1,0 0,1 0,-1-1,1 1,-1-1,1 1,0-1,0 0,-1 0,1 0,0 0,0 0,0 0,0 0,0 0,1-1,-1 1,0-1,0 0,4 0,10 2,-1-2,1 0,24-4,-7 2,-30 2,1 0,0-1,0 1,-1-1,1 1,0-1,-1 0,1-1,-1 1,1-1,-1 1,0-1,0 0,0 0,0 0,0-1,0 1,0-1,-1 0,1 1,-1-1,0 0,0 0,0-1,0 1,-1 0,1-1,-1 1,2-6,1-9,-1 0,-1 0,0 0,-2-35,0 25,-1-1244,-1 505,2 765,0-1,-1 0,1 1,-1-1,1 1,-1-1,0 1,0-1,0 1,0 0,0-1,-1 1,1 0,-1 0,1 0,-1 0,0 0,0 0,1 0,-2 1,1-1,0 1,0-1,0 1,-1 0,1 0,0 0,-1 0,1 0,-1 1,0-1,1 1,-1 0,-2-1,-13 0,1 0,0 1,0 1,-18 4,28-5,5 1,0-1,-1 1,1 0,0 0,0-1,0 1,0 1,0-1,0 0,1 0,-1 1,0-1,1 1,-1-1,1 1,-1 0,1 0,0-1,-1 1,1 0,0 0,0 0,1 1,-1-1,0 0,1 0,-1 0,1 0,0 1,0 1,-2 12,2 0,0 0,3 22,-1-8,0 111,12 208,-10-247,-5-82,1-1,0 0,2 0,0 0,1 0,1-1,1 1,0-1,9 18,-6-15,-1-1,-1 1,0 0,-2 1,3 32,4 17,-3-17,1 70,1 2,9 26,-13-119,-6-33,0-1,0 1,0 0,0 0,0 0,0 0,0 0,0 0,0 0,0 0,0 0,1 0,-1 0,0 0,0 0,0 0,0 0,0 0,0 0,0 0,0 0,0 0,0 0,1 0,-1 0,-2-55,1 13,0-767,2 799,0 1,1 0,0-1,1 1,0 0,0 1,9-17,-6 13,-1 1,-1-1,7-23,-8 8,-1 0,-2-41,0 49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46.7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1,'946'0,"-928"0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49.28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1,'1'1,"-1"0,1 0,-1 0,1 0,0 0,0 0,0 0,-1 0,1 0,0-1,0 1,0 0,0-1,1 1,-1 0,0-1,0 1,0-1,0 0,1 1,-1-1,0 0,0 0,0 0,1 0,-1 0,2 0,42 3,-40-3,442 1,-216-3,-214 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51.51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22 0,'-3'3,"1"1,0-1,0 1,0-1,0 1,0 0,1-1,0 1,0 0,0 0,0 0,1 0,-1 4,1 61,0-45,1 188,-1-196</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54.54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0,'760'0,"-744"0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7:57.5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84,'112'2,"119"-4,-210-1,0-1,23-8,-27 7,0 1,0 0,34-2,120-14,-164 21,0-1,0 0,0-1,0 0,0 0,-1 0,1-1,0 0,0 0,-1-1,7-3,-1-1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20.0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0,'1270'0,"-1253"0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23.5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20,'590'0,"-343"-20,264 21,-495-1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27.2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0,'1149'0,"-1130"0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1:32.51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25 22,'-1'0,"0"1,0-1,0 0,0 1,0 0,0-1,0 1,0 0,0-1,0 1,1 0,-1 0,0 0,0-1,1 1,-1 0,1 0,-1 0,1 0,-1 0,1 1,-1-1,1 0,0 0,0 0,0 0,-1 2,-3 36,4-34,-1 1,1 0,-1 0,2 0,-1 0,1 0,-1 1,2-1,-1 0,4 9,-3-12,-1-1,1 0,0 1,0-1,0 0,0 0,0 0,0-1,0 1,1 0,-1-1,1 0,-1 1,1-1,0 0,-1 0,1-1,0 1,0 0,-1-1,1 0,0 0,3 0,221 0,-89-4,-128 4,-1-1,0 0,1-1,-1 0,0 0,0-1,0 0,0-1,-1 0,1-1,8-5,18-9,-25 15,0 0,0 1,1 0,-1 0,1 1,0 1,15-1,83 5,-39 1,-49-4,30 1,97-12,-130 8,0-1,-1-1,0 0,0-1,-1-1,1 0,-2-2,1 0,17-12,4-3,-21 17</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31.3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21,'550'0,"-446"-10,-74 5,46 0,244 6,-303-1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34.6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39,'533'0,"-502"-1,-1-2,50-12,-49 8,0 2,49-2,-4 7,-60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37.34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0,'909'0,"-891"0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39.7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0,'1081'0,"-1064"0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42.8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1,'1062'0,"-1045"0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46.3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40,'100'1,"106"-3,-80-16,-84 10,0 2,47 0,311 7,-383-1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49.8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1,'872'0,"-855"0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52.79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0,'1081'0,"-1065"0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8:56.8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0,'968'0,"-952"0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9:05.49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64,'0'1,"1"0,0 1,0-1,-1 1,1-1,0 0,0 0,0 1,0-1,1 0,-1 0,0 0,0 0,1 0,-1-1,0 1,1 0,-1-1,3 2,30 10,4-7,0-2,0-1,63-5,-9 0,-8 2,113-13,-128 5,-34 5,0-1,0-1,0-2,59-22,-74 24,0 1,0 0,1 2,0 0,0 1,0 2,0 0,24 3,21-1,-1198-2,1130 0,-1 0,0 0,0 0,0 0,0 0,0 0,0 1,1-1,-1 1,0 0,0 0,1 0,-1 0,1 1,-1-1,1 1,-1-1,1 1,0 0,0 0,0 0,0 0,0 0,0 1,1-1,-3 3,2 3,0 0,0 1,0-1,1 0,0 0,1 1,1 15,-1 69,3 59,-3-149,1-1,0 0,-1 0,1 0,0 0,0 0,0 0,0 0,0 0,1-1,-1 1,1 0,-1-1,1 1,-1-1,1 1,0-1,0 0,0 0,0 1,0-1,0-1,0 1,0 0,0 0,0-1,0 0,0 1,0-1,5 0,10 1,1 0,-1-1,19-4,-5 2,-6 0,1-1,-1-1,28-8,12-2,-21 9,0 2,85 5,-33 1,462-3,-555 0,0 0,0 0,1 0,-1 0,0 0,0-1,0 1,0-1,0 0,0 0,-1 0,1 0,0-1,0 1,-1-1,1 1,-1-1,1 0,-1 0,4-4,-4 2,0-1,0 0,0 1,-1-1,1 0,-1 1,-1-1,1 0,-1 0,1 0,-1 0,-1-7,-3-218,4 213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1:35.68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60,'892'0,"-874"-1,1-1,-1 0,1-2,-1 0,0-1,-1-1,1 0,24-13,-22 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9:13.5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0,'1216'0,"-1213"0,-1 0,1 1,-1-1,0 0,1 1,-1-1,0 1,1-1,-1 1,0 0,0 0,1 0,-1 1,0-1,0 0,-1 1,1-1,0 1,0 0,-1 0,1-1,-1 1,1 0,-1 0,0 0,0 1,0-1,0 0,0 0,0 1,-1-1,1 0,-1 4,2 9,-1 1,0-1,-2 1,-2 21,0 4,3-35,0 0,0 1,-1-1,1 0,-1 0,-1 0,1 0,-1-1,-4 10,4-12,1-1,-1 0,0 0,-1 0,1 0,0 0,0 0,-1-1,1 1,-1-1,1 0,-1 0,0 0,0 0,1 0,-1 0,0-1,0 1,0-1,0 0,0 0,-3 0,-55-1,0-2,0-3,-82-18,99 18,0 2,-1 1,-66 6,14 0,-20-1,-123-5,199-4,35 5,0 1,0-1,0 1,0 1,-1-1,1 1,-11 1,15 0,0-1,1 1,-1 0,0 0,0 0,0 0,0 0,1 1,-1-1,1 0,-1 1,1-1,-1 1,1 0,0-1,0 1,0 0,0 0,0 0,0 0,0 0,1 0,-1 0,1 0,-1 0,1 0,0 4,-1-1,0 0,0 0,0 0,1 0,0 0,0 0,1 0,-1 0,1 0,0-1,0 1,1 0,3 7,-4-9,1-1,1 0,-1 0,0 1,0-1,1-1,0 1,-1 0,1-1,0 1,-1-1,1 0,0 0,0 0,0 0,0 0,0-1,0 0,1 1,-1-1,0 0,5-1,31 1,115-5,-55-13,-76 12,1 1,0 1,33-1,436 6,-477-1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9:29.1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42,'571'0,"-389"-19,-113 18,97-13,-117 9,0 3,55 3,-22 1,-80-2,1 0,-1 0,1 0,-1 0,1 1,-1-1,0 1,1 0,-1 0,0-1,0 1,1 1,-1-1,0 0,0 0,0 1,0-1,-1 1,1 0,0 0,-1-1,1 1,-1 0,1 0,-1 1,0-1,0 0,0 0,0 0,0 1,-1-1,1 0,0 4,0 9,0 0,0-1,-1 1,-4 25,1 2,3-21,1-13,-1-1,0 1,-1 0,1-1,-1 1,-3 9,3-15,0 0,0 0,0 0,0 0,-1 0,1 0,0-1,-1 1,1-1,-1 1,0-1,1 1,-1-1,0 0,0 0,0 0,0 0,0 0,0 0,0 0,0-1,0 1,0-1,0 0,-1 1,-3-1,-208-1,83-2,-343 3,324-20,89 19,-121 3,180-2,-1 1,1 0,-1 0,1-1,0 1,0 1,-1-1,1 0,0 0,0 1,0 0,0-1,0 1,0 0,1 0,-1 0,1 0,-1 0,1 0,0 0,0 0,0 1,0-1,0 1,0-1,1 0,-1 1,1-1,-1 1,1 4,-1 1,1 0,0 1,0-1,0 0,1 1,1-1,-1 0,5 12,-5-18,0 0,1 0,-1 0,1 0,0 0,0 0,-1 0,1-1,0 1,0-1,1 1,-1-1,0 0,0 0,1 0,-1 0,1 0,-1-1,0 1,1 0,0-1,-1 0,4 0,69-1,-54-1,490-2,-281 6,-90 18,-107-18,0 2,35 9,36 4,-35-15,-880-1,377-3,418 2</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9:42.67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1 100,'1043'0,"-940"-10,4 0,-67 11,-23 0,-1 0,1-1,0-1,-1 0,1-2,-1 0,0 0,0-2,17-6,-18 5,0 0,1 1,-1 0,1 2,32-5,84 5,-92 4,81-10,-54 2,0 3,96 6,-46 0,-74-2,-25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9:50.16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60,'626'0,"-475"-20,-15 11,13-1,-86 10,101-14,-101 9,123 4,-82 3,-85-2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00.18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40,'779'0,"-760"-2,0 0,0-1,36-10,-36 8,0 0,0 2,39-3,1153 7,-1193-1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02.0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05.6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11.1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0 117,'44'-2,"0"-2,48-11,22-3,-87 15,204-13,451 17,-670-2,0-1,0 0,0-1,-1 0,1 0,-1-1,12-6,-10 4,0 1,0 0,0 1,1 1,15-3,308 3,-173 6,275-3,-419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27.0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0,'3128'0,"-3112"0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31.5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0 101,'1327'0,"-1308"-1,0-2,-1 0,1 0,-1-2,25-9,-23 7,1 0,-1 2,43-5,12 7,-43 3,0-1,0-2,51-11,-39 5,0 3,1 2,-1 1,75 6,-17 0,-69 0,-21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1:39.2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51,'141'3,"151"-6,-274 0,-1 0,0-1,25-10,-26 8,0 1,0 1,0 0,22-1,357 3,-196 4,-178-2</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45.6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1,'3003'0,"-2983"0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0:52.2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98,'340'-14,"-82"-11,-230 22,45-12,-47 8,0 2,30-2,194 7,6 0,-151-9,62-1,16 8,154 5,-166 16,-131-13,61 18,23 3,-45-17,108-2,97-8,-395 10,75-5,-47 0,-1297-7,738 3,603 3,26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08.76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59,'2428'0,"-2404"-1,0-2,0-1,0-1,35-11,-35 8,-1 2,1 1,0 0,38-1,459 8,-504-2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15.45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40,'1745'0,"-1734"-1,1 0,-1-1,0-1,1 1,17-9,-17 7,0 0,0 1,0 0,24-2,233 4,-121 3,-132-2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24.89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39,'1347'0,"-1313"-2,-1-1,48-11,-48 7,0 2,57-3,79 9,-153-1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30.53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59,'1142'0,"-1013"-10,6 0,-9 13,180-6,-291 1,0-1,0 0,20-8,-22 7,0 0,0 0,1 2,26-3,111 6,-134-1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33.27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37.1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1 139,'579'0,"-559"-1,1-2,0 0,35-10,-36 8,0 0,1 1,37-2,-13 7,0-2,0-3,85-17,-88 13,-30 6,-1 0,0-1,1 0,-1-1,11-5,-8 4,-1 1,1 0,-1 0,1 2,0 0,0 0,1 2,-1-1,15 3,-8-1,-1-2,0 0,31-5,-13 0,0 2,0 1,1 2,39 5,13-2,458-2,-529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54.0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83,'732'0,"-702"-2,1-1,51-12,-52 9,0 0,54-1,-51 5,-1 0,1-2,-1-2,33-9,-29 9,-1 2,0 1,1 2,53 4,1 0,1446-3,-1526 1,-1 0,0 1,1 0,-1 1,0-1,-1 2,1-1,0 1,-1 1,9 6,-7-5,1 0,0-1,-1 0,1-1,21 6,-18-8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1:59.7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0,'646'0,"-419"20,1232-21,-1442 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09.38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25,'142'3,"150"-6,-218-8,18-2,-72 13</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15.3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60,'51'0,"87"1,268-33,-254 15,1 6,190 11,-143 2,1486-2,-1669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20.23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20,'806'0,"-693"-10,-77 5,43 0,822 6,-885-1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23.81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58,'1386'0,"-1357"-2,0-1,50-12,-50 9,0 0,52-1,-6 7,104-14,-123 10,-40 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26.6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0,'257'20,"1572"-21,-1813 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29.8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1,'3'2,"0"0,0 0,0 0,1-1,-1 1,0-1,1 1,-1-1,1-1,0 1,-1 0,5 0,52 0,-39-1,175-2,103 4,-233 7,-43-5,46 2,1046-7,-1058 10,-18 0,-25-8</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40.63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0,'2802'0,"-2608"20,15-1,-150-21,-40 0,0 0,0 2,-1 1,1 0,0 1,-1 1,26 7,-42-9,0 0,0 0,0 1,-1-1,1 0,0 1,-1-1,1 1,0-1,-1 1,0 0,1 0,-1 0,0 0,0 0,0 0,0 0,0 0,-1 0,1 0,-1 0,1 1,-1 1,2 11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46.4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20,'1480'0,"-1271"-19,517 19,-705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2:58.29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80,'0'-1,"1"0,-1 0,0 0,1 0,-1 0,1 0,-1 1,1-1,0 0,-1 1,1-1,0 0,-1 1,1-1,0 0,0 1,0 0,0-1,-1 1,1-1,0 1,0 0,0-1,0 1,0 0,0 0,0 0,1 0,33-3,-30 3,28-4,57-12,-62 9,-1 2,1 1,35 0,20 5,28 1,140-15,-136 4,164 8,-121 4,589-3,-493 19,658-20,-729-18,-226 18,1-1,-1 3,1 0,-1 3,-56 13,33 3,42-11,0-2,0 0,-1-2,0-1,-43 3,43-8,0 2,0 0,0 2,1 1,-35 10,26-8,0 0,-1-2,1-2,-1-1,-49-5,-6 2,-1905 2,1968 1,-45 9,9-1,-45 9,91-18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3:02.04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77,'1178'0,"-1161"-1,0-1,0-1,0 0,21-8,-19 6,0 0,37-4,-24 6,51-12,-57 8,0 2,1 2,34-2,790 7,-835-2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39.7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59,'125'2,"134"-4,-234-2,1 0,46-16,-47 13,0 0,0 2,27-3,275 5,-173 5,-135-2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14.80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0,'1439'0,"-1419"0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44.4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0,'1138'0,"-1121"0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47.52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79 0,'-2'1,"-1"0,0-1,1 1,-1 0,0 0,1 0,-1 1,1-1,-1 1,1-1,0 1,0 0,0 0,0 0,0 0,0 0,0 0,1 1,-1-1,1 1,0-1,-1 1,1-1,0 1,1 0,-2 4,-4 13,2-1,-4 33,6-41,-3 54,5 122,3-74,-4-80,0-6,2-1,0 0,10 52,-5-47,-4-16</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50.4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40 0,'-2'29,"-1"0,-12 54,9-56,1 1,1 1,-1 33,7 429,-2-474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54.39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23,'85'0,"116"-15,-128 8,146 6,-93 4,-52-3,-58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56.34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124 1,'-3'0,"-4"0,-5 0,-3 0,-5 0,-3 0,0 0,3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5:57.8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1,'759'0,"-743"0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06.87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1,'260'19,"316"-19,-542 3,-22 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07.28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09.9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1,'815'0,"-798"0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14.64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1,'93'19,"290"-17,-198-4,-173 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31.7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0,'552'0,"-532"0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18.1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1,'3'0,"5"0,3 0,4 0,2 0,2 0,1 0,3 0,1 0,-1 0,0 0,-1 0,-2 0,0 0,3 0,-3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22.7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0,'152'20,"606"-21,-740 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36.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0,'931'0,"-915"0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41.6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0,'778'0,"-762"0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44.1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1,'0'0,"0"1,1 0,-1 0,1 0,-1 0,1 0,0 0,-1-1,1 1,0 0,-1 0,1-1,0 1,0-1,0 1,-1-1,1 1,0-1,0 1,0-1,0 0,0 1,0-1,0 0,0 0,0 0,0 0,1 0,35 3,-32-3,550 3,-284-5,-254 2</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6:58.1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20,'124'2,"133"-4,-185-7,-39 4,51-1,295 7,-363-1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01.6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40,'929'0,"-923"0,-1-1,1 0,-1 0,1-1,-1 1,1-1,-1 0,0-1,6-3,-5 3,0 0,0 0,0 1,0 0,0 0,12-2,-3 3</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04.8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19,'118'2,"126"-4,-165-6,69-3,-16 12,-116-1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12.0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1,'922'0,"-902"0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15.41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0,'834'0,"-817"0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36.1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18.23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1,'1'1,"0"1,0-1,0 1,0-1,1 0,-1 0,0 1,1-1,-1 0,1 0,-1 0,1 0,-1-1,1 1,0 0,-1-1,1 1,3 0,34 9,3-4,0-1,0-3,73-5,-20 1,297 2,-376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21.58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0,'778'0,"-762"0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23.96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59,'59'-3,"102"-17,128-13,-101 31,-108 3,-64-1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27.07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0,'209'20,"265"-21,-458 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35.2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1,'608'0,"-592"0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40.0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82,'114'-2,"156"-24,-193 16,79-15,-108 17,1 2,0 3,0 1,55 6,5-2,-72-2,-21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7:43.27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78,'249'-15,"-151"10,-71 6,0-2,0-1,0-2,38-9,-33 6,0 2,0 1,0 1,0 2,49 3,69-3,-89-8,-40 5,1 1,25 0,63 4,-91-1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21.6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21,'766'0,"-584"-21,-165 21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22.3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25.14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1,'1080'0,"-1063"0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6:34.0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1,'624'0,"-604"0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27.67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0,'986'0,"-970"0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30.29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38,'556'0,"-325"-19,21 5,-78 10,-172 4,14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33.00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0,'1006'0,"-990"0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35.42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0 168,'27'0,"25"2,1-3,-1-3,0-1,67-16,24-9,8-3,-119 27,-1 0,1 2,63 0,-22 1,-34-1,77-19,-11 1,-80 18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8:38.3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39,'591'0,"-553"-2,-1-1,46-11,-47 7,0 1,55-1,-53 8,-22-1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01.8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37,'835'0,"-822"-1,0 0,0-1,0-1,-1 0,15-5,30-8,-40 13</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02.49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02.8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05.4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0,'1006'0,"-990"0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07.9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0,'987'0,"-971"0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6:37.1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0,'1'3,"-1"-1,0 0,1 0,0 0,-1 1,1-1,0 0,0 0,0 0,0 0,1 0,-1 0,1-1,-1 1,1 0,-1-1,1 1,0-1,0 0,0 1,0-1,0 0,0 0,0 0,0 0,0-1,0 1,0-1,1 1,-1-1,5 1,11 1,0-1,0 0,19-2,-17 0,488-1,-487 2</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31.40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12,'843'0,"-778"-7,-47 3</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32.3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35.0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0,'0'1,"0"0,1 0,-1 0,1 0,-1 0,1 0,-1-1,1 1,0 0,-1 0,1-1,0 1,-1-1,1 1,0 0,0-1,0 1,0-1,-1 0,1 1,0-1,0 0,0 1,0-1,0 0,0 0,0 0,1 0,33 3,-30-3,497 3,-257-5,-49 2,-179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40.8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0,'911'0,"-904"0,0 0,-1 1,1-1,0 1,-1 1,1-1,10 5,-1 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09:58.3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0,'326'15,"-252"-11,-44-3,-1 1,34 7,-18-3,0-2,1-1,73-6,-18 0,121 3,-205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01.1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0,'986'0,"-969"0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04.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1,'1024'0,"-1007"0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08.03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72,'136'3,"146"-6,-175-16,-82 13,1 1,0 1,35 0,3 4,123-14,-101 7,-61 7,49-9,-58 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11.3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39,'106'0,"302"-11,-314-1,-47 5,0 1,0 3,60 4,-94 1,-1 1,1 1,-1 0,25 11,7 3,-29-13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14.8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1,'929'0,"-912"0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33.78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0,'798'0,"-775"0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6:47.2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78,'28'0,"1"-1,-1-2,39-7,121-43,-142 47,-1 3,1 1,49 6,5-2,686-2,-771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23.88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1,'270'19,"-240"-19,50 0,112 15,-128-9,0-3,73-6,-24 1,132 2,-229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27.1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1,'816'0,"-625"20,-96-4,-80-15</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39.5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1,'0'418,"1"-400,1-1,1 1,1-1,0 0,11 27,-9-27,0 0,-1 1,-1 0,0 0,0 23,-4-23,0-13,0-1,0 0,0 1,0-1,1 0,-1 1,1-1,3 7,-3-10,0 1,0-1,0 1,1-1,-1 0,1 1,-1-1,1 0,-1 0,1 0,0 0,-1 0,1 0,0-1,0 1,0-1,0 1,-1-1,1 1,0-1,0 0,0 0,3 0,237-1,-93-2,-20-7,6 0,-111 10,5 1,1-1,0-1,-1-2,54-11,-80 13,-1-1,1 1,-1 0,1-1,-1 0,0 1,0-1,0 0,0 0,0 0,0 0,-1-1,1 1,-1 0,1-1,-1 1,0-1,0 1,0-1,0 0,0 1,-1-1,1 0,-1-5,2-9,-1 0,-3-33,1 30,1-101,-3-52,2 171,0-1,0 0,0 1,0-1,-1 1,1-1,-1 1,0 0,0 0,1-1,-1 1,-1 1,1-1,0 0,0 0,-1 1,1-1,-1 1,1 0,-1 0,0 0,1 0,-1 0,0 1,0-1,-5 0,-13-2,0 0,-30 0,42 3,-476-1,242 2,240-1,1 0,-1 0,1 0,0 1,-1-1,1 1,-1-1,1 1,0 0,0 0,-1 0,1 0,0 0,0 0,0 1,0-1,0 1,0 0,1-1,-1 1,0 0,1 0,-1 0,1 0,0 0,0 0,0 0,0 1,0-1,0 0,0 1,1-1,-1 3,-1 10,1 0,1 0,0-1,3 26,1 2,-6 6,1-33,0-1,1 1,0 0,2 0,4 22,-5-35,1 1,-1-1,1 1,0-1,0 0,0 0,0 0,0 0,0 0,1 0,-1 0,1-1,-1 0,1 1,-1-1,1 0,0 0,0 0,0-1,-1 1,1-1,0 1,0-1,0 0,5 0,3 0,1-1,-1 1,0-2,0 1,17-6,2-3,-6 0,2 2,-1 1,1 1,-1 1,2 1,35-1,-37 7,-1-2,0-1,0-1,0-1,0 0,-1-2,1-1,29-12,-15 2,38-19,-74 34,0-1,0 1,0 0,0 0,0 0,0 0,1 0,-1 0,0 0,0 1,1-1,-1 1,1-1,-1 1,0 0,1 0,-1 0,1 0,-1 1,0-1,1 1,3 1,-4 0,0 0,0 0,0 0,0 0,-1 1,1-1,-1 0,1 1,-1-1,0 1,0 0,0-1,-1 1,1 0,0 0,-1-1,0 1,0 0,0 5,1 57,-6 67,4-130,0 1,0 0,0-1,0 0,-1 1,1-1,-1 0,0 1,1-1,-1 0,0 0,0 0,0-1,0 1,-1 0,1-1,0 0,-1 1,1-1,-1 0,0 0,1 0,-1-1,0 1,1-1,-5 1,-13 3,0-2,-28 1,42-2,-297 0,152-3,135 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0:57.1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1,'1119'0,"-1117"0,1 0,-1 0,0 0,1 0,-1 1,1-1,-1 1,0-1,1 1,-1 0,0 0,0 0,0 1,0-1,0 0,0 1,0-1,0 1,0 0,-1-1,1 1,-1 0,1 0,-1 0,0 0,1 1,-1-1,0 0,-1 0,1 1,0-1,-1 0,1 4,1 9,-1 0,-1 0,0 0,-3 23,0 4,2 983,2-1024,-1 1,0-1,1 1,-1-1,0 1,0-1,0 1,-1-1,1 1,0-1,0 1,-1-1,1 0,-1 1,0-1,1 0,-1 1,0-1,1 0,-1 0,0 1,0-1,0 0,0 0,0 0,-1 0,1 0,0 0,0-1,-1 1,1 0,-2 0,-1-1,-1 0,1 0,0-1,-1 1,1-1,0 0,0-1,0 1,0-1,-5-2,-60-27,52 22,1 0,-1 1,-1 2,0-1,0 2,0 1,0 0,-1 1,-23-1,-697 6,737-2,0 0,-1 1,1-1,0-1,0 1,0 0,0 0,0-1,0 0,0 1,0-1,0 0,0 0,0 0,0 0,0 0,0 0,1 0,-1-1,0 1,1-1,-1 1,1-1,0 0,0 0,-1 1,0-3,0-3,0-1,1 1,0 0,0 0,0-1,2-13,2-532,17 329,-20 221,-1 1,1-1,0 1,0 0,0-1,1 1,-1 0,1-1,-1 1,1 0,0 0,0-1,-1 1,2 0,-1 0,0 0,0 0,1 0,-1 0,1 1,-1-1,1 0,0 1,0-1,3-1,1 1,0 0,0 1,0 0,0 0,0 0,0 1,0 0,12 1,427 3,-280-4,-140 1,1 2,0 1,30 9,38 5,-91-17,0 0,-1 0,1 0,0 0,0 1,-1-1,1 1,-1 0,1 0,-1 0,0 0,1 0,-1 0,0 1,-1-1,1 1,0-1,-1 1,1 0,-1-1,0 1,0 0,0 0,0 0,-1 0,1 0,-1 5,3 12,-1-1,-1 40,-1-53,1 133,-5 80,4-217,0 0,-1 0,1 0,-1 0,0 0,0 0,0 0,0 0,0 0,0 0,0 0,-1-1,1 1,-1 0,1-1,-1 1,0-1,1 0,-1 1,0-1,0 0,0 0,0 0,0-1,0 1,0 0,0-1,0 1,-1-1,1 0,-3 1,-10 0,-1-1,0 0,-23-3,9 1,-80 2,-50-2,147 0,-1-2,1 1,0-2,0 1,1-2,0 0,-1 0,-19-15,21 13,0 1,-1 0,0 1,0 0,-1 1,0 0,0 1,-20-4,23 7,0 0,0-1,1 0,-1-1,1 0,-1-1,1 0,0 0,0-1,-13-9,17 10,0 0,1 0,0-1,0 1,0-1,0 0,1 0,0 0,0 0,0 0,1-1,0 0,0 1,0-1,0 0,1 0,0 0,0-10,0-9,-1 10,1 0,1 1,0-1,1 0,1 0,5-20,-6 33,1 0,-1 0,1 0,-1 0,1 0,0 1,0-1,0 0,0 1,0 0,0 0,0-1,1 1,-1 0,0 1,0-1,1 0,-1 1,1-1,-1 1,1 0,3 0,67 2,-50-1,325 2,-201-4,-141 1,-1 0,0 0,0 0,1 1,-1 0,0 0,0 0,0 1,0-1,0 1,0 1,-1-1,1 1,0-1,6 7,-8-6,0 1,0 0,-1 0,1 0,-1 0,0 1,0-1,0 0,0 1,-1 0,0-1,0 1,0 0,0 0,-1 0,0-1,0 6,0 46,2-26,-2 0,-1 0,-2 0,-7 35,5-51,-1 0,0-1,-1 0,-1 0,0-1,-1 0,0 0,0-1,-2 0,1-1,-21 15,26-21,0-1,0 0,-1-1,0 1,1-1,-1-1,0 1,0-1,0 0,0 0,-8 0,-76-4,40 0,-59 5,-84-5,145-11,42 11,0 1,-1 0,1 0,0 0,0 1,-8-1,12 2,0 0,0 0,0 1,0-1,0 1,0-1,0 1,0 0,0-1,1 1,-1 0,0 0,1 0,-1 1,0-1,1 0,0 0,-1 1,1-1,0 1,-1 0,1-1,0 1,-1 2,-4 7,1 1,0-1,1 1,-4 15,6-21,1 0,0-1,1 1,-1 0,1 0,0-1,0 1,1 0,-1 0,1-1,3 9,-3-12,1 0,-1 0,1 0,-1 0,1 0,0-1,0 1,0 0,0-1,0 0,0 1,0-1,0 0,0 0,1 0,-1-1,0 1,1 0,-1-1,0 0,1 1,4-1,64-2,-48 0,-1 1,30-1,0 1,0 3,60 10,-2-1,-98-7</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1:03.19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0,'819'0,"-799"0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1:10.0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 0,'-2'124,"5"133,-2-247,1 1,0-1,1 0,1 0,-1 0,1 0,8 13,1 3,0 24,-13-47,0 1,1-1,-1 0,0 0,1 0,0 0,0 0,0 0,0 0,0 0,1 0,-1 0,1 0,-1-1,1 1,0-1,0 1,1-1,-1 0,0 0,1 0,-1 0,1 0,0 0,0-1,-1 1,1-1,6 2,26 5,0-1,1-2,0-2,0-1,0-1,57-8,-56 2,-1-2,61-19,-54 13,50-8,-40 19,-43 3,1-1,-1 0,0 0,0-2,12-2,-20 4,1-1,-1 0,0 0,0 0,0 0,0 0,0-1,0 1,0-1,0 1,0-1,0 0,-1 0,1 1,-1-1,0 0,1 0,-1-1,0 1,0 0,0 0,0-1,-1 1,1 0,-1-1,1-2,2-32,-1-1,-5-64,-1 8,6 66,-2 19,1 0,-1 0,0 0,-1 1,-3-18,3 23,0 1,0 0,0 0,0 0,0 0,0 1,0-1,-1 0,1 0,-1 1,1-1,-1 1,0-1,1 1,-1 0,0 0,0 0,0 0,0 0,0 0,0 0,0 0,-1 1,1-1,0 1,0 0,0 0,-4 0,-247 0,105 3,118-1,1 1,0 1,-45 13,25-6,47-10,0 0,-1 0,1 0,0 0,0 0,0 1,0-1,0 0,0 1,1 0,-1-1,0 1,1 0,-1 0,1 0,0 0,0 0,-1 0,1 0,1 1,-1-1,0 0,1 1,-1-1,1 0,-1 1,1 2,-1 11,0 0,1 0,3 18,-1-5,-2-23,0 0,0 0,0 1,1-1,0 0,0 0,0 0,3 7,-3-11,1 0,-1-1,0 1,1 0,-1-1,1 1,-1-1,1 1,-1-1,1 0,0 0,0 1,0-1,0-1,0 1,0 0,0 0,0-1,0 1,0-1,0 0,1 1,-1-1,4-1,227 0,-85-2,-132 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1:25.92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32 20,'410'-15,"-150"10,-158 6,-99-1,0 0,0 0,-1 0,1 0,0 0,0 1,0-1,0 1,-1 0,1 0,0 0,-1 0,1 0,-1 1,1-1,-1 1,1-1,1 3,-2 0,0-1,0 0,-1 0,0 0,1 1,-1-1,0 1,-1-1,1 1,-1-1,1 1,-1-1,0 1,-1 4,-3 432,4-438,0 0,0 0,0 1,0-1,0 0,-1 0,1 0,-1 1,1-1,-1 0,0 0,0 0,0 0,0 0,0 0,0-1,0 1,-1 0,1-1,-1 1,1 0,-1-1,0 0,1 1,-1-1,0 0,0 0,0 0,-2 1,-5 0,1 0,-1-1,0 0,1-1,-1 0,-10-1,13 1,-23-1,-1 1,1 2,0 1,0 1,-39 11,9-3,0-3,-1-2,0-2,-99-6,64 0,93 1,0 0,0 0,0 0,0 0,1 0,-1 0,0 0,0-1,0 1,1 0,-1-1,0 0,0 1,1-1,-1 0,1 0,-1 0,1 0,-1 0,1 0,-1-1,1 1,0 0,0-1,0 1,-1-1,2 1,-1-1,0 0,0 1,0-3,0-1,1 0,-1 0,2 1,-1-1,0 0,1 0,0 0,0 1,0-1,1 0,3-6,4-10,-2 2,1 1,-2-1,4-21,-9 37,0 0,0 0,1 0,-1 0,1 0,-1 0,1 1,0-1,0 0,1 1,-1 0,0-1,1 1,-1 0,1 0,0 0,-1 1,1-1,0 0,0 1,0 0,1 0,-1 0,0 0,0 1,0-1,5 0,13-1,0 1,1 0,24 3,-18 0,34 0,1-3,-1-3,110-20,-145 20,1 0,-1 2,43 1,-54 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1:38.98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25 7,'0'4,"1"-1,-1 1,1-1,0 1,0-1,1 0,-1 1,1-1,-1 0,1 0,0 0,0 0,0 0,1 0,-1-1,1 1,0-1,-1 1,1-1,0 0,0 0,0-1,1 1,4 1,10 5,1-1,0-1,24 5,-23-7,30 6,1-2,0-2,0-3,58-3,0 1,88-3,-193 1,-1 0,0 0,0 0,0-1,0 1,0-1,0 0,0 0,0 0,-1 0,1 0,-1 0,1-1,-1 1,0-1,0 0,0 0,0 0,-1 0,1 0,-1 0,0 0,0 0,0 0,1-5,-1 6,-1 0,1-1,0 1,-1 0,0 0,0 0,1-1,-1 1,-1 0,1 0,0 0,0-1,-1 1,1 0,-1 0,0 0,0 0,0 0,0 0,0 0,0 0,0 0,-1 0,1 1,0-1,-1 0,0 1,1-1,-1 1,0 0,0-1,0 1,0 0,0 0,0 0,0 1,0-1,-4 0,-34-3,0 2,-68 5,12 0,91-3,-7-1,-1 1,1 0,-1 1,1 0,0 1,-1 0,1 1,0 0,1 1,-1 0,-11 7,12-6,-1-1,0 0,1 0,-1-1,-1-1,-16 2,16-3,1 1,-1 0,1 1,0 0,-20 9,30-11,0 1,0 0,0 0,0-1,0 1,0 0,1 0,-1 1,1-1,0 0,-1 0,1 1,0-1,0 1,1-1,-1 1,0-1,1 1,0 0,-1-1,1 4,3 64,-1-43,0 30,-4 247,-6-273,8-30,0 0,-1 1,1-1,-1 0,1 0,-1 1,0-1,1 0,-1 0,0 0,0 0,0 0,0 0,0 0,0 0,0 0,0-1,0 1,0 0,-2 0,3-2,-1 1,0-1,0 1,1-1,-1 1,0-1,1 0,-1 1,0-1,1 0,-1 0,1 0,-1 1,1-1,0 0,-1 0,1 0,0 0,0 0,0 0,-1 0,1 0,0 0,0 1,1-3,-4-31,3 31,1-40,0 23,-1 0,0 0,-2 0,-5-30,6 46,0 1,0-1,0 0,0 1,-1 0,1-1,-1 1,0 0,0 0,0 0,0 0,-1 0,1 1,-1-1,1 1,-1-1,0 1,0 0,0 0,-1 0,1 1,0-1,-1 1,1 0,-1-1,1 2,-1-1,1 0,-1 1,-5-1,7 1,0 1,0-1,0 0,1 1,-1-1,0 1,0-1,0 1,0 0,1 0,-1 0,0 0,1 0,-1 0,1 1,-1-1,1 0,0 1,-1-1,1 1,0-1,0 1,0 0,0-1,0 1,1 0,-1 0,0 0,1 0,0-1,-1 1,1 0,0 0,0 3,-2 10,2 1,0 0,2 21,0-14,-2 63,2 37,-2-121,1 0,-1 1,1-1,0 0,0 0,-1 0,2 0,-1 0,0-1,0 1,1 0,-1 0,0-1,1 1,0-1,-1 0,1 1,0-1,0 0,0 0,0 0,0 0,0 0,0 0,0-1,0 1,0-1,0 1,1-1,-1 0,2 0,14 1,-1 0,0-2,20-2,-7 1,578 1,-604 1,0 0,0 0,0-1,0 0,0 0,0 0,0 0,0 0,0-1,0 0,-1 0,1 0,-1 0,0-1,1 1,4-6,-2 2,-1-1,0 0,-1 0,1 0,-1 0,-1 0,0-1,3-8,0-6,0 0,-2-1,0 0,-2 0,0-30,-2 50,0-1,0 0,0 0,0 0,-1 0,0 0,1 0,-1 0,-1 1,1-1,0 0,-1 1,0-1,-3-4,2 6,1 0,-1 0,0 1,0-1,0 0,0 1,0 0,-1 0,1 0,0 0,0 1,-1-1,1 1,-1 0,1 0,0 0,-5 1,-525 2,516-3</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1:54.35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20 59,'-20'151,"21"287,-1-436,0 1,0 0,0 0,0 0,0 0,1 0,-1 0,1 0,0-1,0 1,0 0,0 0,0-1,1 1,-1-1,1 1,0-1,-1 0,1 1,0-1,0 0,1 0,-1-1,5 4,0-2,0-1,-1 0,1 0,0-1,1 0,-1 0,0-1,0 0,9-1,474-3,-314 5,-173-1,0 0,-1 0,1-1,-1 1,1-1,-1 1,0-1,1 0,-1 0,0 0,1 0,-1 0,0-1,0 1,0-1,0 0,0 1,0-1,-1 0,1 0,-1 0,1 0,-1 0,1 0,-1-1,0 1,0 0,0-1,-1 1,1 0,0-1,-1 1,1-4,0-11,1 0,-2 0,0-1,-3-17,1 1,2-54,-3-49,-6 76,5 40,1 0,0-27,3 46,0-1,0 1,0 0,0 0,0 0,0-1,-1 1,1 0,-1 0,1 0,-1 0,0 0,0 0,0 0,0 0,0 0,0 0,-1 1,1-1,-1 0,1 1,-1-1,1 1,-1-1,0 1,-3-2,-1 1,-1 1,1-1,-1 1,1 0,-1 1,1-1,-14 2,-398 3,283-4,132-1,-1 1,1 0,0 0,0 0,0 1,-1-1,1 1,0 0,0 0,0 0,0 0,0 0,0 1,0-1,1 1,-1 0,1 0,-1 0,-3 4,3-2,1 0,0 1,0-1,1 0,-1 1,1 0,0-1,0 1,1-1,-1 1,1 0,0 0,1 5,-1 0,0-3,0 0,0 0,1 1,0-1,0 0,4 11,-4-16,0 0,0 0,1 0,-1 0,1-1,-1 1,1 0,-1-1,1 1,0-1,0 0,-1 1,1-1,0 0,0 0,1 0,-1-1,0 1,0 0,0-1,0 1,1-1,-1 0,0 0,3 0,242 0,-100-3,-130 2,-10 1,-1 0,1 0,-1 0,1 1,-1 0,11 3,-15-4,0 1,0 0,0 1,-1-1,1 0,0 0,-1 1,1-1,-1 1,1 0,-1-1,0 1,1 0,-1 0,0-1,0 1,0 0,-1 0,1 0,0 1,-1-1,1 0,-1 0,0 3,1 3,0-1,0 1,-1 0,0-1,-1 1,1 0,-1-1,-3 10,3-14,0-1,0 1,0-1,-1 1,1-1,-1 1,1-1,-1 0,0 0,0 0,0 0,0 0,0 0,0-1,-1 1,1-1,0 1,-1-1,0 0,1 0,-1 0,1 0,-1 0,0-1,-4 1,-38 2,0-1,-50-6,-4 1,70 4,20 0,-1 0,1-1,-1-1,-16-2,24 3,-1-1,1 0,-1 0,1 0,0 0,0 0,-1 0,1-1,0 1,0-1,0 1,1-1,-1 0,0 0,1 0,-1 0,1 0,-1 0,1 0,0 0,0 0,-1-5,-8-30,2 0,1-1,2 0,2 0,2-39,0 68,1 1,1-1,0 1,0-1,4-15,-3 21,-1 0,0 0,1 1,0-1,-1 0,1 1,0-1,0 1,1 0,-1 0,0 0,1 0,-1 0,1 0,0 1,0-1,-1 1,1 0,4-2,13-5,1 1,0 1,0 1,0 0,1 2,-1 0,25 1,219 3,-249-1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2:18.11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39 1,'684'0,"-681"0,-1 0,1 0,-1 0,1 0,-1 1,1-1,-1 1,0 0,1 0,-1 0,0 0,0 0,1 0,-1 1,0-1,0 1,0 0,-1-1,1 1,0 0,-1 0,1 0,-1 0,0 0,1 0,-1 1,0-1,0 0,0 1,-1-1,1 0,-1 1,1 3,1 11,-1-1,-1 1,0 0,-4 21,1 5,4-10,1-1,9 48,-5-36,-4-30,-1 0,2 0,0-1,9 27,-6-22,-2 1,0 0,-1 0,-1 0,0 1,-2-1,0 0,-3 20,0 25,4-62,-1 0,0 0,0 0,0 1,0-1,-1 0,1 0,-1 0,1 0,-1 0,0 0,0 0,0 0,0 0,0 0,0 0,0 0,-1 0,1-1,0 1,-1-1,0 1,1-1,-1 1,0-1,0 0,0 0,-4 2,-2-1,0-1,0 1,0-2,0 1,0-1,-13-1,7 0,-372-2,242 4,125-1,17 1,-1-1,1 0,0 0,0 0,0 0,-1 0,1 0,0-1,0 1,-1-1,-2-1,4 1,0 0,0 0,0-1,0 1,0 0,0-1,0 1,1-1,-1 1,1-1,-1 1,1-1,-1 1,1-1,0 0,0 1,0-1,0 0,0 1,0-4,4-472,-4 474,0 0,0 0,1 0,-1 0,1-1,0 1,0 0,0 0,0 1,1-1,-1 0,1 0,-1 1,1-1,0 1,0-1,0 1,0 0,1-1,-1 1,1 1,-1-1,1 0,-1 0,1 1,0 0,0 0,0-1,0 2,0-1,0 0,5 0,12-2,0 1,0 1,0 1,24 3,-5-1,64-4,78 5,-179-3,0 1,0-1,0 1,0 0,0 0,0 0,0 0,0 0,0 0,0 0,-1 1,1-1,0 1,-1-1,1 1,-1 0,0-1,0 1,1 0,-1 0,0 0,0 0,-1 0,1 0,0 0,-1 0,1 0,-1 1,0-1,0 0,0 2,1 14,0-1,-1 0,-4 20,2-7,3 44,-3 42,2-114,-1 0,1 0,-1 0,1 0,-1 0,0 0,0-1,0 1,0 0,0 0,0-1,0 1,-1 0,1-1,-1 0,1 1,-1-1,1 0,-1 0,0 1,0-1,1-1,-1 1,0 0,0 0,0-1,0 1,0-1,0 1,0-1,-2 0,-11 1,1 0,-1-1,-22-3,10 1,-147 3,-85-4,256 3,1-1,0 1,0-1,0 0,0 0,0 0,0 0,0 0,0 0,1 0,-1-1,0 1,1-1,-1 1,1-1,-1 1,1-1,0 0,-1 0,1 0,0 0,1 0,-1 0,0 0,0 0,1 0,-1 0,1 0,0-1,0 1,0-2,-2-13,2 0,0 0,3-20,-1 7,-2 19,3-32,-3 0,-1-1,-3 1,-15-76,14 104,0 0,-14-27,16 44,0 12,2 16,3 432,7-394,-2-23,-5-29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7:47.28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0,'772'0,"-746"0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2:29.58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177 20,'647'0,"-590"-10,-51 8,1 0,-1 0,0 1,1 0,-1 0,1 1,0-1,-1 2,1-1,-1 0,12 4,-16-3,0 0,0 1,0-1,0 1,0-1,-1 1,1 0,-1 0,1 0,-1 0,0 0,1 0,-1 0,0 0,-1 0,1 1,0-1,-1 0,1 1,-1-1,1 1,-1-1,0 4,-2 67,0-49,0 319,3-192,-1-148,0-1,0 0,0 0,0 0,-1 1,1-1,-1 0,1 0,-1 0,0 1,0-1,1 0,-2 0,1 0,0-1,0 1,-1 0,1 0,-1-1,1 1,-1 0,0-1,1 0,-1 1,0-1,0 0,0 0,0 0,-4 1,-4 0,-1 0,1 0,-1-1,1-1,-16 0,-31 2,-43 7,72-8,-1 2,-30 6,53-8,-26 7,0-1,0-2,-45 2,56-6,1 1,0 1,-33 10,33-8,0 0,0-2,-37 3,14-5,28 1,-1-2,0 0,0 0,1-2,-26-5,39 6,0 0,0 0,0 0,0-1,0 1,0-1,0 0,0 1,1-1,-1 0,1 0,-1 0,1 0,0-1,0 1,0 0,0 0,0-1,1 1,-1 0,1-1,-1 1,1 0,0-5,2-70,0 52,0-273,-1 286,0 0,1 0,1 0,0 0,5-11,8-41,-15 28,-1 24,0 1,1-1,3-18,-4 28,1 0,-1 0,1 0,-1 0,1 1,0-1,0 0,-1 0,1 1,1-1,-1 1,0-1,0 1,0-1,1 1,-1 0,1 0,-1-1,1 1,0 0,-1 1,1-1,0 0,-1 0,1 1,0-1,2 0,38-2,0 2,55 5,2-1,40-5,142 5,-279-3,0 0,0 1,0-1,0 1,0 0,0-1,0 1,0 0,0 0,0 0,0 1,-1-1,1 0,0 1,-1-1,1 1,-1-1,1 1,-1 0,0 0,0-1,0 1,0 0,0 0,0 0,0 0,-1 1,1-1,-1 0,0 0,1 4,0 9,0 1,-2-1,-3 26,2-7,2-27,0 0,-1 0,0 0,0 0,0 0,-1-1,0 1,0 0,-1-1,1 0,-1 0,-5 7,5-9,0-1,-1 0,1 1,-1-1,0 0,0-1,0 1,0-1,0 0,-1 0,1 0,-1 0,1-1,-1 0,1 0,-1 0,0 0,-6-1,-280 2,141-5,132 3,2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2:45.40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 61,'-2'115,"4"120,7-155,-4-42,0 46,-5-28,14 96,-14-147,1 1,0-1,0 0,0 0,1 0,-1 0,1 0,0 0,1 0,2 4,-3-7,1 0,-1 0,1 0,-1-1,1 1,0-1,0 0,0 0,0 0,-1 0,1 0,1 0,-1-1,0 0,0 1,0-1,0 0,5-1,810-3,-815 4,0 0,1 0,-1-1,0 0,0 1,1-1,-1 0,0 0,0-1,0 1,0-1,-1 1,1-1,0 0,-1 0,1 0,-1-1,1 1,-1 0,0-1,0 0,0 1,-1-1,1 0,-1 0,1 0,-1 0,0 0,0 0,0 0,-1-1,1-5,2-13,-1-1,-1 1,-5-44,2 22,2-543,0 585,0 0,0 0,0 0,0 0,0-1,0 1,0 0,-1 0,0 0,1 0,-1 0,0 0,0 0,0 0,0 0,0 0,0 0,0 1,-1-1,1 0,-1 1,1-1,-1 1,0 0,0 0,1-1,-5 0,-1 0,-1 0,1 1,-1 0,0 0,1 1,-15 0,-73 1,-57 2,81 6,34-4,-47 0,41-3,-49 8,21-2,60-7,1 0,-1 0,0 1,1 1,-12 4,19-6,1 0,-1 0,1 1,0-1,-1 1,1-1,0 1,0 0,0 0,0 0,1 0,-1 0,0 0,1 1,0-1,-1 1,1-1,0 1,0-1,1 1,-1-1,0 1,1 0,-1-1,1 5,1 245,1-103,-2-144,0-1,0 0,0 1,1-1,-1 1,1-1,0 0,0 0,1 0,-1 1,1-1,3 5,-3-7,0 0,0-1,-1 1,1-1,0 0,1 0,-1 0,0 0,0 0,0 0,1 0,-1 0,0-1,1 0,-1 1,0-1,1 0,-1 0,1 0,-1 0,0-1,1 1,-1-1,4-1,6-1,0-1,0-1,0 0,-1 0,19-13,-16 9,0 1,1 1,16-6,-16 7,1-1,24-15,-28 15,0 0,0 1,0 1,1 0,18-5,34-8,22-3,-64 17,43-15,14-3,-79 22,0 0,0-1,0 1,0 0,0 0,-1 0,1-1,0 1,0 0,0 0,0 0,0 0,0 1,0-1,0 0,-1 0,1 0,0 1,0-1,0 0,0 1,-1-1,1 1,0-1,0 1,-1-1,1 1,0 0,-1-1,1 1,0 1,-1-1,0 0,-1 0,1 0,0-1,-1 1,1 0,-1 0,0 0,1-1,-1 1,1 0,-1 0,0-1,0 1,1-1,-1 1,0-1,0 1,0-1,0 1,1-1,-1 0,0 1,0-1,0 0,0 0,0 0,0 1,-2-2,-3 2,0 0,1 1,-1-1,0 1,1 0,-1 0,1 1,0 0,0 0,0 0,0 0,-6 7,7-6,2 0,-1 0,0 0,1 0,0 1,0-1,0 1,1-1,-1 1,1 0,0-1,1 1,-1 0,1 0,0 8,0-6,0-2,1 0,-2 1,1-1,-1 0,1 1,-1-1,-3 9,3-12,0-1,-1 1,1 0,0-1,-1 1,1-1,-1 0,1 1,-1-1,0 0,1 0,-1 0,0 0,0 0,0-1,0 1,0 0,1-1,-1 0,0 1,-1-1,1 0,0 0,-2 0,-26 0,0-1,0-1,0-2,0-1,-51-15,-20 2,46 11,43 5,9 2,0 0,-1 0,1 0,0-1,-1 1,1-1,0 0,0 0,0 0,0-1,0 1,0-1,0 1,0-1,0 0,1 0,-1-1,1 1,0 0,-1-1,1 1,0-1,-2-4,-2-7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2:55.1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1,'437'0,"-421"0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13:04.0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22 158,'-2'3,"0"0,0-1,0 1,1 0,-1 0,1 0,0 1,0-1,0 0,0 0,0 1,0 5,-1 48,2-38,-1 47,3 236,1-284,1 1,0-2,13 36,-10-36,-1 1,-1 0,5 35,-9-42,-1-2,1-1,0 1,0-1,1 0,0 0,5 13,-6-19,1 1,-1-1,1 0,0 1,0-1,-1 0,2 0,-1-1,0 1,0 0,1-1,-1 1,0-1,1 0,0 0,-1 0,1 0,0 0,-1 0,1-1,0 0,0 1,-1-1,4 0,8 1,0-1,0 0,-1-1,1-1,0 0,-1 0,0-2,1 0,18-8,-20 8,0 0,-1 0,1 2,0-1,0 1,19 0,79 5,-38 0,51-13,-82 4,44 1,-45 8,-28-2,-1 0,1-1,0 0,0 0,0-1,23-6,-33 6,-1 0,1 0,0-1,0 1,-1-1,1 1,-1-1,1 0,-1 0,1 1,-1-1,0 0,0 0,0 0,0-1,-1 1,1 0,0 0,-1 0,0 0,1-1,-1 1,0-3,-2-63,0 44,0-474,3 285,-1 210,0 1,-1-1,1 1,-1-1,1 1,-1-1,1 1,-1 0,0-1,0 1,-1 0,1 0,0 0,-1 0,1 0,-1 0,1 0,-1 0,0 1,0-1,0 0,0 1,0 0,0 0,0-1,-1 1,1 0,0 1,-1-1,1 0,-1 1,1-1,-4 1,-11-2,1 1,-1 0,0 2,-18 2,1-1,-56 8,64-6,-48 3,36-7,-1 3,-40 7,-16-4,73-6,1 0,-1 2,-29 6,43-6,0-1,0 2,0-1,0 1,0 0,-12 6,18-8,1 0,-1 0,1 0,0 1,-1-1,1 0,0 1,0-1,0 0,0 1,0-1,0 1,0 0,0-1,0 1,1 0,-1 0,1-1,0 1,-1 0,1 0,0 0,0-1,0 1,0 0,0 0,0 0,1-1,-1 1,1 0,-1 0,2 2,-1-2,0 0,1 0,-1 0,0-1,1 1,-1 0,1-1,0 1,0-1,-1 0,1 1,0-1,0 0,0 0,0 0,0 0,1-1,-1 1,0-1,0 1,0-1,1 0,2 1,61-2,-48 0,320-1,-201 2,-135 0,0 0,0 0,0-1,0 2,0-1,0 0,0 0,0 1,0-1,0 1,0-1,0 1,0 0,0 0,0 0,-1 0,1 0,0 0,-1 0,1 1,-1-1,3 3,-4-2,0 0,1 0,-1 0,0-1,0 1,-1 0,1 0,0 0,0 0,-1 0,0-1,1 1,-1 0,0 0,0-1,1 1,-2 0,1-1,0 1,0-1,0 0,-1 1,1-1,-3 2,-33 34,7-8,2 1,-31 42,43-47,-1-2,-1 0,-2-1,0-1,-25 20,40-38,0 0,0-1,0 1,0-1,-1 0,1-1,0 0,-1 0,1 0,-1 0,-5-1,-71-3,39 1,-108 1,150 1,1 0,-1 1,1-1,-1 0,0 0,1 0,-1 0,1 0,-1 0,0 0,1 0,-1 0,1-1,-1 1,1 0,-1 0,0 0,1-1,-1 1,1 0,-1-1,1 1,-1 0,1-1,0 1,-1 0,1-1,-1 1,1-1,0 1,-1-1,1 1,0-1,-1 1,1-1,0 0,17-14,37-8,20 7,1 3,147-6,-184 18,203 3,-239-2,0 1,0-1,0 1,0-1,0 1,0 0,0 0,-1 0,1 0,0 0,-1 0,1 1,0-1,-1 0,1 1,-1-1,0 1,0 0,1-1,-1 1,0 0,0 0,-1 0,1 0,0 0,-1 0,1 0,-1 0,1 0,-1 3,1 10,0-1,-1 0,-3 22,1-10,2-21,0 0,0-1,-1 1,1 0,-1-1,0 1,-1-1,1 1,-1-1,1 0,-2 1,1-1,0 0,-1 0,1-1,-1 1,0 0,-7 5,4-5,0 0,-1-1,1 0,-1 0,0-1,0 1,0-1,0-1,0 0,0 0,-13 0,-165 0,82-3,87 2</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00.6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25,'62'1,"-14"0,-1-2,82-11,-76 5,0 3,0 2,59 5,-4 0,62-3,-154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04.29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20,'172'-20,"498"21,-649-1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07.2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40,'100'1,"107"-3,-94-16,-81 11,0 1,55-1,215 8,-286-1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10.37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42,'95'0,"-1"-4,113-19,-135 14,1 3,129 7,-72 2,-54-3,-60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14.3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1,'60'1,"90"13,-79-4,124 3,-165-12,0 1,46 10,-45-8,1-2,-1-1,33-3,-24 0,42 4,-67 1,-2 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17.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1,'816'0,"-800"0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8:28.01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0,'1002'0,"-978"0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24.4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59,'128'1,"136"-3,-241-1,0 0,-1-2,33-11,-30 8,0 1,35-5,39 8,-82 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6:48.34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78,'137'2,"144"-4,-237-4,65-17,-75 15,1 0,0 3,50-3,144-5,83 6,-183 9,-108-1,1 2,24 4,9 3,-41-8,-1 1,0 0,15 7,-16-6,-1 0,0-1,1 0,0 0,14 0,8 0,-22 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9:07.1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 63,'206'3,"220"-6,-342-6,-47 4,45 0,-21 6,-3 1,-1-3,87-12,-109 8,68 1,-69 4,0-2,39-6,-19 1,1 3,0 2,57 5,-1 0,-109-4,1 1,0 0,0 0,0 0,0 0,0 1,-1-1,1 1,0-1,0 1,-1 0,1 0,0 0,-1 1,1-1,-1 1,1-1,-1 1,0 0,0 0,0 0,0 0,0 0,0 0,-1 0,1 1,0-1,-1 1,0-1,0 1,0 0,0-1,0 1,0 0,-1 0,0 0,1 0,-1-1,0 6,3 49,-8 115,-4-93,4-45,0 47,7 7,-4 126,-18-79,17-106,-12 173,18-101,-6 135,3-234,-1 0,0 0,1 0,-1 0,0 0,0 0,0-1,0 1,0 0,-1 0,1-1,-1 1,1-1,-1 1,1-1,-1 0,0 1,1-1,-1 0,0 0,0 0,0-1,0 1,0 0,0-1,0 1,0-1,0 0,-3 1,-11 0,1 1,0-2,-16-1,15 0,-938-3,565 5,366-2,0-1,-1-1,1-1,0-1,-34-12,20 3,0-2,-35-20,69 33,-1 0,1 0,0 0,0 0,0-1,1 1,-1-1,1 0,0 1,0-1,0 0,0 0,1-1,0 1,-1 0,2 0,-1-1,0-6,-1-12,2-1,2-30,0 21,-1-59,11-151,-3 134,-8-157,-3 120,2 142,0 1,0-1,0 1,1-1,-1 0,1 1,0 0,0-1,0 1,1-1,-1 1,1 0,0 0,0 0,0 0,0 0,0 0,0 1,1-1,0 1,-1 0,1-1,0 1,0 0,0 1,0-1,1 0,-1 1,0 0,1 0,-1 0,6-1,12-1,0 1,-1 1,1 1,35 5,-3-2,797-2,-426-2,-416 1,1 0,0 1,0 0,-1 0,1 1,-1 0,0 1,1-1,-1 2,10 4,-14-5,-1-1,1 1,-1 0,1 0,-1 0,0 0,0 1,-1-1,1 1,-1-1,0 1,1 0,-2 0,1 0,0 0,-1 1,0-1,0 0,0 1,-1-1,1 9,-1 313,-2-138,1-171,-1 1,-1-1,0 1,-8 19,-8 45,18-74,0 0,-1 0,0 0,-1-1,0 1,0-1,-1 1,0-1,-9 13,11-16,-1-1,0 1,-1-1,1 0,0 0,-1 0,0 0,0-1,0 1,0-1,0 0,0 0,-1 0,1-1,-1 0,1 0,-1 0,-6 1,-374-2,165-3,-477 3,686-1,1 0,0-1,-1 0,1-1,0 0,0-1,0 0,1 0,-1-1,1 0,0-1,1 0,0 0,-1-1,2 0,-14-15,18 17,0 1,0-1,1 0,-1 0,1 0,0 0,0 0,0 0,1-1,0 1,0-1,0-10,4-76,-1 46,-1-6,1 0,13-72,-13 120,-1 0,1 0,0 0,1 0,-1 0,1 0,-1 1,1-1,0 1,0 0,1-1,-1 2,6-5,57-34,-48 30,-3 3,0 1,1 1,0 0,0 1,0 0,1 1,-1 1,23-1,21 2,61 4,-24 1,808-3,-903 0,1 0,-1 0,1 0,-1 0,1 0,-1 0,1 1,-1-1,1 1,-1-1,1 1,-1 0,0 0,1 1,-1-1,0 0,0 1,0-1,0 1,0-1,0 1,-1 0,1 0,1 3,-1 0,0 1,0-1,-1 1,0 0,0 0,-1 0,1-1,-1 1,-1 10,-18 177,14-61,5-131,0 1,0-1,0 1,0-1,0 0,0 1,-1-1,1 1,-1-1,1 0,-1 1,1-1,-1 0,0 1,0-1,0 0,1 0,-1 0,0 0,0 0,-1 0,1 0,0 0,0 0,0 0,-1-1,1 1,0 0,-1-1,1 1,0-1,-1 0,1 1,-1-1,1 0,-1 0,1 0,-1 0,1 0,0 0,-1 0,1-1,-1 1,1 0,-1-1,1 1,-2-2,-4-1,0 1,1-1,-1-1,1 1,0-1,0-1,0 1,-7-8,5 4,0 0,-1 0,0 0,0 1,-1 1,1-1,-2 1,1 1,-1 0,0 1,0 0,0 0,0 1,-1 1,1 0,-1 1,1 0,-1 0,-19 2,-387 1,229-23,-171 22,343-1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9:16.5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2,'105'-2,"113"5,-198-1,1 2,25 8,-30-7,1 0,0-2,0 0,18 1,67 5,12 0,1073-9,-1170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9:28.07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0,'892'0,"-876"0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9:28.8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9:32.9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0,'816'0,"-800"0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29:38.57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0 417,'26'-1,"-1"1,0 2,0 0,0 2,41 11,-33-8,1-1,0-1,0-2,0-2,64-5,-5 2,5 4,110-5,-206 3,0 0,-1-1,1 0,0 1,0-1,0 0,0 0,-1 0,1 0,0 0,-1 0,1 0,-1-1,0 1,1 0,-1-1,0 0,0 1,0-1,0 1,0-1,0 0,0 0,0 0,-1 0,1 1,-1-1,0 0,1 0,-1 0,0-3,1-9,-1-1,0 0,-3-19,1 7,1-258,1 267</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1:28.93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0,'0'0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1:31.03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1,'0'3,"0"5,0 3,0 4,0 3,0 0,0 2,0 0,0-4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26.5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0,'1266'0,"-1242"0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1:31.47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1,'0'0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06.67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64 0,'0'722,"10"-629,0 4,-9-67,2 0,11 52,4 21,-15 207,-5-164,2 555,-1-682,-1-1,-1 1,-1-1,0 0,-1 0,-1 0,-1-1,0 1,-1-2,-1 1,-19 26,22-34,2 0,-1 0,1 0,1 1,0 0,0-1,1 1,0 1,-1 18,2 13,4 46,0-21,-3 500,1-548,1-1,1 1,1-1,1 0,11 29,-9-25,0 0,7 42,3 30,-11-62,0 1,1 57,-8 229,1-309,-2 0,1 0,-1-1,-1 1,0-1,-4 11,2-10,2 1,-1-1,2 1,-4 21,5 12,0-15,-8 50,3-25,1 0,3 1,5 58,0-3,-2-37,0-22,-1 0,-13 89,6-87,2 1,3-1,6 58,-2-3,-2 385,20-305,-20-176,0 0,1 1,1-1,0 0,1 1,0-1,8 18,34 121,-31-99,-3 0,-2 1,4 73,-13-117,0 32,-8 79,5-107,1 1,-2-1,0 0,0 0,-2-1,1 1,-1-1,-1 0,-14 19,19-29,-4 5,0 1,1-1,0 1,1 0,-6 12,5-4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13.34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20,'1142'0,"-1050"-10,-68 6,46-2,670 7,-711 1,1 1,-1 2,53 14,-54-11,1-1,0-1,57 3,-86-9,36-1,0 1,0 2,0 2,47 11,-23-2,-43-11,-1 2,1 0,-1 0,17 8,-16-6,1-2,0 0,0-1,0 0,1-2,-1 0,0-2,30-3,17 2,826 2,-702-20,-172 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16.19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1,'0'3,"0"4,0 5,0 2,0 4,0 0,0 2,0-4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16.64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0,'0'0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19.24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19.98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59 0,'-3'0,"-5"0,-4 0,-6 0,0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20.41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0,'0'0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21.78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22.14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31.7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22.52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23.71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29.19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643 3,'-132'-2,"-143"4,247 2,0 0,1 2,-31 11,-21 5,63-19</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34.86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77 0,'-6'7,"0"0,1 1,0-1,1 1,0 0,0 0,1 0,-1 1,2-1,-1 1,0 12,-2 9,-1 59,8 538,8-548,0-6,-7-41,1 0,8 32,-5-33,-2 1,2 38,-5 783,-4-413,1-428,-1 0,0 0,0 0,-1 0,-1-1,0 1,-8 14,7-14,0 0,0 1,1-1,1 1,-4 25,-1 47,-2 38,11 370,-1-477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37.74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3,'52'-1,"-21"0,-1 1,1 1,61 11,-56-6,-1-2,1-1,0-2,48-4,4 0,-72 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42.6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3,'59'-1,"-25"0,-1 1,1 1,62 11,-60-6,0-2,1-1,0-2,42-5,10 2,-64 1,-17 0,-1 1,1 0,0 0,0 0,-1 1,1 0,0 1,-1-1,1 2,-1-1,0 1,10 5,36 14,-42-16</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2:53.64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1,'797'0,"-781"0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3:05.88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98,'88'1,"0"-4,124-21,-147 15,0 4,132 5,-76 3,751-3,-779-10,-67 6,44-2,40 8,122-4,-129-16,-68 11,44-4,378 7,-241 7,808-3,-1007 1,0 1,0 0,-1 2,25 7,40 8,-66-16,-3 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3:35.0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1,'0'1184,"0"-1177,1 1,0 0,1 0,0-1,0 1,1-1,6 13,9 32,-17-50,0 0,0 1,0-1,0 0,0 0,0 0,1 0,-1 0,1 0,-1 0,1 0,0-1,0 1,0 0,0-1,0 0,0 1,0-1,0 0,1 0,-1 0,0-1,1 1,-1-1,1 1,-1-1,4 1,11 0,-1-1,1 0,19-3,-5 1,424 2,-439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3:42.1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1,'1042'0,"-1024"0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35.79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2577,'961'0,"-958"1,0-1,0 0,0-1,1 1,-1 0,0-1,0 0,0 0,0 0,0 0,0 0,0-1,0 1,0-1,-1 0,1 1,-1-1,1-1,-1 1,0 0,4-5,-3 1,1-1,-1 0,0-1,-1 1,0 0,0-1,2-14,3-54,-2 0,-8-102,-1 34,6-32,-4-200,-10 258,-1-53,16 21,-6-220,-8 279,5 54,-1-56,6-13,4-117,11 155,-10 46</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3:47.58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1,'0'1,"1"0,0 0,-1 0,1 0,-1 0,1 0,0 0,0-1,0 1,0 0,-1 0,1-1,0 1,0 0,0-1,0 1,0-1,1 1,-1-1,0 0,0 1,0-1,0 0,0 0,1 0,-1 0,1 0,40 3,-38-3,185-2,81 4,-268-2,0 1,0 0,0-1,0 1,0 0,0 0,0 0,0 0,0 0,0 1,-1-1,1 0,0 1,-1-1,1 1,-1 0,0 0,0-1,1 1,-1 0,0 0,0 0,-1 0,1 0,0 0,-1 1,1-1,-1 0,0 0,0 0,0 3,2 12,-2 0,0 1,-3 18,0-5,3-16,0-9,1 0,-2 0,1 0,-1 0,0 0,0 0,-3 8,3-12,0-1,0 1,-1 0,1 0,0-1,-1 1,1-1,-1 1,0-1,1 0,-1 0,0 1,0-1,0 0,0-1,0 1,0 0,0-1,0 1,0-1,0 1,0-1,-1 0,-3 0,-246-1,103-1,55 2,77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3:55.7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20,'43'-1,"0"-1,48-10,-65 9,0 1,32 2,-41 0,0 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3:57.44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4:08.4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0,'0'1764,"1"-1737,2-1,12 52,-9-53,-1 1,-2 0,2 31,-6 797,0-836,0-1,-1 1,0 0,-2-1,-6 21,4-24</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4:23.7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24 28,'759'0,"-752"0,-1-1,1 0,-1-1,1 1,-1-1,11-5,-12 4,0 1,1 0,-1 1,1-1,0 1,0 0,9 0,-14 1,1 0,-1 1,0-1,1 1,-1 0,0-1,0 1,1 0,-1 0,0 0,0 0,0 0,0 0,0 0,0 0,0 0,0 0,-1 1,1-1,0 0,-1 1,1-1,-1 0,1 1,-1-1,0 1,0-1,1 0,-1 1,0-1,-1 3,1 55,-1-46,2 202,-5 76,4-289,-1 0,1 0,-1 0,0 0,1 0,-1 0,0 0,0 0,0 0,0 0,-1 0,1-1,0 1,-1 0,1-1,-1 1,0-1,0 0,1 1,-1-1,0 0,0 0,0 0,0 0,0-1,0 1,0-1,0 1,-1-1,1 1,-3-1,-11 1,0 0,0-2,-24-2,7 0,-24 2,-152 2,110 18,76-13,0-1,-1-1,-34 1,-166-4,223-1,0 0,0 0,0-1,0 1,-1 0,1-1,0 1,0-1,0 1,0-1,0 0,0 1,0-1,0 0,0 0,0 1,1-1,-1 0,0 0,0 0,1 0,-1 0,1 0,-1 0,1-1,-1 1,1 0,0 0,-1 0,1 0,0-1,0 1,0 0,0-2,0-50,1 41,2-184,-2 193,-1 0,0-1,1 1,0-1,0 1,0 0,1-1,-1 1,1 0,-1 0,1 0,0 0,0 0,0 1,1-1,-1 1,4-4,0 2,-1 1,1-1,0 1,0 0,0 1,1-1,-1 1,10-2,10 0,0 2,0 0,42 3,-61-1,312 3,-203-3,-99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4:32.0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44 1,'797'0,"-794"-1,-1 1,1 1,-1-1,1 0,-1 1,0-1,1 1,-1 0,0-1,1 1,-1 0,0 0,0 1,0-1,0 0,0 1,0 0,0-1,0 1,-1 0,1 0,-1 0,1 0,-1 0,0 0,0 0,0 0,0 0,0 1,0-1,-1 0,1 1,0 2,0 10,1 1,-2-1,0 0,-4 23,1 2,2 34,2-15,-3 0,-3 0,-19 96,21-139,1 0,0 0,1 0,2 21,-2 25,1-60,-1 0,1 0,-1 0,0 0,0 0,0 0,0 0,0 0,0 0,0 0,-1-1,1 1,-1 0,1-1,-1 1,1-1,-1 1,0-1,0 0,0 0,0 0,0 0,0 0,0 0,0-1,0 1,0-1,0 1,0-1,-1 0,-2 0,-12 1,0 0,0-1,-20-4,6 2,-577 2,605 0,0-1,0 1,0 0,0-1,0 0,0 1,0-1,0 0,0-1,0 1,0 0,1-1,-1 0,0 1,1-1,0 0,-1 0,1-1,0 1,0 0,0-1,0 1,1-1,-1 0,1 0,-1 1,1-1,0 0,0 0,0 0,0 0,0-5,-1-12,0 0,1 0,1 0,2-24,0 5,-1 26,5-112,-5 112,1 0,1 1,0-1,1 1,0-1,1 1,9-17,-11 24,0 1,1 0,0-1,0 2,0-1,0 0,0 1,1 0,0 0,-1 0,1 0,10-3,70-17,-12 3,-47 12,1 1,-1 1,1 1,0 1,0 2,0 0,47 5,-11-2,-60-1,-1 0,1 0,-1 0,1 0,-1 1,0-1,1 1,-1 0,0 0,1-1,-1 2,0-1,0 0,0 0,0 1,0-1,0 1,0-1,0 1,-1 0,1 0,0 0,-1 0,0 0,1 0,-1 0,0 0,0 1,-1-1,1 0,0 1,-1-1,1 4,1 9,-1 0,0 0,-2 1,-2 23,0 0,4 0,0-29,0 0,-1 0,0 0,-1 0,0 0,0 0,-4 10,4-18,0 0,0 0,0 0,0-1,-1 1,1 0,-1-1,1 1,-1-1,1 0,-1 1,0-1,0 0,0 0,1 0,-1 0,0-1,0 1,0 0,0-1,-1 0,1 1,0-1,0 0,0 0,0 0,0 0,0 0,0-1,-1 1,1-1,0 1,0-1,0 0,0 0,-2-1,-6-2,0-1,1 1,-1-2,1 1,-15-14,8 8,1 0,-2 1,0 1,-22-9,-16-9,46 23,-1 0,1 0,-1 1,0 1,0 0,0 0,0 1,0 0,0 1,-15 1,-22-2,45 1,0 0,1 0,-1 0,0-1,1 1,-1-1,1 1,-1-1,0 1,1-1,-1 0,1 0,0 0,-1 0,1 0,0 0,-1 0,1 0,0 0,0-1,0 1,0 0,-1-3,-3-8</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7:30.4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1,'953'0,"-950"0,0-1,0 1,0 0,0 1,0-1,0 0,0 1,0 0,0 0,0-1,0 2,0-1,-1 0,1 1,0-1,-1 1,1 0,-1 0,0 0,4 4,-3-2,-1 1,0-1,-1 1,1 0,-1 0,0-1,0 1,0 0,-1 0,0 0,0 0,-1 7,1-5,0 3,0-1,-1 0,0 0,0 0,-1 0,-5 15,5-21,1 0,-1 0,-1 0,1 0,0 0,-1-1,1 1,-1-1,0 0,1 1,-1-1,-1 0,1-1,0 1,0-1,-1 1,1-1,0 0,-1 0,-5 1,-17 2,0-2,0 0,-34-2,32-1,0 2,-48 6,5 0,59-7,1 0,-1 1,0 1,0 0,1 0,0 1,-1 1,-11 5,6-3,0 0,-1-1,0-1,1-1,-25 1,17-1,-77 2,78-6,-1 2,1 0,-36 8,28-4,17-3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7:33.3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1,'0'2,"0"-1,1 1,-1 0,0-1,1 1,0-1,-1 1,1 0,0-1,0 1,-1-1,1 0,0 1,1-1,-1 0,0 0,0 1,0-1,1 0,-1 0,1 0,-1-1,1 1,-1 0,1 0,-1-1,1 1,0-1,-1 0,1 1,2-1,9 2,-1-1,1 0,16-1,-14-1,1156 0,-1154 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7:43.9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25 729,'130'3,"140"-6,-268 3,0-1,0 1,0-1,0 1,0-1,0 0,0 1,-1-1,1 0,0-1,0 1,0 0,-1 0,1-1,-1 1,1-1,-1 1,0-1,1 0,-1 1,0-1,0 0,0 0,0 0,-1 0,1 0,0 0,-1 0,0 0,1 0,-1 0,0 0,0 0,0 0,0 0,0 0,-1-1,0-2,-2-13,-1 1,0 0,-11-28,8 26,1 1,0 0,-1 1,-1 0,-1 1,-11-18,16 28,1 0,0 0,0-1,1 0,0 1,0-1,0 0,0-9,-10-31,11 45,0 0,-1 0,1 1,-1-1,1 0,-1 0,0 1,1-1,-1 1,0-1,0 1,0 0,0 0,0 0,-1 0,1 0,0 0,0 1,-1-1,1 1,0 0,-1-1,-2 1,-65 2,48-1,-135 2,154-3,1 1,0-1,0 1,0 0,0 0,0 0,0 0,0 0,0 0,1 0,-1 1,0-1,1 1,-1-1,1 1,-1 0,1 0,0-1,0 1,0 0,0 0,0 0,0 0,0 0,1 0,-1 0,1 1,0-1,-1 0,1 0,0 3,-1 12,1 0,0 1,3 18,-1-5,-3 56,3 53,-2-138,0-1,0 0,0 0,0 0,0 0,0 0,0 1,0-1,1 0,-1 0,0 0,1 0,-1 0,1 0,-1 0,1 0,-1 0,1 0,0 0,-1 0,1 0,0-1,0 1,0 0,0 0,-1-1,1 1,0-1,0 1,0-1,2 1,0-1,-1 0,0-1,1 1,-1-1,0 0,0 0,1 0,-1 0,0 0,0 0,0-1,0 1,-1-1,3-1,9-9,-1-1,21-28,-27 31,1-1,-2 0,9-24,9-18,-11 40,0 0,0 0,1 1,1 1,0 0,0 1,25-13,4 1,-34 19,-1-1,0 0,0 0,0-1,-1 0,0-1,0 1,0-1,11-14,-7 5,1 1,0 0,0 1,2 0,27-21,-21 21,0 2,0 0,1 1,0 1,1 1,0 1,45-8,-57 15,0-1,0 0,0-1,-1 0,1-1,-1 0,1 0,-1-1,0 0,0-1,-1 0,1 0,-1-1,13-12,1-7,-19 20,0 1,0-1,1 1,0 0,-1 0,1 0,1 0,-1 1,0-1,1 1,0 0,0 1,10-5,-14 7,1 1,-1-1,0 1,1-1,-1 1,0-1,0 1,0 0,1 0,-1 0,0 0,0-1,0 1,0 1,0-1,0 0,-1 0,1 0,0 0,-1 1,1-1,0 0,-1 0,0 1,1-1,-1 1,0-1,1 0,-1 1,0-1,0 3,1 54,-2-49,-1 74,3 179,8-199,1 25,-9-80,0 0,0 0,0 1,1-1,0 0,1 0,0-1,0 1,1-1,0 1,0-1,7 9,-11-16,0 0,1 1,-1-1,0 0,0 1,1-1,-1 1,0-1,0 0,0 1,1-1,-1 1,0-1,0 1,0-1,0 0,0 1,0-1,0 1,0-1,0 1,0-1,0 1,0-1,0 1,0-1,-1 0,1 1,0-1,0 1,0-1,-1 1,-16 2,-32-12,36 7,-1-1,1 0,0-1,-1-1,1 0,1 0,-1-2,1 1,0-1,1-1,-12-10,6 7,-33-15,43 23,0 1,1-1,0-1,-1 1,1-1,0 0,1 0,-1-1,1 0,-8-8,6 3,0 0,0 1,-1 0,-1 0,0 1,0 0,0 0,-1 1,0 0,0 1,-1 0,0 1,-11-5,39 13,1-2,0 0,27-3,3 0,-3 2,-24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8:00.3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43 175,'778'0,"-776"0,0 0,1 0,-1 0,1 1,-1-1,1 0,-1 1,0 0,1 0,-1 0,0 0,0 0,0 0,0 0,0 1,0-1,0 1,0-1,0 1,-1 0,1 0,-1 0,1 0,-1 0,0 0,1 0,-1 0,0 0,-1 1,1-1,0 0,-1 1,1 2,1 10,-1-1,0 1,-2 0,-2 24,0 3,4 49,-3 65,2-153,-1 0,1-1,-1 1,0 0,0 0,0-1,0 1,0-1,0 1,-1-1,1 0,-1 1,0-1,0 0,0 0,0 0,0 0,0 0,0-1,-1 1,1-1,0 1,-1-1,1 0,-1 0,0 0,1 0,-1-1,0 1,-4 0,-11 1,1-1,-1-1,0 0,-17-4,-8 1,-393 3,433 0,1 1,0-1,0 0,-1-1,1 1,0 0,0-1,-1 1,1-1,0 0,0 0,0 0,0 0,0 0,0 0,0 0,0-1,1 1,-1-1,0 1,1-1,-1 0,1 1,-1-1,1 0,0 0,0 0,0 0,0 0,0 0,0-3,-1-6,1 0,0-1,0 1,1 0,2-17,-2-31,-15-20,9 55,1-1,1 0,-1-39,4 20,-12-82,12 119,0 1,0-1,1 1,-1-1,2 1,-1-1,1 0,1-6,-1 11,-1 0,1 0,0 0,1 1,-1-1,0 0,0 1,1-1,-1 0,1 1,-1 0,1-1,0 1,0 0,-1 0,1 0,0 0,0 0,0 0,0 0,0 1,0-1,0 1,1 0,-1-1,0 1,0 0,2 1,248-1,-104 3,-55-5,100 4,-191-1,0-1,0 1,0 0,1-1,-1 1,0 0,-1 0,1 0,0 1,0-1,0 0,-1 1,1-1,-1 1,1 0,-1-1,1 1,-1 0,0 0,0 0,0 0,0 0,0 0,-1 0,1 0,0 0,-1 0,0 0,1 1,-1 3,1 11,0-1,-2 1,-2 20,1-9,4 26,-1-40,0 0,-1 1,0-1,-1 1,-1-1,-4 18,5-29,-1 0,0 0,1 0,-1-1,0 1,-1 0,1-1,0 0,-1 0,1 0,-1 0,0 0,0 0,0 0,0-1,0 0,0 1,0-1,0 0,0-1,0 1,-1 0,-5-1,-12 2,0-2,-38-3,23 1,-67-1,-193 6,294-3,0 1,0 0,0-1,0 1,0 0,0 0,0 0,0 0,0 0,1 1,-1-1,0 0,1 1,-1-1,1 1,0 0,-1-1,1 1,0 0,0 0,0 0,0 0,0 0,0 0,1 0,-1 0,1 0,0 0,-1 1,1-1,0 3,-1 12,1 0,0 0,3 20,0-6,-6 124,0-136,0-1,0 1,-2-1,0 1,-2-2,-9 21,15-35,0-1,-1 1,0-1,1 1,-1-1,0 0,0 1,0-1,-1 0,1 0,0-1,-1 1,0 0,1-1,-1 0,0 1,1-1,-1 0,0-1,0 1,0 0,0-1,0 1,0-1,0 0,0 0,0 0,0-1,0 1,0-1,0 0,0 1,1-1,-1 0,-4-3,1 2,0-1,-1 0,1-1,1 1,-1-1,0 0,1-1,0 0,0 1,0-1,1-1,0 1,0-1,-5-9,2-6,1 0,1 0,1-1,1 1,1-1,1 0,1 0,3-25,-1-15,-1 45,1 1,1-1,1 1,0 0,9-22,-6 18,0 0,5-36,-6-42,3-18,-5 96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40.37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149 0,'-1'6,"-1"-2,0 1,0 0,-1 0,1 0,-1-1,0 0,0 1,-1-1,1 0,-1-1,-5 6,-1 1,0-1,1 1,0 0,1 0,1 1,-1 0,1 0,1 0,0 1,1 0,0 1,1-1,1 1,0-1,0 1,1 0,1 0,0 0,1 19,4 183,-3-209,0 1,0 0,1-1,0 1,0-1,1 1,-1-1,1 0,1 0,-1 0,8 10,-5-8,0 1,-1-1,0 1,4 14,-3-4</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8:11.8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60,'5'-3,"1"0,0 0,-1 1,1 0,0 0,0 0,1 0,-1 1,0 0,0 1,1-1,-1 1,0 0,10 2,38-5,-1-10,-31 7,0 1,0 1,44-3,26 6,141 4,-231-2,0-1,0 1,0 0,0-1,0 1,0 0,0 0,0 1,0-1,0 0,-1 0,1 1,-1-1,1 1,-1 0,1-1,-1 1,0 0,1 0,-1 0,0 0,-1 0,1 0,0 0,0 0,-1 0,0 0,1 1,-1-1,0 4,1 12,0-1,-1 0,-4 20,2-7,0 32,4 210,7-203,2 22,-8-57,1-22</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00:39:02.15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8,'0'814,"0"-812,0 1,0-1,0 0,0 1,0-1,0 0,1 1,-1-1,1 0,0 0,-1 0,1 1,0-1,0 0,0 0,1 0,-1 0,0-1,1 1,-1 0,1-1,0 1,0 0,2 1,1-1,1-1,-1 1,0-1,1 0,0 0,-1 0,1-1,-1 0,7-1,42 1,92-4,-143 3,-1 1,0-1,0 0,0 1,0-1,0 0,0 0,0-1,0 1,0 0,-1-1,1 1,0-1,-1 1,1-1,-1 0,0 0,1 1,-1-1,0 0,0 0,0 0,0 0,-1-1,1 1,-1 0,1 0,-1 0,0-1,1 1,-1-2,1-14,-1 0,0 0,-3-18,1 6,0-426,3 252,-2 201,1 1,0 1,-1-1,1 0,-1 0,1 0,-1 0,0 0,0 0,0 1,0-1,0 0,-1 1,1-1,0 1,-1-1,1 1,-1-1,1 1,-1 0,0 0,1 0,-1 0,0 0,0 0,0 1,0-1,0 1,0-1,0 1,0 0,0-1,0 1,-2 0,-14-1,1 1,-1 0,-20 4,7-2,11-2,13 0,0 0,-1 0,1 0,0 1,0 0,0 1,-14 4,19-5,0 0,0 1,0 0,0-1,1 1,-1 0,0 0,1 0,-1 0,1 0,0 0,0 0,0 1,0-1,0 0,0 1,1-1,-1 1,1-1,-1 1,1-1,0 1,0-1,0 1,0-1,1 0,0 5,2 12,2 0,0-1,1 1,0-1,13 23,4 14,-13-31,-1 1,-1 0,-1 0,-1 1,-2 0,0 0,-1 27,-2-44,3-10,8-19,9-32,-15 31,-2 0,2-26,-4 29,0 1,1-1,10-32,-13 92,1-23,-1-1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08:44.72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43,'13'-1,"1"-1,-1 0,1-1,-1-1,15-5,-13 4,-1 0,1 2,31-5,-16 8,0 1,0 2,43 8,-67-10,94 7,-79-8,1 1,-1 1,0 1,37 10,-40-8,0 0,0-2,0 0,1-1,-1-1,1 0,-1-2,1 0,-1-1,31-7,-30 5,1 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15.7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1,'4'0,"4"0,11 0,13 0,12 0,9 0,1 0,4 3,-6 2,-5-1,-2 0,-7-2,-5 0,-9-2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17.2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0,'622'0,"-598"0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20.0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22,'53'1,"1"0,-1-3,76-10,-33 3,-75 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21.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21,'69'1,"-19"1,1-3,89-13,-107 10,0 1,53 1,-77 3,10-1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24.9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22,'131'-20,"140"19,-139 2,-114-1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34.01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1,'913'0,"-890"0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53.8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0,'818'0,"-798"0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43.9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 1,'-3'133,"6"142,1-255,1-5</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1:03.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1,'963'0,"-945"0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0:52.1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2,'13'0,"8"-1,0 1,-1 0,1 2,-1 0,1 1,-1 1,0 1,0 1,27 12,-30-12,-1 0,2-1,-1-1,0 0,1-2,0 0,0-1,-1 0,25-3,-23 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34.9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29 4,'0'531,"1"-510,1-1,6 27,-4-26,0 0,-1 25,-1-13,10 51,-3-24,-6-44,1 0,10 30,-9-33,-1-1,0 1,-1 0,0 0,1 21,-4 122,-1-47,14 115,3-94,-1 136,-15 866,1-1120,1 1,0-1,1 1,0-1,1 0,10 22,10 38,-14-12,-4 0,-2 1,-7 106,-1-37,7 28,-6 168,2-316,1 0,-2 0,1 0,-2 0,1 0,-1-1,-1 1,0-1,0 0,-1 0,0 0,0-1,-1 0,0 0,-13 14,15-19,0 1,0 0,1 0,-1 0,1 0,0 1,1 0,-1-1,1 1,0 0,0 0,0 0,1 0,-1 0,1 1,1-1,-1 0,1 0,0 6,0-8,0 0,1 1,-1-1,1 0,-1 0,1 0,0 0,0 0,1 0,-1 0,1-1,-1 1,1 0,0-1,0 1,0-1,0 0,0 1,1-1,-1 0,1 0,-1-1,1 1,0-1,0 1,0-1,0 0,0 0,0 0,0 0,0 0,5 0,50 2,86-5,-34-1,399 3,-506 0,-1 0,1 0,0 0,-1 0,1 0,0-1,-1 1,1-1,-1 0,1 0,-1 0,1 0,-1 0,0 0,0 0,1-1,-1 1,0-1,0 0,0 0,3-3,-3 0,0 1,0-1,-1 0,0 1,1-1,-1 0,-1 0,1 0,-1 0,0 0,0-5,-4-767,5 751,1 2,6-26,-3 24,2-47,-6 1,14-101,-9 104,-2 1,-7-82,1 28,2-2604,0 2722,0-1,0 1,0 0,-1-1,1 1,-1-1,0 1,0 0,-1 0,1-1,-1 1,0 0,0 1,0-1,-1 0,1 0,-1 1,0 0,0-1,0 1,-1 0,1 1,-1-1,1 0,-1 1,0 0,0 0,0 0,0 0,0 1,0 0,-1 0,1 0,0 0,-1 1,1-1,-9 1,-295 0,137 3,85-4,39-2,0 3,-1 2,1 2,-58 12,100-14,-1 0,1 0,0 0,0 1,0-1,1 1,-1 1,1-1,-1 0,1 1,0 0,0 0,1 0,-1 1,1-1,0 1,0 0,1 0,-1 0,1 0,0 0,0 1,1-1,0 1,-1 7,-2 15,2 1,1 0,4 52,0-30,-1 529,-3-309,2-239,3 0,13 62,-9-61,-2 1,3 52,-9-25,-1-33,1 1,2-1,9 51,1-20,-2 0,-3 1,-2 0,-3 0,-8 74,2-100,-15 53,-2 13,-1 54,18-128,-2 0,0-1,-12 28,-10 44,23-58,2 0,1 0,5 58,0-4,-3-44,-2-28,1-1,2 1,0-1,1 1,1-1,1 1,10 31,9 24,-18-55,1 0,10 23,-11-29,0 1,-2 0,0 1,0-1,-1 0,-2 1,1-1,-5 32,3 48,3-90,-1-1,1 0,-1 0,1 0,1 0,-1 0,1-1,0 1,0-1,6 8,-4-7,-1 1,0-1,-1 1,1 0,-1 0,4 11,-3 6,0 1,-2-1,-1 1,-1 0,-3 30,0 16,1-43,-8 48,6-55,1 1,1-1,1 1,1 23,0-44,0 1,0-1,0 0,0 1,0-1,0 1,0-1,0 1,0-1,0 0,0 1,1-1,-1 1,0-1,0 0,0 1,1-1,-1 0,0 1,0-1,1 0,-1 0,0 1,1-1,-1 0,0 0,1 1,-1-1,1 0,-1 0,0 0,1 1,14-7,22-27,-23 19,-4 7,1 0,0 0,1 1,-1 1,1 0,0 1,0 0,1 0,-1 2,26-4,9 4,79 4,-39 1,-62-3,-13 1,0-1,0-1,23-3,-31 3,1-1,-1 1,0-1,0 0,0 0,0 0,0 0,-1-1,1 0,-1 0,0 0,1 0,-1 0,3-5,8-12,-1 0,-1-2,-1 1,15-39,-20 36,-2-1,0 0,-1 0,-2-1,0 1,-6-46,2-10,4 47,9-50,2-26,-13-591,0 664,-9-47,4 47,0-45,8-128,-4-150,-8 249,-2-53,13-780,1 906,2-1,13-55,-9 54,6-81,-14 120,1-5,-1 0,0 0,0 0,-1 0,1 0,-1 0,-3-11,2 15,0-1,0 1,0-1,0 1,0 0,0 0,-1 0,1 0,-1 0,1 0,-1 1,0-1,1 1,-1 0,0 0,0 0,-4-1,-37-10,-1 2,0 1,0 3,-1 2,0 1,1 3,-56 6,96-6,0 1,1 0,-1 0,1 0,-1 1,1 0,-1-1,1 1,0 1,0-1,0 1,0 0,0-1,1 2,-1-1,1 0,0 1,0-1,0 1,0 0,1 0,0 0,-1 1,2-1,-1 0,0 1,1-1,-2 8,-1 11,1 1,1-1,1 1,3 35,-1-24,2 1697,-5-905,13-690,1 2,-13 172,1-308,0 0,0 0,1 0,-1 0,1-1,0 1,0 0,0 0,0 0,0-1,0 1,1-1,0 1,-1-1,1 0,0 1,0-1,0 0,0 0,1 0,-1-1,0 1,1 0,-1-1,1 0,0 1,0-1,-1 0,1 0,0-1,0 1,0-1,3 1,14 1,0 0,0-2,0 0,20-4,-3 2,43 2,39-2,-94-5,-25 7,0 0,0-1,0 1,0-1,0 1,0-1,0 1,-1-1,1 1,0 0,0-1,0 1,-1 0,1-1,0 1,-1-1,1 1,0 0,0 0,-1-1,1 1,-1 0,1 0,0-1,-1 1,1 0,-1 0,1 0,0-1,-1 1,0 0,-56-21,40 16,-11-5,20 7,1 1,-1-1,0-1,1 1,0-1,0 0,-11-9,16 11,1 0,-1 0,1-1,-1 1,1 0,0-1,0 1,0-1,0 0,0 1,0-1,1 0,0 1,-1-1,1 0,0 0,0 1,0-1,1 0,-1 0,1 1,-1-1,1 0,0 1,0-1,0 1,3-5,1-2,0 0,1 1,-1-1,2 1,-1 1,1-1,0 1,9-7,31-34,-47 47,1 0,-1 1,1-1,-1 0,0 1,1-1,-1 0,0 1,0-1,0 0,1 0,-1 1,0-1,0 0,0 0,0 1,0-1,0 0,0 0,-1 1,1-1,0 0,0 0,-1 1,1-1,0 0,-1 1,1-2,-22-16,-37-6,53 22,-173-42,178 44,0 0,0 0,-1-1,1 1,0-1,0 1,0-1,0 1,0-1,0 1,0-1,0 0,0 0,0 0,0 1,1-1,-1 0,0 0,0-2,1 3,0-1,0 0,0 1,0-1,1 1,-1-1,0 1,0-1,1 1,-1-1,0 0,1 1,-1 0,1-1,-1 1,1-1,-1 1,1 0,-1-1,1 1,-1 0,1-1,-1 1,1 0,0-1,47-11,31 11,-63 3,-1-2,1 0,0-1,-1 0,1-1,-1-1,19-6,-33 9,0-1,0 1,0 0,0-1,0 1,0 0,0-1,-1 1,1-1,0 0,0 1,0-1,-1 0,1 1,0-1,-1 0,1 0,0 0,-1 0,1 1,-1-1,0 0,1 0,-1 0,0 0,1 0,-1 0,0-1,0 0,-1 0,1 0,-1 0,0 0,1 0,-1 0,0 1,0-1,0 0,-1 1,1-1,0 1,-3-3,-5-4,0 0,-1 0,-17-9,-115-52,24 14,116 54,-1 0,1 0,0 0,0 0,0 0,0 0,0-1,1 1,-1-1,0 1,1-1,-1 0,1 0,-1 0,1 0,0 0,-1-2,2 3,1-1,0 1,-1 0,1-1,0 1,0 0,0 0,0 0,0-1,0 1,1 0,-1 0,0 1,0-1,1 0,-1 0,0 1,1-1,-1 0,1 1,-1 0,1-1,-1 1,1 0,1 0,42-13,-29 10,0-1,0-1,0 0,-1-1,0-1,0-1,17-11,-32 19,1 0,-1 0,0-1,1 1,-1 0,0 0,0-1,1 1,-1 0,0-1,0 1,1 0,-1-1,0 1,0 0,0-1,0 1,0-1,0 1,1 0,-1-1,0 1,0 0,0-1,0 1,0-1,0 1,-1 0,1-1,0 1,0-1,0 1,0 0,0-1,-1 1,1 0,0-1,0 1,0 0,-1-1,1 1,0 0,-1 0,1-1,0 1,0 0,-1 0,1-1,-1 1,-26-13,3 0,23 12,1 1,-1-1,1 1,0-1,-1 0,1 1,-1-1,1 0,0 1,0-1,-1 0,1 1,0-1,0 0,0 0,0 1,0-1,0 0,0 1,0-1,0 0,0 0,0 1,0-1,0 0,1 1,-1-1,0 0,1 1,-1-1,0 0,1 0,25-14,33 3,187 10,-237 2,-140 1,-84-2,213 1,0 0,0 0,0 0,0 0,1 0,-1-1,0 1,0-1,0 1,0-1,1 0,-1 1,0-1,1 0,-1 0,0 0,1-1,0 1,-2-2,2 2,1 1,0-1,0 0,0 0,0 0,0-1,0 1,0 0,0 0,0 0,0 0,0 0,1 1,-1-1,0 0,1 0,-1 0,1 0,-1 0,1 0,-1 0,1 1,0-1,1-1,4-5,1 1,0-1,0 1,1 1,16-10,31-12,-38 20,1-1,-1 0,-1-2,0 0,0-1,-1 0,28-27,-42 36,0 1,0 0,0-1,0 1,-1-1,1 1,0-1,-1 1,1-1,-1 0,1 1,-1-1,0 0,1 1,-1-1,0 0,0 1,0-1,-1 0,1 1,0-1,-1 0,1 1,-1-1,1 0,-1 1,0-1,0 1,1-1,-1 1,0 0,0-1,-1 1,1 0,0 0,0 0,-1-1,1 1,-3-1,-7-5,1 0,-1 1,0 0,-15-5,23 10,-55-19,-1 3,0 2,-2 3,-61-4,74 10,24-1,35 1,40 0,29 2,153-27,-201 27,-26 4,1 0,-1-1,0 0,1 0,-1-1,0 0,11-4,-17 6,1-1,-1 1,1 0,-1 0,0-1,1 1,-1-1,1 1,-1 0,0-1,1 1,-1-1,0 1,1-1,-1 1,0-1,0 1,1-1,-1 1,0-1,0 1,0-1,0 1,0-1,0 0,0 1,0-1,0 1,0-1,0 1,0-1,0 1,-1-1,-14-17,-29-5,15 13,-39-15,65 24,0-1,-1 0,1 1,0-2,0 1,0 0,0-1,0 1,1-1,-1 0,1 0,0 0,0 0,0 0,-2-4,3 3,1 1,0 0,0-1,0 1,0 0,1-1,-1 1,1 0,0 0,0 0,0-1,0 1,1 0,-1 0,1 1,0-1,0 0,0 0,0 1,0-1,5-3,5-6,0 1,26-20,64-28,-101 59,0 0,0-1,0 1,-1-1,1 1,0-1,0 0,-1 1,1-1,0 0,-1 1,1-1,-1 0,1 0,-1 1,1-1,-1 0,0 0,1 0,-1 0,0 0,1 0,-1 0,0 0,0 0,0 1,0-1,0 0,0 0,-1-1,0 0,0 1,0-1,0 1,0-1,-1 1,1 0,0 0,-1 0,1 0,-1 0,0 0,1 0,-1 0,-2 0,-9-4,0 1,-1 1,-16-3,-162-4,5 0,186 10,0 1,-1-1,1 0,0 0,0 0,-1-1,1 1,0 0,0 0,-1-1,1 1,0-1,0 1,0-1,-1 0,1 1,0-1,0 0,0 0,0 1,0-1,1 0,-1 0,-2-2,4 1,-1 1,1 0,0 0,-1-1,1 1,0 0,0 0,-1 0,1 0,0 0,0 0,0 0,0 1,0-1,1 0,-1 0,0 1,2-2,70-29,-71 30,34-10,1 2,-1 2,1 1,0 2,0 2,66 3,-94 0,-4-1,-1 0,1-1,0 1,-1-1,1 0,0 0,-1 0,1 0,-1-1,1 0,-1 0,0 0,0-1,0 1,0-1,0 0,-1 0,1 0,-1-1,0 1,0-1,0 1,0-1,-1 0,1-1,-1 1,0 0,0 0,-1-1,1 1,-1-1,0 0,-1 1,1-1,-1 0,1 0,-1 1,-1-1,1 0,-1 1,0-1,0 0,0 1,0-1,-1 1,0-1,0 1,0 0,-1 0,-4-7,-47-48,-3-5,53 59,1 0,0 0,1 0,-1 0,1 0,0-1,0 1,0-1,1 0,0 1,0-1,0-7,2 9,0 0,-1-1,2 1,-1 0,0 0,1 0,0 0,0 0,0 0,0 1,1-1,-1 1,7-7,-6 7,1-2,-1 1,0 0,0 0,-1-1,1 0,-1 1,2-7,-4 11,0 0,0-1,0 1,1 0,-1-1,0 1,0 0,0-1,0 1,0 0,0-1,0 1,0 0,0-1,0 1,0-1,0 1,0 0,0-1,0 1,0 0,0-1,-1 1,1 0,0-1,0 1,0 0,0 0,-1-1,1 1,0 0,0 0,-1-1,1 1,0 0,-1 0,1 0,0-1,0 1,-1 0,0 0,-15 3,-3 0,19-3,-1 0,1-1,-1 1,1 0,0 0,-1 0,1-1,0 1,-1 0,1 0,0-1,-1 1,1 0,0-1,0 1,-1 0,1-1,0 1,0 0,-1-1,1 1,0-1,0 1,0 0,0-1,0 1,0-1,0 1,0-1,0 1,0 0,0-1,0 1,0-1,0 1,0 0,0-1,0 1,1-1,2-14,2 0,0 0,1 0,14-26,7-17,-18 33,-2-1,-1 0,0 0,2-48,-8-106,1-18,9 148,-9 47,0 0,0 0,0 0,0 1,1-1,-1 0,1 1,0-1,0 1,-1-1,2 1,-1 0,4-4,-5 6,0 0,-1 0,1 0,-1-1,1 1,-1 0,1 0,-1 0,1 0,-1 1,1-1,0 0,-1 0,1 0,-1 0,1 1,-1-1,1 0,-1 0,1 1,-1-1,0 0,1 1,-1-1,1 0,-1 1,0-1,1 1,-1-1,0 1,0-1,1 1,-1-1,0 1,0-1,1 1,-1-1,0 1,0 0,8 26,-7-23,9 52,-2-1,0 70,-7 103,-2-155,-2-224,7-165,-5 314,1 0,0 1,0-1,1 0,-1 1,0-1,1 0,-1 0,1 1,-1-1,1 1,0-1,0 1,-1-1,1 1,0-1,0 1,1 0,-1-1,0 1,0 0,1 0,-1 0,0 0,1 0,-1 0,1 0,0 1,-1-1,1 0,-1 1,1 0,3-1,-3 1,1 0,-1 1,0-1,0 1,0-1,0 1,0 0,0 0,0 0,0 0,0 0,0 0,-1 1,1-1,0 0,-1 1,1 0,-1-1,0 1,1 0,-1 0,0 0,0-1,0 1,0 0,0 3,4 16,-1-1,-1 1,-1 0,-1-1,-1 1,-4 38,1 6,1 1341,3-730,-1-671,0-2,0-1,0 1,0 0,0 0,0 0,0-1,1 1,0 0,-1-1,1 1,0 0,0-1,3 6,-2-11,0 1,-1-1,1 1,-1-1,0 1,1-1,-1 0,0 0,-1 0,1 1,0-1,0-4,0 3,17-65,-3 0,-3-1,-3-1,0-96,-10-734,-10 762,-1 2,15-25,-5-120,-2 253,-1 0,-12-40,-2-9,16 66,-1 0,0 0,-1 0,0 1,-1 0,0 0,-1 0,-9-11,-1 1,-1 0,-35-30,47 47,1 0,-1 1,1 0,-1 0,0 0,0 1,-1 0,1 0,0 0,-1 1,1 0,-11 0,-12 0,-47 5,22-1,48-2,0-2,-1 1,1 1,-1-1,1 1,-1 0,1 0,-11 4,16-4,-1 0,1 0,0 1,-1-1,1 0,0 1,-1-1,1 0,0 1,0 0,0-1,1 1,-1-1,0 1,1 0,-1 0,1-1,-1 1,1 0,0 0,-1 0,1-1,0 1,1 0,-1 0,0 0,0-1,1 1,-1 0,1 0,-1-1,2 3,15 65,-3 0,-2 2,3 124,-17 466,-4-612,6-48,0 0,-1 0,1 0,0-1,0 1,-1 0,1 0,-1-1,1 1,-1 0,1-1,-1 1,1-1,-1 1,1 0,-1-1,0 1,1-1,-1 0,0 1,0 0,0-2,0 1,0 0,-1 0,1 0,0-1,0 1,0 0,0-1,1 1,-1-1,0 1,0-1,0 0,0 1,0-1,1 0,-1 1,0-1,1 0,-1 0,-1-1,-33-47,1-1,3-1,2-2,-29-72,38 68,3 0,2-1,3-1,2 0,-1-67,1 41,4 36,0-55,8 45,14-80,-12 103,-2-60,-2 77</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43.0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1,'422'0,"-403"0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45.89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0,'632'0,"-608"0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49.05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23,'31'-1,"47"-9,-47 5,45-1,172 7,-229-1</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53.06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0,'508'0,"-488"0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56.1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0,'4'0,"5"0,8 0,9 0,8 0,5 0,0 0,1 0,-3 0,-4 0,-3 0,0 0,-1 0,-2 0,-1 0,-2 0,-1 0,-4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2:00.4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0,'663'0,"-644"0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2:31.08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0,'0'509,"1"-493,0 0,8 31,3 29,-2 79,1 43,-12-121,2 111,10-121,-7-47,-1 0,1 27,-4 904,1-925,2-1,1 0,10 37,-7-34,-1-1,3 46,-7 97,9 118,-2-93,-9-137,13 112,-7-125,0 62,-5-59,9 49,-2-17,-3 1,-7 102,0-50,3-87,0-25,-1-1,0 0,-2 1,0-1,-5 22,6-41,1 1,0-1,-1 0,1 0,0 1,0-1,0 0,0 1,0-1,0 0,0 0,0 1,1-1,-1 0,0 0,1 1,-1-1,1 0,0 0,-1 0,1 0,0 0,0 0,0 1,2 0,-1 0,1 0,-1 0,1-1,0 1,0-1,-1 0,1 0,0 0,4 1,9 0,1 1,-1-2,19 0,-23-1,359-1,-140-1,-227 2,0-1,0 1,0-1,0 0,0 0,0 0,0-1,0 1,-1-1,1 0,-1 0,1 0,-1-1,0 1,0-1,0 0,0 0,0 0,-1 0,1 0,-1 0,0-1,3-6,4-8,-2 0,0-1,7-32,-10 36,2-18,-1-1,-2 0,-2 0,-4-61,0 6,3-1272,-2 1325,-8-48,5 48,-1-52,7-857,-4 895,-17-95,11 96,3 0,-2-61,9-904,0 1011,-1 0,0 1,0-1,-1 0,1 0,0 1,-1-1,0 0,1 1,-1-1,0 0,-1 1,1 0,0-1,-1 1,1 0,-1-1,0 1,-2-3,0 3,0 0,0 0,0 0,0 1,0-1,0 1,0 0,0 0,-1 1,1-1,-9 1,-280 1,113 2,80-4,-113 2,210 0,0-1,0 0,0 1,0-1,0 1,0 0,0 0,0 0,1 0,-1 0,0 1,1-1,-1 1,1 0,-1 0,1 0,0 0,-1 0,1 1,0-1,1 0,-1 1,0 0,1-1,-1 1,1 0,0 0,0 0,0 0,1 0,-2 4,0 9,1 1,1 0,0-1,4 31,0-2,-5-6,-1 0,-9 50,9-78,-5 59,4 1,6 73,-1-23,-2 1889,1-1986,9 49,-5-48,2 47,14 131,-22-119,2 67,10-80,-6-44,2 50,-8 322,0-380,-1 1,-7 29,5-29,1 0,-1 28,-7 71,5-80,1 47,4-56,3 42,-2-72,1 1,-1-1,0 1,0 0,0-1,1 1,-1-1,0 1,1-1,-1 1,0-1,1 1,-1-1,1 1,-1-1,1 1,-1-1,1 0,-1 1,1-1,-1 0,1 0,-1 1,1-1,0 0,-1 0,1 0,-1 0,1 1,0-1,-1 0,1 0,-1 0,1 0,0-1,-1 1,1 0,-1 0,1 0,0 0,-1-1,1 1,-1 0,1-1,-1 1,1 0,-1-1,1 1,-1 0,1-1,34-24,-27 18,7-2,0 0,0 1,1 0,1 2,-1 0,1 0,0 2,26-5,12 3,75 1,-21 1,-93 2,0-1,0-1,-1 0,17-7,25-7,-53 17,0 0,-1 0,1-1,-1 1,1-1,-1 0,0 0,0-1,0 1,0 0,0-1,-1 0,1 0,-1 0,1 0,-1 0,0 0,0 0,-1-1,1 1,-1-1,1 1,-1-1,0 0,0-5,2-11,-1 0,-1 0,-2-36,0 8,10-93,2-38,-12-1994,-12 2026,3 61,1 4,-4-93,14-538,-1 711,-1-1,1 0,0 0,-1 0,1 0,-1 1,0-1,0 0,0 1,0-1,-1 1,1-1,-1 1,1-1,-1 1,0 0,0 0,0 0,0 0,0 0,0 0,-1 1,1-1,-1 1,1 0,-1-1,1 1,-1 0,0 0,0 1,1-1,-4 0,-13-2,0 1,-1 1,-38 2,-1-1,13-3,21 1,1 0,-1-1,-44-13,65 14,-1 0,1 0,0-1,0 0,1 0,-1 0,0 0,1-1,0 1,0-1,0 0,0 0,1 0,-1 0,-2-7,3 6,-1 0,0 0,0 0,0 1,-1-1,0 1,1 0,-10-8,12 11,-1 1,1-1,-1 1,1 0,0-1,-1 1,1 0,-1-1,1 1,0 0,-1 0,1 0,-1 1,1-1,-1 0,1 0,0 1,-1-1,1 1,0-1,-1 1,1 0,0-1,0 1,-1 0,1 0,0 0,0 0,0 0,0 0,0 0,0 0,1 1,-1-1,0 0,1 0,-1 1,0 1,-4 6,1 0,0 0,0 0,-2 12,0 17,1 1,2-1,2 1,5 53,-1 5,-3 905,1-964,9 44,1 30,-9 1081,-5-583,5-575,8 49,-5-49,2 53,-7-73,-1-5,1 0,0 0,1 0,0 0,3 10,-3-17,1 0,-1 1,0-1,1 0,0 0,0 0,0-1,0 1,0 0,0-1,1 1,-1-1,1 0,0 0,0 0,0 0,0 0,5 1,17 7,1-2,0-1,1-1,-1-1,1-1,0-1,0-2,0-1,37-4,-60 3,-1 1,0-1,0 0,0 1,0-2,0 1,0 0,0 0,-1-1,1 0,0 1,-1-1,1 0,-1 0,1-1,-1 1,0 0,0-1,0 0,-1 1,1-1,0 0,-1 0,0 0,0 0,0 0,0 0,0 0,0-3,1-11,0 0,-1-1,-1 1,-3-24,1 5,-3-1282,8 705,-3-672,0 1282,-1 0,1 0,-1 0,1 1,-1-1,0 0,0 0,0 0,-1 0,1 1,-1-1,1 1,-1-1,0 1,0 0,0-1,0 1,-1 0,1 0,0 1,-1-1,0 0,1 1,-1-1,0 1,1 0,-7-1,3 0,0 0,-1 1,1 0,0 0,0 0,-1 1,1 0,-1 1,1-1,0 1,-1 0,-10 4,14-3,1-1,-1 1,1 0,0-1,-1 1,1 0,0 1,0-1,1 0,-1 1,0-1,1 1,-1-1,1 1,0-1,0 1,0 0,0 0,1 0,-1 0,1 0,-1-1,1 6,-1 11,1 1,3 28,-1-22,2 516,-5-301,-11-105,0-2,13 1209,0-1325,1 1,1-1,1 0,9 28,-7-28,-1 1,-1 0,-1 0,2 24,-5 16,-2-36,2 0,0 0,2 0,1 0,0 0,2 0,11 33,-8-30,-1-1,-1 1,-1 0,1 28,-4-32,-1-16,0 0,0 0,-1 0,0 0,0 0,-1 0,0 0,0 0,-2 8,2-12,-1 0,1 0,0 0,-1 0,1 0,-1 0,0-1,0 1,0 0,0-1,0 1,0-1,0 0,0 0,0 0,-1 0,1 0,0 0,-1-1,1 1,-1-1,1 0,-1 0,1 1,-4-2,0 2,1-1,-1 0,0-1,1 1,-1-1,1 0,-1 0,1-1,0 0,0 0,-1 0,1 0,1-1,-1 0,0 0,1 0,-1 0,1-1,0 0,0 0,0 0,1 0,-1-1,1 1,0-1,1 0,-1 0,1 0,0 0,0-1,0 1,1 0,0-1,0 1,0-1,1 1,0-11,4-1925,-15 1724,-1-13,12 163,-16-109,9 102,7-148,2 95,-2-112,4 227,5 19,16 34,-13-21,-6-9,0-1,-1 2,0-1,-1 0,0 1,-1 0,0 0,-1 0,0 0,-1 0,0 16,9 58,6 6,-5 0,0 154,-1-1,-4-178,16 303,-24 213,2-556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3:20.1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75,'14'-19,"-4"12,1 1,0 0,0 0,1 1,-1 1,1 0,0 0,0 1,1 1,14-2,22 0,59 4,-85 0,649 2,-652-2</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33.54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50,'12'-5,"1"1,0 0,0 1,0 0,20-1,14-4,17-1,1 3,-1 2,92 7,-29 0,5-3,-113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36.0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3,'158'-2,"174"4,-302 2,-8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42.0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0,'85'20,"163"-16,-138-6,-92 2</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46.7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25,'110'-1,"109"-15,-194 13,1 1,0 2,0 0,0 2,48 9,-63-10,0 0,0-1,0 0,0-1,0 0,0-1,11-2,-13 1,1 1,-1 0,0 1,1 0,-1 1,1 0,-1 0,1 1,-1 0,11 3,-18-3,0 0,0 0,0 1,1-1,-2 0,1 1,0 0,0 0,0-1,-1 1,1 0,-1 0,1 0,-1 1,0-1,0 0,0 0,0 1,-1-1,1 0,0 1,-1-1,0 1,1 3,0 9,-1 0,-3 30,1-22,2-6,-2-1,0 1,-1-1,-1 1,0-1,-9 21,11-32,0 1,-1-1,0 0,0-1,0 1,0 0,-1-1,0 0,1 1,-2-1,1-1,0 1,-1-1,0 0,0 0,0 0,0-1,0 1,0-1,-1 0,-10 2,-15-2,0 0,-39-3,51-1,0 1,-1 1,1 0,0 2,0 0,0 1,0 1,-35 13,40-11,0 1,-1-2,1 0,-1-1,0 0,-31 3,43-7,-1 0,1 0,-1 0,1-1,-1 1,0-1,1 0,-1 0,1 0,0 0,-1-1,1 1,0-1,0 0,0 0,0 0,0-1,1 1,-1 0,1-1,-1 0,1 0,0 1,0-1,0-1,0 1,1 0,-1 0,1-1,0 1,0 0,0-1,0 0,1 1,-1-6,-3-67,4 58,0 0,-1 0,-5-23,1 8,5 28,0-1,-1 0,0 0,0 0,-1 0,1 1,-1-1,0 0,-6-9,8 15,0 0,-1 0,1 0,0 0,0 0,0 0,-1 0,1 0,0 0,0 0,-1 0,1 0,0 1,0-1,0 0,-1 0,1 0,0 0,0 0,0 0,-1 1,1-1,0 0,0 0,0 0,0 0,-1 1,1-1,0 0,0 0,0 0,0 1,0-1,0 0,0 0,0 0,0 1,0-1,0 0,0 0,0 1,0-1,0 0,0 0,0 1,0-1,0 0,0 0,0 0,0 1,0-1,-2 16,1 11,-1-2,0 0,2 0,1 0,7 43,-3-54</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50.8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20 3,'710'0,"-689"-1,-18 0,-1 1,1 0,-1 0,1 0,-1 0,1 0,-1 0,0 1,1-1,-1 1,5 1,-6 0,1-1,-1 1,0-1,0 1,0-1,0 1,0 0,0 0,-1-1,1 1,-1 0,1 0,-1 0,1 0,-1 0,0 0,0-1,0 1,0 0,-1 3,1 2,0 28,1-1,7 47,-6-75,-1 1,0-1,0 1,-1-1,0 0,0 1,0-1,-3 13,2-17,0 1,-1-1,1 0,-1 1,1-1,-1 0,0 0,0 0,0-1,0 1,0 0,0-1,0 1,-1-1,1 0,0 0,-1 0,1 0,-1 0,1 0,-1-1,0 1,-4-1,-49 7,1-3,-1-3,-63-5,-15-1,-181 6,296-1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58.5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6 1,'1894'0,"-1749"11,5 0,-147-11,0 0,0 1,0-1,0 1,0-1,-1 1,1 0,0 0,0 0,-1 1,1-1,-1 0,1 1,-1 0,0 0,1-1,-1 1,0 1,0-1,-1 0,1 0,0 1,-1-1,1 1,-1-1,0 1,0 0,0-1,0 1,0 0,-1 0,1 0,0 4,1 14,-1-1,0 1,-5 38,1-23,3-18,1-12,-1 0,0 0,-1 0,0-1,0 1,0 0,-3 7,3-11,0 0,0 0,0-1,-1 1,1 0,-1-1,1 0,-1 1,1-1,-1 0,0 1,0-1,0 0,0-1,1 1,-1 0,0 0,-1-1,1 1,0-1,0 0,0 1,0-1,-4 0,-180-5,51-1,-1023 6,1020-11,-5-1,32 11,-121 3,227-2,0 0,0 1,0-1,0 1,0 0,0 1,0-1,0 1,1 0,-1 0,0 0,1 1,0-1,-8 7,9-5,0-1,1 1,-1 0,1 0,0 1,1-1,-1 0,1 0,-1 1,1-1,0 1,1-1,-1 1,1 0,0-1,1 8,0 85,4 74,-4-168,-1-1,1 1,0-1,0 0,0 1,0-1,0 0,1 0,-1 0,1 1,-1-1,1-1,0 1,0 0,-1 0,2-1,-1 1,0-1,0 0,0 1,1-1,-1 0,0 0,1-1,-1 1,1 0,-1-1,1 1,-1-1,4 0,14 2,-1-1,0-1,22-3,-13 1,237-18,140 12,-230 11,936-3,-1106 0,-1 0,1 0,-1 0,1-1,-1 1,1-1,-1 0,1-1,-1 1,0-1,0 0,1 0,-1 0,-1 0,1-1,0 1,0-1,-1 0,6-6,-6 3,0 0,0 1,0-1,0 0,-1-1,0 1,0 0,-1-1,0 1,0-1,0 1,-1-1,0-7,-14-139,8 102,-1-56,7 87</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8:07.8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28 1,'3'2,"0"0,0 0,0 0,0 0,0-1,0 1,1-1,-1 0,1 0,-1 0,1 0,6 0,49 2,-38-3,516 2,-276-4,-242 0,17 1,-35 2,0-1,0 0,0 0,-1 1,1-1,0 1,-1-1,1 1,0-1,-1 1,1-1,-1 1,1-1,0 1,-1 0,1-1,-1 1,0 0,1 0,-1-1,0 1,1 0,-1 0,0-1,0 1,0 0,0 0,0 0,0 0,0-1,0 1,0 0,0 0,0 0,0-1,0 1,-1 0,1 1,-24 145,23-145,1 1,-1 0,0 0,0-1,0 1,0-1,-1 1,1-1,-1 1,1-1,-1 0,0 1,0-1,0 0,0-1,0 1,0 0,-1 0,1-1,-1 1,1-1,-1 0,1 0,-1 0,0 0,0-1,1 1,-1 0,-4-1,-11 2,-1-1,1 0,-30-4,19 1,-512-2,350 5,188-2,0 1,0 0,0 0,0 0,1 1,-1-1,0 1,0-1,0 1,1 0,-1 0,0 0,1 0,-1 1,1-1,-1 1,1 0,0-1,0 1,-3 4,2-2,1 0,1 0,-1 0,1 1,-1-1,1 1,0-1,1 1,-1 0,1-1,0 1,1 5,-2-7,1 0,0 0,0-1,1 1,-1 0,0 0,1 0,0-1,0 1,0 0,0-1,0 1,0-1,1 1,-1-1,4 4,-3-5,0 0,0 0,0 0,0 0,0-1,0 1,0 0,0-1,0 0,1 0,-1 1,0-1,0-1,0 1,0 0,1 0,-1-1,0 1,0-1,0 0,0 0,3-1,17-5,0 1,0 1,1 1,42-3,98 9,-66 1,-55-2,42 9,-43-5,47 1,-76-6,-4-1,0 1,-1 0,1 0,0 1,0 0,0 0,0 1,-1 0,1 0,-1 0,0 1,1 1,7 4,-4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08.07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2,'101'-1,"110"3,-188 1,0 2,32 9,-36-8,0-1,1-1,0 0,21 0,2-4,-24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17.7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1,'488'0,"-474"1,0 1,0 0,0 1,0 0,18 8,-17-5,0-2,1 0,-1 0,19 1,33-5,-48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20.3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1,'974'0,"-942"1,46 9,-44-5,42 1,-9-6,-48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3:25.0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28,'10'-1,"0"0,0 0,0-2,12-3,35-6,380 9,-224 6,-61-3,-126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31.79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45,'753'0,"-748"0,-2 1,0-1,0 0,-1 0,1 0,0 0,0-1,0 1,-1-1,1 0,0 0,-1 0,1 0,4-2,-7 2,0 1,-1-1,1 0,0 1,0-1,-1 1,1-1,0 1,-1 0,1-1,-1 1,1-1,-1 1,1 0,-1-1,1 1,-1 0,1-1,-1 1,1 0,-1 0,1 0,-1-1,1 1,-1 0,0 0,1 0,-1 0,1 0,-1 0,1 0,-1 0,-1 1,-24-5,-84-7,56 4,-55 1,-178 7,268-1</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57.08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0,'0'2,"0"0,1-1,-1 1,1 0,0-1,0 1,-1-1,1 1,0-1,0 1,0-1,1 1,-1-1,0 0,0 0,1 1,-1-1,1 0,-1 0,1-1,-1 1,1 0,0 0,-1-1,1 1,0-1,0 1,1-1,60 10,-50-9,518 20,-171-4,-249-11,-60-5,70 11,-83-7,74-1,-92-4</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59.86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1,'241'11,"14"1,-250-12,75-3,0 5,0 3,139 26,-194-27,1 0,-1-2,0-1,28-2,-18 0,-16 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03.2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27,'47'-17,"13"11,1 2,89 7,-34-1,-68 1,-1 2,0 2,52 15,23 3,-114-23,0-1,0-1,0 1,0-1,-1 0,12-2,-1-3</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28.77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23,'238'-11,"13"0,57 11,-290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33.59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29 18,'490'0,"-485"0,0-1,0 1,0-1,-1 0,1 0,0 0,0-1,-1 0,1 0,6-4,-9 6,-2 0,0 0,1 0,-1 0,0 0,1 0,-1 1,0-1,1 0,-1 0,0 0,0 1,1-1,-1 0,0 1,0-1,0 0,1 0,-1 1,0-1,0 0,0 1,0-1,0 0,1 1,-1-1,0 0,0 1,0-1,0 1,0-1,0 0,0 1,0-1,0 0,-1 1,1 0,0 19,0-18,-4 100,0-54,2 1,3-1,8 63,10-40,-14-55,0 0,-1 1,-1-1,3 28,-5-23,-1-11,1 0,-1 0,-1 0,-2 15,3-23,-1 0,1 0,-1 1,0-1,0 0,0 0,0 0,0 0,0 0,-1 0,1-1,-1 1,1 0,-1-1,0 1,1-1,-1 1,0-1,0 0,0 0,0 0,0 0,0 0,-4 1,-26 3,0-2,0 0,0-3,-1 0,-43-7,62 6,-7-2,1-1,-34-11,34 9,1 1,-1 0,-24-1,41 5,0 1,-1 0,1-1,0 0,0 0,0 0,0 0,0 0,0 0,0-1,0 0,0 1,0-1,1 0,-1 0,1-1,0 1,-1 0,1-1,0 1,-3-7,0-2,0 0,1 0,0-1,-3-20,-10-25,9 31,2 0,0 0,2-1,1 1,1-1,1 0,5-48,-2-1,-3 73,1 0,1-1,-1 1,0 0,1-1,0 1,0 0,0 0,0-1,0 1,1 0,-1 0,1 0,4-5,-5 7,0 0,0 0,1 1,-1-1,1 0,-1 0,1 1,-1-1,1 1,-1-1,1 1,0-1,-1 1,1 0,0 0,-1 0,1 0,0 0,-1 0,1 1,-1-1,1 0,0 1,-1-1,1 1,-1 0,1 0,-1-1,0 1,1 0,-1 0,2 2,4 1,1 0,0 0,0 0,1-1,-1 0,1 0,-1-1,1-1,15 2,3-2,50-6,-37 2,-39 3,1 0,0 0,-1 0,1 0,0 0,0 1,-1-1,1 1,-1-1,1 1,0-1,-1 1,1 0,-1 0,1 0,-1 0,0 0,1 0,-1 0,0 1,0-1,0 0,0 1,0-1,0 1,0-1,-1 1,1-1,0 1,-1 0,1-1,-1 1,0 0,1-1,-1 1,0 0,0 0,0 3,0 10,-1 0,0 0,-6 24,4-17,-8 117,11-123,1-1,0 1,1-1,1 1,0-1,10 27,-13-40,1 0,0-1,-1 1,1 0,0-1,0 1,0-1,0 1,0-1,0 1,1-1,-1 0,0 1,3 1,-3-3,-1 0,1 0,0 0,-1 0,1 0,-1 0,1 0,-1 0,1 0,-1 0,1 0,-1-1,1 1,-1 0,1 0,-1 0,1-1,-1 1,1 0,-1-1,0 1,1 0,-1-1,1 1,-1-1,0 1,0 0,1-1,-1 1,1-2,1-3,0 0,0 0,0-1,0 1,-1 0,0-1,0 0,0-5,-2-197,1 247,0-19</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38.62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1,'703'0,"-699"-1,1 1,-1 0,1 0,-1 1,1 0,-1-1,0 1,1 1,-1-1,0 1,8 4,-10-5,-1 1,1-1,-1 1,1 0,-1 0,0 0,0 0,0 0,0 0,0 0,0 0,-1 1,1-1,-1 0,1 0,-1 1,0-1,0 0,0 0,0 1,0-1,-1 0,1 1,-1-1,0 2,-3 16,0 0,-2 0,0 0,-1-1,-18 33,23-49,0-1,0 0,-1 0,1 0,-1 0,1 0,-1 0,0-1,0 1,0-1,0 0,0 0,0 0,0 0,0 0,0-1,0 1,-4-1,-65-1,51 0,-111 1,-45-3,107-8,50 7,-1 1,-25-1,-42 4,69 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47.4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1,'58'3,"96"16,37 4,361-22,-269-3,-280 2,0 0,-1 0,1 0,0 0,-1 0,1 1,0-1,-1 1,1 0,-1-1,1 1,-1 1,1-1,-1 0,0 0,1 1,-1 0,0-1,0 1,0 0,2 3,-2-1,0 1,0-1,0 1,-1-1,0 1,0 0,0 0,0-1,-1 1,0 0,0 6,0-9,0 12,0 0,-1 0,0 0,-1 0,-6 21,7-32,-1 0,1 1,-1-1,1 0,-1 0,0 0,0-1,0 1,-1 0,1-1,-1 1,0-1,1 0,-1 0,0 0,0 0,0-1,0 1,-1-1,1 1,0-1,-1 0,1-1,0 1,-1 0,1-1,-6 0,-57 2,-125-12,91-9,70 12,0 1,0 1,-37 0,-416 7,449 0,32-2,1-1,0 1,0 0,-1 0,1 1,0-1,0 0,-1 0,1 1,0-1,0 0,0 1,-1 0,1-1,0 1,0-1,0 1,0 0,0 0,0 0,0 0,-1 1,5 0,0-1,-1 0,1 1,0-1,0 0,0-1,0 1,0 0,4 0,0 0,18 5,-12-3,1 0,-1 1,0 1,20 9,-29-12,-1 0,0 0,0 1,0-1,0 1,0-1,0 1,-1 0,1 0,-1 1,0-1,0 0,0 1,0-1,-1 1,1-1,-1 1,0 0,0 0,0 0,0 4,-1-4,0-1,1 1,0 0,-1 0,1-1,1 1,-1-1,0 1,1-1,0 1,0-1,0 0,0 0,5 5,-3-5,0 0,0 0,0 0,1-1,-1 0,1 1,0-2,0 1,0-1,9 2,27 3,1-3,0-1,63-5,-8 0,186 3,-260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50.44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25,'101'0,"29"1,130-16,-140 6,153 8,-125 3,-145-3,1 1,-1 0,0 0,1 1,-1-1,0 1,1-1,-1 1,0 0,0 0,1 0,-1 1,0-1,0 1,0 0,-1 0,6 4,-6-3,1 1,-2 0,1-1,0 1,-1 0,1 0,-1 0,0 0,-1 0,1 0,-1 0,0 1,1-1,-2 6,0 47,9 67,-8-122,0-1,0 1,0 0,-1 0,1 0,0 0,-1 0,0-1,1 1,-1 0,0 0,0-1,0 1,0-1,0 1,0 0,0-1,-1 0,1 1,0-1,-1 0,1 0,-1 0,0 0,1 0,-1 0,0 0,0-1,1 1,-1 0,0-1,0 0,0 1,0-1,0 0,-1 0,-14 2,1-1,-1 0,-20-3,19 1,-690-3,513 5,176-1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16.75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0,'546'0,"-510"2,0 2,59 13,-61-10,1-1,68 3,-69-7,52 7,14 2,-81-10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36.77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2,'114'-2,"124"5,-173 7,-45-6,0 0,27 0,-29-4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3:30.0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0,'1004'0,"-981"0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41.78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1,'1440'0,"-1416"0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43.7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26,'299'-17,"-178"9,137 8,-95 3,145-3,-290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46.6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1,'248'11,"16"0,12-12,-253 1</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6:12.86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0,'66'1,"95"12,-58-4,188-6,-137-6,-1 0,158 7,-224 12,-68-13</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5:45.9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54,'331'-18,"-278"13,53-11,-65 10,0 1,1 2,-1 2,47 5,8-2,-75-2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5:47.55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1,'816'0,"-795"0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5:50.35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0,'153'13,"-101"-7,56 1,467-8,-532-4,-28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38.16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28,'10'-1,"0"0,0 0,-1-2,13-3,35-6,396 9,-232 6,-6-3,-194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41.7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72,'1'-1,"0"-1,-1 1,1-1,0 1,0-1,0 1,0 0,0-1,0 1,1 0,-1 0,0 0,1 0,-1 0,0 0,1 0,2-1,28-13,-7 10,0 0,0 2,1 0,-1 2,1 1,31 4,12-1,159-15,-1 0,136 13,-342-1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37.42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1,'711'0,"-694"0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5:04.4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1,'409'0,"-389"0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39.4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1,'466'0,"-441"1,50 10,-50-7,47 3,-53-7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41.3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0,'553'0,"-535"0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42.87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24,'135'3,"146"-6,-208-8,18-1,-63 12,-3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45.0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1 135,'116'1,"127"-3,-145-8,30-2,-100 10,0-1,-1-1,31-9,-30 6,0 1,53-3,-56 7,0-1,-1-1,1-2,36-12,-38 10,1 1,-1 1,1 1,0 1,30-1,-33 6,-2-1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48.64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0,'38'2,"45"8,28 1,640-10,-366-3,-363 2</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8:51.0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0 118,'33'0,"1"1,0-1,0-2,0-1,-1-2,50-12,-29 5,-45 11,0-1,-1 1,1-1,-1-1,1 0,-1 0,0 0,0-1,12-8,-12 6,1 1,0 0,0 0,0 1,0 0,1 1,-1 0,1 0,0 1,0 0,11 0,18 0,62 5,-24 1,18-6,96 4,-125 9,-46-7,-1 0,30 0,-30-4</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9:00.14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0,'665'0,"-646"0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9:13.2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186 16,'2'39,"1"0,10 43,-7-24,-2 0,-7 95,1-42,2 942,1-1033,2 1,0-1,2 0,0 0,9 23,13 54,-24-82,4 30,23 73,-8-66,-16-39,0 0,-1 1,0 0,-2 0,1 0,2 28,-4 394,-5-208,2-208,0 1,-2-1,0 1,-2-1,0 0,-13 33,-62 108,42-90,-56 94,-11 23,95-157,10-30,0-1,0 0,0 1,0-1,0 0,1 1,-1-1,0 0,0 1,0-1,0 0,0 0,1 1,-1-1,0 0,0 1,0-1,1 0,-1 0,0 0,0 1,1-1,-1 0,0 0,1 0,-1 0,0 1,0-1,1 0,-1 0,0 0,1 0,-1 0,0 0,1 0,-1 0,0 0,1 0,-1 0,0 0,1 0,7-3,0 0,-1 0,1 0,-1-1,7-5,25-10,-21 15,0 1,0 1,31 0,-35 2,1 0,-1-1,0-1,1 0,-1-1,0-1,15-5,1-2,1 1,51-9,-80 18,1 0,0 0,-1 0,1 0,-1-1,1 1,-1-1,0 0,0 1,0-1,0 0,0-1,0 1,0 0,-1 0,1-1,-1 1,1-1,-1 1,0-1,0 0,0 1,-1-1,1 0,0 0,-1 0,0-4,2-13,-2 0,0 0,-3-21,0 5,2-22,-2-8,2 0,4 0,20-119,-15 142,-1 0,-3 0,-1-1,-2 1,-2-1,-11-70,2 13,8-190,5 136,-3-1365,-1 1490,-10-48,6 48,-1-47,6-162,-2 467,5 253,2-429,2 0,15 53,-11-56,-1 1,3 64,-12-77,2-9,-2 0,-1 1,-2-1,0 0,-2 1,-8 28,12-56,0 0,0 0,0 0,0 0,-1 0,1 0,0 1,-1-1,1 0,-1-1,1 1,-1 0,1 0,-1 0,0 0,1 0,-1 0,0-1,0 1,0 0,0-1,1 1,-1-1,0 1,0-1,-2 1,2-1,0-1,0 0,0 0,0 0,0 0,0 0,0 0,0 0,1 0,-1 0,0 0,1-1,-1 1,1 0,-1-1,1 1,-1-2,-13-67,7-47,5 0,5 0,33-211,-36 322,-3 14,-8 32,-14 63,4 42,19-312,4-290,-2 457,0-1,1 0,-1 0,0 0,0 0,0 0,0 0,0 0,0 0,0 0,0 0,-1 0,1 0,0 1,0-1,-1 0,1 0,-1 0,1 0,-1 1,1-1,-1 0,0-1,-12 17,-9 42,-2 31,-24 166,13 95,27 30,6-738,4 169,15-80,-15 244,-1 1,-1-1,-1 1,-2-1,0 1,-2 0,0 0,-2 0,-1 1,-1 0,-1 1,-1-1,-1 2,-1 0,-29-38,3 23,33 33,1 0,0-1,0 1,1-1,-1 0,1 0,0-1,0 1,1-1,-1 0,1 0,1 0,-4-8,0-11,-10-29,16 54,0-1,0 1,0 0,0 0,0 0,0 0,0-1,0 1,0 0,0 0,0 0,0-1,0 1,0 0,-1 0,1 0,0 0,0-1,0 1,0 0,0 0,0 0,0 0,-1 0,1 0,0-1,0 1,0 0,0 0,-1 0,1 0,0 0,0 0,0 0,0 0,-1 0,1 0,0 0,0 0,0 0,-1 0,1 0,0 0,0 0,0 0,-1 0,1 0,0 0,0 0,0 0,0 0,-1 0,-3 14,1 19,1 107,-8 164,-2 439,15-455,-3 1688,40-2053,10-15,-37 72,-1 0,-1-1,-1 0,0 0,-2-1,0-1,4-25,-12 45,12-84,1-116,-11 167,8-47,-5 45,1-42,-8-70,4-124,1 251,2 0,0 0,12-31,0 0,49-127,-56 157,0 1,22-36,4-7,33-109,-75 400,8-25,-5 109,-6-216,-4 86,-3 171,8 79,10-248,1-126,-1-39,-1 0,-1 0,0 0,-1 0,0 0,-1 0,-9 29,10-43,-1 1,1-1,-1 0,0 0,0 0,0 0,0 0,0 0,0 0,0-1,-1 1,1-1,-1 0,1 0,-1 1,1-2,-1 1,0 0,1 0,-1-1,-3 1,-70 1,30-1,25 1,14-2,0 0,0 0,0 1,0 0,0 1,0-1,0 1,1 1,-1-1,1 1,-8 4,14-6,0-1,1 1,-1-1,0 0,1 1,-1-1,0 0,1 1,-1-1,0 0,1 1,-1-1,1 0,-1 0,0 1,1-1,-1 0,1 0,-1 0,1 0,-1 0,1 0,-1 0,1 0,-1 0,1 0,-1 0,1 0,-1 0,1 0,-1 0,1 0,-1-1,0 1,1 0,-1 0,1-1,26-2,11 0,46 0,-58 4,0-1,0-2,0-1,44-10,-68 12,1 1,-1-1,1 0,-1-1,0 1,1 0,-1-1,0 1,0-1,0 0,0 1,0-1,0 0,-1 0,1 0,-1 0,1-1,1-3,2-8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9:31.54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0,'51'1,"0"2,52 10,-43-6,-1-3,98-7,-39 0,10 6,140-6,-267 3,0 0,0 0,1 0,-1-1,0 1,0 0,1 0,-1-1,0 1,0-1,1 1,-1-1,0 1,0-1,0 0,0 1,0-1,1-1,-2 1,0 0,-1 1,1-1,0 1,-1-1,1 0,-1 1,1-1,-1 1,1-1,-1 1,1-1,-1 1,1 0,-1-1,0 1,1 0,-1-1,0 1,1 0,-1 0,0-1,0 1,1 0,-1 0,0 0,1 0,-1 0,0 0,0 0,0 1,-15-3</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9:38.1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1,'1478'0,"-1457"0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5:16.61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0,'552'0,"-532"0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00.66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46 0,'1911'0,"-1905"0,-1 0,1 0,-1 1,1-1,-1 1,1 0,-1 1,0-1,0 1,1 0,-1 0,5 4,-7-4,-1 1,0-1,1 1,-1-1,0 1,0 0,0 0,0 0,-1 0,1 1,-1-1,0 0,0 0,0 1,0-1,-1 1,0-1,1 1,-2 6,-4 436,5-431,1-6,-1 1,0-1,-1 1,0-1,-1 1,-3 11,4-18,0-1,0 1,-1-1,1 0,-1 1,0-1,0 0,1 0,-1 0,-1 0,1 0,0-1,0 1,-1-1,1 1,-1-1,1 0,-1 0,1 0,-1 0,0 0,1-1,-1 1,0-1,0 0,-3 0,-271 2,123-6,-695 4,717-11,2 0,-5 13,-106-4,238 1,1 1,-1-1,0 0,1 0,-1-1,1 1,-1-1,1 1,-1-1,1 0,0 1,0-1,0 0,0-1,0 1,0 0,1 0,-1-1,1 1,-1-1,1 0,0 1,0-1,0 0,1 0,-2-4,-2-11,1 0,-2-37,5 46,-3-36,5-62,-2 105,1-1,0 1,-1 0,1-1,0 1,0 0,1 0,-1-1,0 1,1 0,-1 0,1 0,0 1,-1-1,1 0,0 1,0-1,0 1,0 0,1-1,-1 1,0 0,0 0,1 1,-1-1,1 0,-1 1,1-1,3 1,11-2,1 1,-1 0,22 3,-18-1,1013 4,-621-6,-383 2,0 3,-1 0,31 9,52 7,-92-18</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04.1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1,'1463'0,"-1459"-1,0 1,0 0,-1 0,1 1,0-1,0 1,-1 0,1 0,0 0,-1 0,1 1,-1-1,0 1,1 0,-1 0,5 5,-6-5,0 1,-1-1,0 1,1 0,-1-1,0 1,0 0,-1 0,1 0,-1 0,1 0,-1-1,0 1,0 0,0 0,-1 0,1 0,-1 0,1 0,-1 0,0 0,-2 3,-5 22,6-17,-1-1,0 0,-1 0,0 0,-7 12,9-19,0 0,-1-1,1 1,0-1,-1 1,0-1,1 0,-1 0,0 0,0 0,0-1,0 1,0-1,-1 0,1 0,0 0,-1 0,1 0,0-1,-7 1,-239-3,89-1,25 0,-137 6,255 0,0 0,1 1,-23 8,24-6,0-2,0 0,0-1,-21 3,-35-6,44 0,0 0,1 2,-44 8,61-8,-129 26,121-27</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07.14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91,'240'-18,"-190"12,10-1,-2 0,66 0,-121 7,59 2,1-2,-1-4,0-2,93-21,-144 24,1 0,0 2,0-1,0 1,0 1,0 0,23 3,-32-2,-1-1,1 1,0 0,-1 0,1 0,-1 0,1 0,-1 0,0 1,1-1,-1 1,0 0,0 0,0-1,0 1,2 4,-3-4,0 1,0 0,0-1,-1 1,1 0,-1-1,1 1,-1 0,0 0,0-1,0 1,-1 0,1 0,-1-1,1 1,-1 0,0-1,0 1,-2 4,1-2,-1 1,1-1,-1 0,0 0,-1 0,1 0,-1-1,0 1,0-1,0 0,0 0,-1 0,0-1,0 0,0 0,0 0,0 0,-10 3,-2-2,0-1,0 0,0-1,-1-1,-17-1,-569-4,593 4,-1 1,1 0,0 0,0 1,0 1,0 0,-19 7,16-2</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11.1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50 16,'930'0,"-887"-8,-36 6,0 1,-1-1,1 1,0 0,0 1,8 0,-14 0,1 0,-1 1,1-1,-1 1,1-1,-1 1,1 0,-1-1,1 1,-1 0,0 0,1 0,-1 0,0 0,0 0,0 1,0-1,0 0,0 1,0-1,0 0,0 1,-1-1,1 1,-1-1,1 1,-1 0,1-1,-1 1,0 2,2 7,-1 0,-1 1,0-1,0 1,-1-1,0 1,-1-1,-6 20,7-27,-1 1,1-1,-1 0,0 0,0 0,0 0,-1 0,1 0,-1 0,0-1,0 1,0-1,0 0,-1 0,1 0,-1-1,0 1,0-1,0 0,0 0,0 0,0 0,-1-1,-6 2,-48 1,-105-6,48-1,2 0,50 0,0 3,-72 10,117-6,0 1,0 1,0 1,-29 16,-41 14,13-5,64-26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14.42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50,'92'1,"-1"-3,168-28,-197 21,-1 3,1 2,94 7,-29 0,157-3,-284 0,1 0,0 0,0 0,0 0,0 0,0 0,0 0,-1 1,1-1,0 0,0 0,0 1,-1-1,1 1,0-1,0 0,-1 1,1-1,0 1,-1 0,1-1,0 1,-1 0,1-1,-1 1,1 0,-1 0,0-1,1 1,-1 0,0 0,1 0,-1 1,0 2,0-1,0 0,0 1,0-1,-1 0,0 1,1-1,-1 0,-3 6,2-3,-1 1,0-1,0 0,-1 0,1-1,-1 1,-1-1,1 0,-1 0,-6 6,5-8,-1-1,0 1,0-1,0 0,0-1,0 0,0 0,-11 0,-65-4,35 0,-623 2,601 11,34-3,16-4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18.8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1,'2'36,"8"49,-5-50,1 53,-6-61,-1-19,1 0,0 0,0 0,0-1,1 1,4 14,-4-20,0 1,0-1,1 0,-1 0,1 1,-1-1,1 0,0-1,0 1,0 0,0 0,0-1,0 1,0-1,1 0,-1 0,0 0,1 0,-1 0,1 0,-1-1,1 1,0-1,-1 1,4-1,60 4,118-6,-51-2,417 4,-538 0,0 0,0-2,-1 1,1-1,-1-1,17-6,-25 9,0-1,-1 0,1-1,0 1,-1 0,1-1,-1 1,1-1,-1 0,0 0,0 0,0 0,0 0,0 0,0-1,-1 1,1-1,-1 1,0-1,1 1,-1-1,0 0,-1 0,1 1,0-1,-1 0,0 0,1 0,-1 0,-1-4,-2-10,-1 0,-1 1,-10-23,-10-40,24 76,1-1,-1 0,1 1,-1-1,-1 1,1-1,0 1,-1 0,1-1,-1 1,0 0,0 0,-1 0,1 0,0 0,-1 1,0-1,0 1,0 0,0 0,0 0,0 0,0 0,0 1,-1-1,1 1,-1 0,1 0,-1 0,0 0,1 1,-1 0,-6-1,-213 2,95 2,-337-3,437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31.3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0,'131'11,"-25"-2,631-4,-405-7,-329 1,-1 1,1 0,-1 0,1 0,-1 0,1 1,-1-1,1 1,-1-1,0 1,1 0,-1 0,0 0,1 0,-1 1,0-1,0 1,0-1,0 1,0-1,0 1,-1 0,1 0,-1 0,3 3,-2 2,0-1,0 1,-1 0,0 0,0 0,0 0,-1 0,-1 9,-3 1808,5-1822,-1 1,0-1,0 0,0 0,0 1,-1-1,1 0,-1 0,1 1,-1-1,0 0,0 0,0 0,0 0,0 0,0 0,0 0,-1 0,1-1,-1 1,1 0,-4 1,1-1,0 0,0-1,0 0,0 0,0 0,-1 0,1-1,0 0,-1 0,1 0,-5-1,-34-3,-46-11,49 8,-69-5,1 1,72 6,-48-1,-549 6,627 1,1-1,0 0,0-1,-1 1,1-1,0 0,0 0,0-1,0 1,0-1,0 0,0-1,1 1,-1-1,-4-3,6 2,0 1,0-1,1 0,-1 0,1 0,0 0,0-1,0 1,1-1,-1 1,1-1,0 1,1-1,-1 0,1 1,0-1,0-5,5-963,-8 836,6-149,24 132,-26 151,0 0,0-1,0 1,1 0,0 0,0 0,-1 1,2-1,-1 0,0 1,0-1,1 1,0 0,-1 0,1 0,0 0,0 0,0 0,0 1,0 0,0-1,1 1,-1 0,5 0,10-3,1 1,0 2,25-1,-20 2,456 11,-77 2,-400-13,0 0,0 1,1-1,-1 1,0 0,0 0,0 0,0 0,0 0,-1 1,1-1,0 1,-1 0,1 0,-1 0,1 0,-1 0,0 0,0 1,0-1,0 1,0-1,-1 1,1 0,-1 0,0 0,0 0,0 0,0 0,0 0,-1 0,1 4,2 14,-1 0,0 1,-4 37,1-33,-2 818,4-513,-1-328,0-1,0 1,0-1,0 1,0-1,0 0,-1 1,0-1,1 1,-1-1,0 0,0 1,0-1,0 0,0 0,-1 0,1 0,-1 0,1 0,-1 0,0 0,0 0,0-1,-3 3,-2-2,1 1,-1-2,1 1,-1-1,0 0,1 0,-1-1,-7 0,-252-13,25 0,125 15,-158-4,271 2,0 0,0 0,-1-1,1 1,0-1,0 0,0 0,0 0,0-1,0 1,0-1,0 1,1-1,-1 0,1 0,-1 0,1 0,-1-1,1 1,0-1,0 1,1-1,-1 0,0 0,1 1,0-1,-1 0,1 0,0-1,0-4,-2-9,2 0,0 0,1 0,4-32,0 4,-3-61,-1 28,20-153,-8 139,-4-2,-5-117,-3 143,0 64,0-1,1 1,-1-1,1 1,0 0,0 0,1-1,-1 1,1 0,0 0,0 0,0 0,0 1,1-1,0 0,0 1,0 0,0 0,0 0,0 0,1 0,0 1,-1-1,1 1,0 0,0 0,0 0,0 1,1 0,-1 0,5-1,16-3,0 2,0 0,0 2,35 3,-32-2,125-1,126 6,-277-5,1 1,0-1,-1 1,1-1,-1 1,1 0,-1 0,1 1,-1-1,0 0,1 1,-1-1,0 1,0 0,0 0,0 0,0 0,-1 0,1 0,-1 0,1 0,-1 1,2 3,2 7,-1-1,0 1,3 24,-5-26,0 1,1-1,7 18,-5-17,-1 0,0 0,0 1,-1-1,-1 1,0 0,0 13,-4 97,-1-49,3 346,1-417,-1-1,0 0,0 1,-1-1,1 1,0-1,-1 1,1-1,-1 0,0 1,0-1,0 0,0 0,0 0,0 0,-1 0,1 0,-1 0,1 0,-1 0,-3 2,0-1,0-1,0 0,0 0,0-1,0 1,-1-1,1 0,0-1,-7 1,-84 2,0-3,-163-22,255 21,-1 1,0-1,0 1,0-2,1 1,-1 0,0-1,1 0,0 0,-1 0,1 0,0-1,0 0,0 0,-6-6,7 4,0 1,1-1,0 0,0 0,0 0,1 0,0-1,0 1,0 0,1 0,-1-1,1 1,0-1,2-5,5-432,-8 440,2-1,-1 1,0-1,1 0,-1 1,1-1,0 1,1 0,-1-1,0 1,1 0,0-1,0 1,0 0,0 1,0-1,0 0,1 0,-1 1,1 0,0-1,0 1,0 0,0 0,0 1,0-1,1 1,-1-1,1 1,-1 0,7-1,11-1,-1 0,1 2,-1 0,33 4,-20-2,32 0,-32-2,1 1,-1 2,0 2,0 1,36 9,-47-7,-16-6,1 1,-1 0,0 0,1 1,-1-1,0 1,7 6,-11-8,-1 0,0 1,0-1,0 1,0 0,0-1,0 1,0 0,-1-1,1 1,0 0,-1 0,0 0,1-1,-1 1,0 0,0 0,0 0,0 0,0 0,0 0,-1-1,1 1,-1 0,1 0,-1 0,0-1,0 1,1 0,-1-1,-2 3,-123 263,125-265,0 1,0-1,0 1,-1-1,1 0,-1 0,1 0,-1 0,0 0,0 0,0 0,0-1,0 1,0-1,-1 1,1-1,0 0,-1 0,1 0,-1 0,1 0,-1-1,1 1,-1-1,0 0,1 1,-1-1,0 0,1-1,-5 0,-5-2,0 0,0-1,1-1,-1 0,-14-9,-2 0,-270-118,288 126,0-1,0 1,0-1,1-1,0 0,1 0,0-1,0 0,-11-17,7 8,0-1,2-1,0 0,-9-27,11 6,6 29,2 35,2 621,-2-626,-1 0,-1 0,-8 34,6-38</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0:48.8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31,'1'0,"0"1,0-1,0 1,0-1,0 1,0 0,0-1,0 1,-1 0,1 0,0 0,0-1,-1 1,1 0,0 0,-1 0,1 0,-1 0,1 1,-1-1,1 0,-1 0,0 0,0 0,0 0,0 0,0 3,4 39,-4-37,0 305,1 37,10-232,1 59,-13 546,1-718,0 0,1-1,-1 1,1 0,0 0,0 0,0 0,0-1,0 1,1 0,-1-1,1 1,0-1,0 1,0-1,0 0,0 0,0 0,0 0,1 0,-1-1,1 1,-1-1,1 1,0-1,0 0,-1 0,1 0,0-1,0 1,0-1,4 1,14 2,0-1,1-2,33-2,-27 1,662-3,-531 5,-154-1,0 0,0 0,1 0,-1-1,0 0,0 0,0 0,0-1,0 1,0-1,0 0,0-1,0 1,-1-1,0 0,1 0,-1 0,0-1,0 1,4-7,-3 3,-1 0,-1-1,0 1,0-1,0 0,-1 0,0 0,0 0,-1 0,0 0,-1-1,0-10,-2-1592,2 1608,-1 0,1 0,-1 0,1 0,-1 0,0 0,0 1,0-1,-1 0,1 0,-1 1,1-1,-1 1,0-1,0 1,0 0,0 0,0 0,-1 0,1 0,-1 0,1 0,-1 1,1 0,-1-1,0 1,0 0,0 0,0 1,0-1,0 0,-5 1,-14-3,0 1,0 2,-36 3,26-2,-548 3,364-5,211 1,1 0,-1 0,1 0,-1 1,1 0,0 0,-1 0,1 0,0 0,0 1,0 0,0 0,0 0,0 0,0 1,-5 4,5-2,1-1,0 1,0 0,0 0,0 0,1 0,0 1,0-1,0 0,1 1,0 0,-1 9,-3 39,3 0,6 63,0-1,-4 679,0-791,0 1,1 0,0 0,0 0,0 0,1-1,0 1,0 0,0-1,0 1,0-1,1 0,0 0,0 0,0 0,0-1,1 1,0-1,-1 0,1 0,0 0,1 0,-1-1,0 1,9 2,9 3,1 0,1-1,46 7,-62-13,56 7,68 0,8 1,51-4,-12-2,-178-3,1 0,-1 0,0 0,1 0,-1 0,0 1,0-1,1 0,-1 1,0-1,0 1,1-1,-1 1,0-1,0 1,0 0,0 0,0-1,0 1,0 0,0 0,0 0,0 0,-1 0,1 0,0 0,0 3,-1-3,0 1,0-1,-1 0,1 0,0 1,-1-1,0 0,1 0,-1 0,0 1,1-1,-1 0,0 0,0 0,0 0,0 0,0-1,0 1,0 0,0 0,0-1,0 1,-1 0,1-1,0 1,0-1,-2 1,-14 5,0-1,0-1,-1 0,1-2,-28 2,-96-5,75-1,-99-1,-248 5,409-2,-1 1,0-1,1 1,-1 0,1 1,0-1,-6 3,10-4,-1 0,1 1,-1-1,1 0,0 0,-1 0,1 1,0-1,0 0,-1 1,1-1,0 0,-1 0,1 1,0-1,0 1,0-1,-1 0,1 1,0-1,0 0,0 1,0-1,0 1,0-1,0 0,0 1,0-1,0 1,0 0,17 12,0-7,-1-1,1 0,0-1,0-1,20 2,93-1,-88-3,499-3,-536 3,1-1,0 0,0-1,0 0,-1 0,1 0,0 0,-1-1,1 0,-1 0,10-6,-12 6,0 0,-1-1,1 0,-1 0,0 0,1 0,-1 0,-1 0,1 0,0-1,-1 1,0 0,0-1,0 0,0 1,0-1,-1 1,0-1,0-7,-1-271,-3 95,4 171,0-27,6-42,-4 69,1 0,0 1,2-1,-1 1,2 0,9-17,-4 11,-1 0,0-2,-2 1,-1-1,0 0,-2 0,-1-1,0 0,-1-46,-2-7,-4-71,2 146,1-1,0 1,-1 0,1 0,-1 0,0 0,1 0,-1 0,0 0,0 0,0 1,-1-1,1 0,0 0,-1 1,1-1,-1 1,0-1,1 1,-1 0,0 0,0 0,1 0,-1 0,0 0,0 0,0 0,-1 1,1-1,0 1,0 0,0 0,0-1,0 1,0 1,-4-1,-9 1,0 1,1 1,-1 0,-16 5,15-3,-29 8,0-2,-1-2,0-2,-79 2,-146-11,268 2,0 0,0 0,0 0,0 0,-1 1,1-1,0 1,0 0,0 0,0 0,1 0,-1 0,0 1,0-1,1 1,-1 0,1 0,-1 0,1 0,0 0,-2 3,1 0,1 0,-1 0,1 0,0 0,1 0,0 1,0-1,0 1,0-1,1 1,0 6,-1 38,-3 0,-1 0,-3 0,-25 87,23-93,1 0,2 0,2 1,2-1,4 74,0-58,-1-56,0 0,0-1,1 1,0 0,0 0,0 0,0-1,1 1,-1-1,1 1,0-1,0 0,0 1,0-1,1 0,-1 0,1 0,0-1,0 1,0-1,0 0,0 1,1-1,-1-1,0 1,1 0,0-1,-1 0,1 0,6 1,12 3,1-2,0 0,0-2,25-1,-21 0,379-4,-404 4,0 0,1 0,-1 0,1 0,-1 0,0 0,1-1,-1 1,0-1,1 0,-1 0,0 1,0-1,0-1,0 1,0 0,0 0,0-1,0 1,0-1,0 0,-1 1,1-1,1-3,-1-1,0 0,0 0,-1 0,0 0,0 0,-1 0,1 0,-2-12,-3-600,3 615,1 1,0-1,-1 0,0 0,0 1,0-1,0 1,0-1,0 1,0-1,-1 1,0 0,1-1,-1 1,0 0,0 0,0 0,0 1,0-1,-1 0,1 1,0 0,-1-1,1 1,-1 0,1 0,-1 0,0 1,1-1,-5 0,-12-2,1 0,-1 1,-27 1,29 1,-52 0,0 3,-91 15,156-17,1-1,0 1,0 0,0 0,0 0,1 0,-1 0,0 1,0-1,1 1,-1 0,1 0,-1 0,1 0,0 0,0 0,-1 1,2-1,-1 1,0-1,1 1,-1 0,1 0,0 0,0 0,0 0,-1 5,0 7,1-1,0 0,1 1,4 27,-1-4,-1 79,1 39,-3-154,1-1,-1 0,0 1,1-1,-1 1,0-1,1 1,0-1,-1 0,1 1,0-1,0 0,0 0,0 1,0-1,0 0,0 0,0 0,0 0,0 0,1-1,1 2,0 0,1-1,0 0,0 0,0 0,0 0,0 0,0-1,6 0,7-1,1 0,33-8,-47 8,47-10,1-2,1 3,0 2,67-1,-116 9,33-2,-36 2,0 0,0 0,0 0,0-1,0 1,0 0,0 0,0-1,0 1,0-1,0 1,0-1,0 1,0-1,0 0,0 1,0-1,-1 0,1 0,0 1,-1-1,1 0,-1 0,1 0,0 0,-1 0,0 0,1-2,-1 3,0-1,0 0,-1 0,1 1,0-1,0 0,-1 1,1-1,-1 0,1 1,-1-1,1 1,-1-1,1 1,-1-1,1 1,-1-1,0 1,1-1,-1 1,0 0,1-1,-1 1,0 0,1 0,-1-1,0 1,-1 0,-24-4,22 3,-132-3,110 4</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1:03.93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1,'310'13,"116"-3,-277-11,-146 0,-1 1,1 0,0 0,-1 0,1 1,-1-1,1 1,0-1,-1 1,1 0,-1 0,0 0,1 0,-1 0,0 1,1-1,-1 1,0-1,0 1,0 0,0 0,2 3,-2 0,0 0,0 0,0 1,-1-1,0 0,0 1,0-1,-1 0,0 1,0 6,-4 179,4 186,10-270,2 81,-11-143,10 55,-6-66,-1 0,-2 1,-3 47,1-80,0 0,-1-1,1 1,0-1,-1 1,1 0,-1-1,0 1,1-1,-1 1,0-1,0 0,0 1,0-1,0 0,0 0,-1 0,1 0,0 0,0 0,-1 0,1 0,-1 0,1 0,-1-1,1 1,-1-1,1 1,-1-1,0 0,1 1,-1-1,0 0,1 0,-1 0,1 0,-1-1,0 1,1 0,-3-1,-11-2,0-1,0 0,-23-11,5 3,-15 2,-2 3,1 1,0 3,-99 7,31-1,71-1,33-1,-1 0,1 0,0-1,-1-1,1 0,0-1,-15-4,26 5,0-1,0 1,0-1,0 1,0-1,1 0,-1 0,0 0,1 0,-1 0,1 0,0 0,0-1,0 1,0 0,0-1,0 1,0-1,1 1,-1-1,1 1,0-6,2-67,0 50,1-614,-4 352,0 285,1-1,0 1,0-1,0 1,0-1,1 1,-1-1,1 1,0-1,-1 1,1 0,0-1,0 1,1 0,-1 0,0 0,1-1,-1 2,1-1,0 0,-1 0,5-3,0 3,0 0,0-1,0 2,0-1,0 1,0 0,1 0,5 0,64-6,-21 0,0 3,98 4,-150 1,-1-1,0 1,0-1,0 1,0 0,0 0,0 0,0 0,0 0,0 0,-1 1,1-1,0 0,-1 1,1 0,-1-1,1 1,-1 0,0 0,0 0,0 0,0 0,0 0,0 0,0 0,-1 0,1 0,-1 0,1 4,0 9,0-1,0 0,-3 24,1-16,-3 519,4-392,1-140,2-9,7-18,7-30,2-34,-3 0,8-145,-14 122,2-76,-13 177,1-1,0 0,0 1,1-1,-1 0,1 1,0-1,1 1,-1-1,1 1,-1 0,1 0,1-1,-1 1,0 0,1 1,0-1,3-3,-5 7,-1-1,0 1,1 0,-1 0,0 0,1 0,-1 0,0 0,1 0,-1 0,0 0,1 0,-1 0,0 0,1 0,-1 0,0 0,1 0,-1 0,0 0,1 1,-1-1,0 0,0 0,1 0,-1 0,0 1,0-1,1 0,-1 0,0 1,0-1,1 0,-1 0,0 1,0-1,0 0,0 1,0-1,1 0,-1 1,0-1,0 0,0 1,0-1,0 0,0 1,0-1,0 0,0 1,2 21,-5 24,-16 89,-1 17,20 65,-3 43,3-258,0 0,-1 0,1 0,-1 0,0 0,1 0,-1 0,0 0,0 0,0-1,-1 1,1 0,0-1,-1 1,1-1,-1 1,1-1,-1 0,0 0,1 0,-1 1,0-2,0 1,0 0,0 0,0-1,0 1,0-1,0 1,0-1,0 0,0 0,-4 0,-10 0,0-1,1-1,-26-5,11 2,-36 0,-73 4,72 1,64 1,0-1,0 0,1-1,-1 1,0 0,0-1,1 0,-1 0,0 1,1-2,-1 1,1 0,0 0,-1-1,1 1,0-1,0 0,0 0,-4-4,4 3,0-1,0 1,0-1,0 0,1 0,0 0,0 1,0-2,0 1,0 0,1 0,0-4,0-6,1 0,1 1,0-1,1 1,0 0,1 0,7-15,3-1,2 1,1 1,23-28,17-26,47-90,-92 157,-6 17,-4 30,-2-26,0 46,-10 88,5-112</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1:29.2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653 1,'929'0,"-926"0,0-1,-1 1,1 0,0 1,-1-1,1 0,0 1,-1-1,1 1,-1 0,1 0,-1 0,1 0,-1 1,0-1,1 1,-1-1,0 1,0 0,0 0,2 3,-2-1,0 0,0 1,0 0,-1-1,0 1,0 0,0-1,0 1,-1 0,0 0,0 6,-13 151,6-105,0 60,8-102,0-8,-1 1,0 0,-1-1,1 1,-3 10,2-16,1-1,0 0,-1 0,1 0,-1 0,1 0,-1 0,0 0,1 0,-1 0,0 0,0 0,0 0,0-1,1 1,-1 0,0 0,-1-1,1 1,0-1,0 1,0-1,0 1,0-1,0 0,-1 0,1 1,0-1,0 0,0 0,-1 0,1 0,0 0,0-1,0 1,-1 0,1 0,0-1,0 1,0-1,-1 0,-9-3,-1-1,1-1,-17-11,21 12,0 0,0 1,-1 0,0 0,0 1,0 0,0 0,-1 1,1 0,-9-1,-317 1,156 5,101 0,47-1,0-1,-1-1,-59-9,89 8,-1 1,0 0,1 0,-1-1,0 1,1-1,-1 0,0 1,1-1,-1 0,1 0,-1 0,1 0,0 0,-1 0,1 0,0 0,0-1,-2-1,3 2,0-1,1 1,-1 0,0 0,1 0,-1 0,0 0,1 0,-1 0,1 0,0 0,-1 0,1 0,0 0,-1 0,1 0,0 0,0 1,0-1,0 0,0 1,0-1,0 0,0 1,0-1,0 1,0 0,2-1,15-7,1 0,0 1,1 2,-1 0,1 0,0 2,21-1,149 5,-82 2,-73-3,-14 1,1-1,41-6,-57 5,1 0,-1-1,0 0,0 0,0 0,0-1,-1 0,1 0,-1-1,1 0,-1 0,0 0,-1 0,7-8,-3 5,0 0,1 1,-1 0,1 0,1 1,-1 0,1 1,17-6,-15 5,-11 5,0 0,0-1,0 1,0 0,0 0,0-1,0 1,0 0,0 0,0 0,0 0,0 0,0 0,0 1,0-1,0 0,0 0,0 1,-1-1,1 1,0-1,0 1,0-1,0 1,0-1,-1 1,1 0,0-1,0 1,-1 0,1 0,-1 0,1-1,-1 1,1 0,-1 0,1 0,-1 0,0 0,1 0,-1 0,0 0,0 0,0 0,0 1,3 55,-4-47,2 57,1-29,-2 1,-10 67,9-101,0-1,0 1,-1-1,1 0,-1 0,0 0,0 0,-1 0,1 0,-1 0,0-1,0 0,0 1,0-1,-1 0,1 0,-1-1,0 1,0-1,0 0,0 0,0 0,0 0,-1-1,1 0,-7 1,-10 2,-1-2,0 0,0-2,-29-3,6 2,-986 0,1010 2,1 1,-27 6,26-4,1-1,-26 1,34-4,15 0,31 0,58-1,1360 1,-1449 1,0-1,-1 0,1 0,0-1,0 1,-1 0,1-1,0 0,-1 0,1 1,-1-2,1 1,-1 0,1 0,-1-1,0 1,0-1,0 0,0 0,2-2,-1 0,-1 0,0 0,0 0,-1-1,1 1,-1 0,0-1,0 1,-1-1,1 0,-1-6,-2-175,-1 60,3 103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6:20.2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0,'409'0,"-388"0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02.63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26,'15'-1,"0"0,0-2,16-3,35-6,372 9,-225 6,-193-3</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06.8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0,'68'1,"91"12,122 13,-161-17,-25 2,59 2,168-14,-301 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10.96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1147 0,'-1126'0,"1105"0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7:32.38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3 1,'-2'149,"5"159,-3-305,0 0,1 0,-1 0,1 0,0 0,0 0,0 0,0 0,0-1,1 1,-1 0,1-1,2 4,-3-5,0 0,0 0,1 0,-1-1,0 1,1 0,-1 0,1-1,-1 1,1-1,-1 1,1-1,-1 0,1 0,-1 1,1-1,-1 0,1 0,0-1,-1 1,1 0,-1 0,1-1,-1 1,1-1,-1 1,2-2,12-5</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7:34.65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48 0,'-21'71,"14"31,9 110,0-68,-2-93,-4-1,-14 79,16-119</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3:20.3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2,'78'-2,"87"4,-163-1,1-1,-1 1,0 0,1-1,-1 1,0 0,0 0,0 1,0-1,0 0,0 1,0-1,0 1,0-1,-1 1,1 0,0 0,-1 0,0 0,1 0,-1 0,0 0,0 1,0-1,-1 0,1 0,0 1,-1-1,0 1,1 3,0 11,0 0,-1 0,-3 25,1-14,-3 839,8-464,-5-277,5 136,0-242,-1 11,-2-30,-1 0,0 0,1 0,-1 0,0 0,0 0,0 0,1 0,-1 0,0-1,0 1,0 0,0-1,-1 1,1 0,0-1,0 1,0-1,0 0,-1 1,1-1,0 0,0 0,-1 0,-1 0,-77 4,74-4,-1 0,1-1,0 0,-1 0,1 0,0-1,0 0,0 0,0 0,-7-5,10 4,1 1,-1-1,1 0,-1 0,1 0,0 0,0-1,1 1,-1-1,1 1,0-1,0 1,0-1,0 0,0 0,1 1,0-5,1-74,0 56,2-53,-2-150,-12 149,6 48,-1-52,7-992,-1 1055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01.9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2,'172'-1,"185"3,-209 8,94 3,12-14,-235 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04.36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0,'718'0,"-694"0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07.1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0,'845'0,"-821"0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12.4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37,'113'-20,"85"4,-195 16,0 0,-1-1,1 1,0 0,-1 1,1-1,0 0,-1 1,1 0,-1-1,1 1,-1 0,1 0,-1 0,0 1,1-1,-1 0,0 1,0 0,0-1,0 1,0 0,0 0,-1 0,1 0,-1 1,1-1,-1 0,0 1,0-1,0 1,0-1,0 1,-1-1,2 6,-1 8,1 1,-2 0,0 0,-5 30,1-2,2 347,3-210,-1-179,0-1,0 1,0-1,-1 1,1-1,-1 1,0-1,1 1,-1-1,0 0,0 1,-1-1,1 0,0 0,-1 0,1 0,-1 0,0 0,1 0,-1-1,-4 4,2-3,-1 0,1 0,-1 0,0 0,1-1,-1 1,0-1,0-1,0 1,-9-1,4 0,0 0,-1-1,1 0,0-1,0-1,0 1,0-1,0-1,1 0,-17-9,23 10,-1 0,1 0,0-1,0 1,1-1,-1 0,1 0,0 1,0-2,0 1,0 0,1 0,-1 0,1-1,0 1,1-1,-1-6,-1-11,2 0,4-32,-1 15,-1-423,-2 350,0 734,0-603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6:24.1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0,'576'0,"-556"0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19.4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3 31,'11'186,"0"10,-12 705,0-875,-9 47,6-46,-3 45,5 18,5 151,-2-239,0 1,-1 0,1-1,0 0,0 1,0-1,1 1,-1-1,1 0,-1 0,1 0,0 0,-1 0,1 0,0 0,0-1,0 1,1-1,-1 0,0 1,1-1,-1 0,1 0,-1 0,1-1,-1 1,1 0,-1-1,1 0,0 0,3 0,13 1,0-1,0 0,24-5,-31 4,-9 1,0-1,0 1,0-1,0 0,0 0,0 0,0 0,0 0,-1 0,1-1,0 0,-1 1,1-1,-1 0,0 0,0 0,1 0,-2-1,1 1,0-1,0 1,-1-1,1 0,-1 1,1-4,2-6,-1 0,-1 0,0 0,0-1,-1-12,4-29,16-136,-15 154,0-49,-5 48,8-44,-1 18,-3-1,-7-114,0 59,2-323,1 422,1 1,6-30,-4 29,0 0,0-28,-3 5,-3-91,1 132,0-1,1 1,-1-1,0 0,0 1,0 0,0-1,-1 1,1 0,-1 0,1-1,-1 1,0 0,0 1,0-1,0 0,0 1,0-1,0 1,-1-1,1 1,-1 0,1 0,-1 0,1 0,-1 1,1-1,-1 1,1-1,-1 1,0 0,1 0,-1 0,-3 1,2-1,0 0,1 0,-1 1,0-1,1 1,-1 0,1 0,-1 0,1 1,0-1,0 1,-1-1,1 1,0 0,0 1,0-1,1 0,-1 1,1-1,-1 1,1 0,0 0,0 0,0 0,-2 5,-1 17,2 1,0 0,1-1,2 1,5 47,-1 8,-4 942,-4-987,-1-27</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35.21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1,'1'0,"0"0,0 0,-1 1,1-1,0 0,0 1,-1-1,1 0,0 1,-1-1,1 1,-1-1,1 1,0-1,-1 1,1-1,-1 1,0 0,1-1,-1 1,1 0,-1-1,0 1,0 0,1 0,-1-1,0 2,5 26,-4-19,29 111,1 9,-19-64,-6-35,-1 0,3 54,-10 467,2-532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46.4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240 290,'0'1791,"0"-1788,0 0,0 0,1-1,-1 1,1 0,0 0,-1 0,1 0,1-1,-1 1,0 0,1-1,-1 1,1-1,0 0,0 1,0-1,3 3,0-1,0-1,1 1,-1-1,1-1,-1 1,1-1,0 0,9 2,10 0,-1 0,1-2,35-2,-53 0,115-3,129 3,-209 10,-33-8,0 1,0-1,0-1,1 0,14 0,-22-1,0 0,0 0,0-1,0 1,-1-1,1 1,0-1,0 0,0 0,-1 0,1 0,0 0,-1 0,1 0,-1-1,1 1,-1 0,0-1,0 1,1-1,-1 0,0 1,0-1,-1 0,1 0,0 0,0 1,-1-1,0 0,1 0,-1-2,4-26,-2 1,-1-1,-5-44,0-10,4-1169,-1 1213,-9-42,5 43,-1-49,7 43,0 22,0 0,-5-30,4 50,-1 0,0 0,-1 0,1 0,-1 1,1-1,-1 0,0 1,0-1,0 1,0-1,0 1,-1 0,1 0,0 0,-1 0,0 1,0-1,1 1,-1-1,0 1,0 0,0 0,0 1,0-1,0 0,-6 1,-12-3,1 2,-1 0,-22 2,23 0,-569 4,757-8,192 6,-357-2,0-1,0 1,-1-1,1 1,0 0,0 0,0 0,-1 0,1 1,-1-1,1 1,-1-1,0 1,1 0,-1 0,0 0,0 0,0 1,0-1,-1 0,1 1,-1-1,1 1,-1 0,0-1,0 1,0 0,0 0,-1 0,1 0,-1 4,2 12,-1 0,0 0,-6 38,2-14,2 527,3-538,7 46,-4-45,2 49,-8 514,1-582,-1-1,0 0,-1 1,-1-1,0 0,0 0,-11 23,12-34,0 1,0-1,0 0,-1 0,1 0,-1 0,1-1,-1 1,0-1,1 0,-1 1,0-1,0 0,0-1,0 1,-6 0,-54 2,48-3,-111-3,124-1,11-3,14-6,0 4,1 0,0 2,1 1,-1 1,1 0,0 2,1 2,26 0,-50 1,-1 1,1-1,0 0,-1 0,1 0,0 0,0 0,-1-1,1 1,0 0,-1-1,1 1,-1-1,1 0,-1 0,1 1,-1-1,1 0,-1 0,0 0,1 0,-1-1,0 1,0 0,0 0,2-3,-4 3,1-1,0 1,-1-1,1 1,0-1,-1 1,0-1,1 1,-1-1,0 1,0 0,0-1,0 1,0 0,0 0,0 0,0 0,0 0,0 0,-1 0,1 0,0 0,-1 1,1-1,-1 0,1 1,-1-1,1 1,-3-1,-10-3,0 0,-1 1,1 0,-1 1,0 1,0 0,-27 2,26 1,0-2,-1 0,1-2,0 1,0-2,-27-7,5-4,-1 2,-63-12,101 24,0 0,0 0,0 0,0 0,0 0,0-1,0 1,-1 0,1-1,0 1,0-1,1 1,-1-1,0 1,0-1,0 0,0 1,0-1,1 0,-1 0,0 1,0-1,1 0,-1 0,1 0,-1 0,0-2,1 1,0 0,0 0,1 0,-1 1,0-1,1 0,-1 0,1 0,0 0,0 1,0-1,0 0,0 1,2-3,7-10,2 2,24-23,-26 26,-2 2,-2 2,0 0,-1-1,1 1,-1-1,0 0,-1-1,1 1,-1-1,-1 0,1 1,-1-2,0 1,2-9,2-24,-1-1,0-74,-3 37,18-102,-11 114,3-105,-11 139,6-46,2-14,13-194,-6 1108,-12-541,-5-276,11-205,0 34,-9 158,2 9,7 25,10 38,27 182,-46-436,-12 43,-2-103,13-359,-2 603,0 0,0 1,0-1,0 0,-1 1,0-1,0 1,-1 0,0 0,1-1,-2 2,1-1,0 0,-1 1,0-1,0 1,-1 0,1 1,-1-1,1 1,-1 0,0 0,-1 0,1 1,-6-3,-15-5,0 1,0 1,-53-9,-60-1,-156 0,315 20,1 1,-1 1,30 9,-28-6,0-1,46 5,198-10,-130-2,-127 1,1-1,0 0,0 0,0-1,-1 0,1 0,-1-1,0-1,1 0,-1 0,-1 0,1-1,13-10,-11 8,1 1,0 0,0 1,1 1,0 0,-1 1,1 0,0 0,1 2,-1 0,0 0,1 1,21 3,-33-2,1 0,0 0,-1 0,1 1,-1-1,1 1,-1-1,0 1,1 0,-1 0,0 0,0 0,0 0,-1 1,1-1,-1 0,1 1,-1-1,0 1,0 0,0-1,0 1,0 0,0 0,-1 0,0-1,1 5,1 12,-1 0,-1 0,-2 20,1-18,-4 794,7-460,-2-337</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54.1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0,'1304'0,"-1285"0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57.9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0,'1039'0,"-1020"0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4:59.92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1,'595'0,"-574"0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01.4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25,'66'-2,"90"-13,-84 8,137 7,-91 2,-100-2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05.9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0,'47'0,"289"14,-204 2,136-1,-240-15,-5-1</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08.4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0,'1215'0,"-1061"12,4 0,-92-13,-47 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33.3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5261,'64'1,"70"-3,-132 2,0 0,0 0,1 0,-1-1,0 1,0-1,-1 0,1 1,0-1,0 0,0 0,0 0,-1 0,1-1,0 1,-1 0,1-1,-1 1,0-1,1 0,-1 1,0-1,0 0,0 0,0 1,0-1,0-3,2-5,-2 0,1 0,-1 1,-1-21,-1 23,1 0,0 0,0 0,1-1,0 1,0 0,1 0,0 0,3-7,2 1,-1-1,0 0,-2-1,6-21,13-37,-18 57,0 0,0 0,2-21,0-3,-1 5,-2 1,-2-1,-1 0,-7-62,2 69,-1 1,-2-1,-14-36,-8-33,15 38,3-1,2 0,-2-91,11 85,-1 31,1-1,2 1,12-67,-7 73,2-1,1 2,21-44,-24 55,0-2,-1 1,-2-1,1 0,0-20,10-37,-6 40,4-8,-2-1,-2 0,-2 0,2-72,-11-567,3 380,-2 292,-1-1,0 1,-1 0,0-1,-1 1,0 0,-1 1,0-1,-10-15,7 15,2-1,-1-1,2 1,0-1,1 0,-5-21,-12-73,13 80,2-1,1 1,-1-37,-5-83,1-20,11-691,0 832,9-47,-6 48,3-46,1 27,-6 40,0 0,-1-1,0 1,0-1,0 1,-1 0,0-1,0 0,-1-8,0 12,0 0,0 1,0-1,0 1,0-1,-1 1,1-1,0 1,-1 0,1 0,-1 0,0 0,1 0,-1 0,0 0,1 0,-1 1,0-1,0 0,0 1,0 0,1-1,-4 1,-49-2,43 2,2-1,1 1,-1 0,0 1,0 0,1 1,-14 3,19-4,0 1,0 0,0 0,1 0,-1 0,0 0,1 0,0 1,-1-1,1 1,0 0,0-1,1 1,-1 0,1 0,-1 0,1 1,0-1,-2 6,-4 31,0 0,3 1,1-1,2 1,6 49,-2 13,-3 720,11-689,0-12,-9 953,-4-526,2 1022,-2-1545,-8 47,6-47,-3 46,-4 58,5-85,0 46,1-60,0-24,-1-23,1-27,1 0,2-1,6-57,-1 5,13-284,-8 288,-8-138,-3 94,6 88,1 0,14-61,-2 18,-10 20,-2 1,-7-80,0 21,3-2333,-12 2298,1-8,11 159,1 0,1 0,0 1,0-1,2 0,-1 1,1 0,1 0,1 0,-1 0,2 1,-1 0,2 0,-1 1,1 0,16-14,-10 8,0 0,-1 0,0-1,-2-1,0 0,0 0,7-23,-16 127,-6 1415,7-799,-5-609,4 104,8-117,-4-42,0 47,-7 860,0-924,-1-1,-6 27,4-26,1 0,-1 25,4 3,0-5,-1 1,-11 66,4-48,3 0,6 127,2-68,-2 62,11-281,4-21,1-134,-19-2576,14 2621,0-12,-13-38,1 234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6:14.30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1,'1223'0,"-1202"0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46.9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93 13,'131'2,"138"-5,-238-4,-29 6,0 0,-1 1,1-1,-1 1,1-1,0 1,-1 0,1-1,0 1,0 0,-1 0,1 0,0 1,2-1,-3 2,0-1,0 0,0 0,0 1,0-1,0 1,-1-1,1 1,-1-1,1 1,-1-1,1 1,-1-1,0 1,1 0,-1-1,0 1,0 0,0-1,-1 1,1 2,0 22,1-15,-1 1,0 0,-1-1,0 1,-4 16,4-25,0-1,0 1,0-1,0 1,-1-1,1 0,-1 1,1-1,-1 0,0 0,0 0,0 0,0 0,0-1,0 1,0-1,-1 1,1-1,-1 0,1 0,-1 0,1 0,-1 0,0-1,1 1,-1-1,0 1,-3-1,-141-3,97 0,-66 4,114 0,-1-1,1 1,0-1,-1 1,1 0,0 0,0 0,0 0,0 0,0 0,0 1,0-1,0 1,0-1,1 1,-1 0,0-1,1 1,0 0,-1 0,1 0,0 0,0 1,0-1,0 0,1 0,-1 1,1-1,-1 0,1 1,0 2,-2 11,1 0,1 0,4 27,-1-11,-4-3,0-20,1 0,0-1,1 1,0-1,2 11,-3-17,1 0,0 0,0 0,0 0,0 0,0 0,0 0,1 0,-1 0,0 0,1-1,0 1,-1-1,1 1,0-1,0 0,0 0,0 0,0 0,0 0,0 0,0 0,0 0,3 0,34 4,1-1,0-1,-1-3,49-5,14 1,-61 2,-26 1,0 0,0 1,0 1,0 0,23 5,-35-4,-1 0,1-1,0 1,-1 0,1 0,-1 1,0-1,0 0,0 1,0-1,0 1,-1 0,1 0,-1 0,1-1,-1 1,0 0,0 1,-1-1,1 0,-1 0,1 0,-1 0,0 1,0-1,-1 5,1 11,-2-1,0 0,-6 23,8-38,-1 1,-1 0,1-1,0 1,-1-1,0 1,0-1,0 0,0 0,0 0,0 0,-1 0,0-1,1 1,-1-1,0 1,0-1,-1 0,1 0,0 0,-1-1,1 1,-1-1,1 0,-1 0,-4 1,-10 0,1 0,-1-2,0 0,-26-3,-3 0,-40 1,-189 3,271 0,0-1,0 1,0 0,0 1,0-1,0 1,0 0,1 0,-1 0,1 1,-1 0,1 0,0 0,0 0,0 0,0 1,1 0,0 0,-1 0,1 0,1 0,-1 1,1-1,-1 1,1 0,1-1,-1 1,1 0,-1 0,1 0,1 1,-1-1,1 0,0 0,1 6,-1-5,-1 2,1 0,0-1,1 1,0 0,0 0,4 12,-3-17,-1 0,1-1,-1 1,1-1,0 1,0-1,0 0,1 0,-1 0,0 0,1 0,-1-1,1 1,0 0,0-1,-1 0,1 0,0 0,0 0,4 0,102 22,0-5,118 4,-179-18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51.93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0,'728'0,"-707"0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53.68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0,'157'12,"2"0,-122-11,44 8,-44-3,46-1,70-6,-134 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55.8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0,'752'0,"-733"0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57.74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25,'4'-2,"-1"-1,1 1,0-1,0 1,1 0,-1 1,0-1,1 1,-1-1,0 2,1-1,7 0,63 0,-49 2,115-3,150 5,-222 10,-50-9</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5:59.4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0,'0'1,"1"0,-1 0,1 0,-1 0,1 0,-1-1,1 1,0 0,-1 0,1-1,0 1,0 0,0-1,-1 1,1-1,0 1,0-1,0 1,0-1,0 0,0 1,0-1,0 0,0 0,0 0,2 0,34 4,-31-3,144 2,-101-5,0 3,80 12,-93-7,62 0,-62-5,59 9,-74-7,-2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01.5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0,'562'0,"-536"0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03.5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0,'216'12,"-20"-1,466-12,-637 1</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05.32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2,'54'0,"-3"-1,0 2,83 13,-103-10,58 1,-60-4,0 0,43 9,-41-5,0-1,0-2,47-3,-38 0,-20 1</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15.35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1,'0'1702,"0"-1699,0 0,0 0,0 0,1-1,-1 1,0 0,1 0,0 0,0 0,0-1,0 1,0 0,1-1,-1 1,1-1,-1 1,1-1,0 0,4 4,-3-4,0-1,0 1,0-1,0 0,0 0,0 0,1 0,-1-1,0 1,1-1,-1 0,0 0,1 0,-1 0,0 0,1-1,4-1,-7 2,11-2,-1-1,1 0,-1 0,21-10,-28 11,-1-1,1 1,-1-1,0 0,0 0,0 0,0 0,0-1,0 1,-1-1,0 1,0-1,0 0,0 0,0 0,1-7,2-12,-1 0,-1 1,1-29,3-31,1 9,-3 1,-7-100,-1 47,3-803,0 924,0 1,0 0,0-1,-1 1,0 0,1-1,-1 1,0 0,-1 0,1-1,-1 1,1 0,-1 1,0-1,0 0,-3-3,3 4,0 1,0 0,0-1,0 1,0 0,0 0,0 0,0 0,0 1,-1-1,1 1,0-1,0 1,-1 0,1-1,0 1,-1 1,1-1,0 0,0 0,-1 1,1-1,0 1,0 0,-3 1,2 0,0 0,0 0,0 1,0-1,1 1,-1 0,1-1,0 1,0 0,0 0,0 1,0-1,1 0,-1 1,1-1,0 0,0 1,0 4,-11 68,12-75,-4 363,7-191,8 4,0 11,-11 21,0-184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6:20.7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54,'42'0,"-21"1,1 0,-1-2,1 0,-1-2,0 0,1-1,28-10,-32 7,1 2,0 0,0 1,0 0,31 0,102 6,-56 1,132-3,-205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25.87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30,'0'841,"0"-838,0-1,-1 1,2 0,-1-1,0 1,0 0,1 0,0-1,-1 1,1-1,0 1,0-1,1 1,-1-1,0 1,1-1,0 0,-1 0,1 0,0 0,2 2,1-2,-1 0,0 0,1 0,-1-1,1 0,0 0,-1 0,1 0,0-1,-1 0,9 0,-5 0,1 0,0 0,-1 0,1-1,0 0,-1 0,14-5,-20 5,1 0,-1-1,0 1,0 0,0-1,0 0,0 0,0 1,0-1,0 0,-1-1,1 1,-1 0,0 0,1-1,-1 1,0 0,0-1,-1 1,1-1,0 0,-1 1,0-1,1 1,-1-6,-1-240,-2 100,3-277,0 422,0 0,0 1,0-1,0 0,-1 1,1-1,-1 0,1 0,-1 1,0-1,0 1,0-1,-1 1,1-1,-2-1,2 3,-1 0,1 0,-1 1,1-1,0 0,-1 1,1-1,-1 1,1 0,-1-1,0 1,1 0,-1 0,1 0,-1 0,1 0,-1 1,1-1,-1 0,1 1,-1-1,1 1,-1-1,1 1,-1 0,1 0,-2 1,-11 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29.29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0,'490'0,"-472"0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30.7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0,'4'4,"5"1,4 0,5-2,2 0,5 2,3 1,3-1,1-1,-1 2,-3 1,2-2,-1 0,-1-3,-2 0,-5 2,-3 1,-4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46:36.73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27,'0'796,"1"-770,9 45,0 17,-7 530,-5-317,1-298,1-1,0 0,0 1,0-1,0 0,0 0,1 1,-1-1,0 0,1 0,0 1,0-1,0 0,0 0,0 0,0 0,0 0,0 0,1 0,-1-1,1 1,-1 0,4 1,-2-2,0 0,0-1,0 1,0-1,0 0,0 0,0 0,0 0,0-1,0 1,0-1,-1 0,1 0,0 0,0 0,0 0,4-3,2 0,0 1,0 0,1 1,-1 0,1 1,10-1,-10 2,0-2,1 1,-1-1,13-5,-21 6,0 0,0-1,0 1,0-1,0 1,0-1,-1 0,1 0,0 0,-1 0,1 0,-1 0,0 0,0 0,0-1,0 1,0-1,0 1,-1 0,1-1,-1 1,0-1,1-3,-3-67,1 50,-4-803,8 440,-3-126,0 509,0 0,0 0,0 0,0 1,-1-1,1 0,-1 0,1 1,-1-1,0 0,0 1,0-1,-1 1,1-1,0 1,-1-1,0 1,1 0,-4-2,2 1,-1 1,0 1,1-1,-1 0,0 1,0 0,0 0,0 0,0 0,-1 1,1-1,-6 1,-84 1,64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4:59:33.6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12,'120'-2,"134"4,-142 11,46 1,447-15,-569 0,-1-3,1 0,61-17,-75 14</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4:59:35.6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1 130,'183'1,"340"-6,-361-4,195-36,-179 15,1 8,236 2,-390 20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5:31:51.85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24,'673'0,"-651"-1,0-1,31-7,8-2,-51 10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5:31:54.05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0,'671'0,"-651"0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5:32:04.63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7172 2864,'-7'0,"-1"1,0 1,1-1,-15 6,-21 3,31-8,0 1,0 0,1 1,-23 9,24-8,-1 0,0-1,0-1,-1 0,-21 3,-66 6,58-6,-59 1,44-7,1 1,-1-3,-88-13,87 7,0 3,0 3,-67 5,11-1,50-2,1-1,0 2,-89 14,80-6,1-4,-128-6,67-2,-1824 3,1898-3,-109-20,10 0,-16 2,83 8,-123-1,172 12,-54-8,54 4,-53-1,64 6,-50-9,48 5,-45-2,-86-5,0-1,131 12,-45-9,-26-2,-41 0,-21 0,126 11,-52-10,51 5,-46 0,-81-6,-14 1,75 13,-149-4,252 1,-1 1,1-1,-1 0,1 1,-1-1,1 0,-1-1,1 1,0 0,0-1,-1 1,1-1,0 0,1 1,-1-1,0 0,0 0,1 0,-1-1,1 1,0 0,0 0,-1-1,2 1,-1-1,0 1,0-1,1 1,-1-1,1-4,-2-11,1 0,1 0,4-28,-2 13,0-44,-3 28,3 1,12-67,1 21,10-46,-13 87,6-69,-12 76,1-36,-7-138,-2 90,0 17,4-125,10 142,-6 58,1-50,-8-394,0 455,-2 0,-5-26,2 25,-1-51,3 36,-1 27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5:32:15.98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7645 1,'-29'1,"-55"10,-20 2,86-11,0 1,-1 0,1 2,1 0,-29 12,24-9,-1 0,-40 8,4-4,39-6,0-2,-34 2,-48-3,43-4,1 3,0 3,-90 19,96-12,1-3,-78 5,-105-10,226-4,-19 1,1 2,-30 6,29-4,-51 2,-767-8,800-1,0-3,0-2,-62-17,-33-6,-25 7,117 18,-58 3,66 2,-1-1,-58-10,53 4,-1 3,-80 2,69 2,-63-6,-128-16,93 10,-125 8,27 2,154-9,-47-2,-1526 13,761 1,891-1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03.33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1,'267'16,"529"-16,-782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5:32:19.15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1,'1'56,"12"89,-8-105,-2 56,0 0,8-30,2 11,2 85,-6-84,14 44,-16-92,0 1,-2 0,1 42,-8 85,3 152,11-198,-5-59,-1 58,-5-72,10 54,-6-53,2 50,-8 725,-1-786,-1 0,-8 33,3-15,4-31,0 0,-11 27,-1 3,11-27</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7:53.22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27 1,'-1'15,"-1"-1,0 1,-5 16,-4 35,8 403,5-239,-2-207,0-3</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7:55.58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26 1,'-2'64,"-14"88,9-75,6 147,4-98,-3 166,0-271</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27T21:18:26.013"/>
    </inkml:context>
    <inkml:brush xml:id="br0">
      <inkml:brushProperty name="width" value="0.2" units="cm"/>
      <inkml:brushProperty name="height" value="0.2" units="cm"/>
    </inkml:brush>
  </inkml:definitions>
  <inkml:trace contextRef="#ctx0" brushRef="#br0">1 1 24575,'0'0'-8191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21:18:37.85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29,'1526'0,"-1512"-1,0-1,-1-1,1 0,-1-1,17-7,-25 9,2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21:18:53.58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0,'0'10,"0"0,1 0,1-1,-1 1,1 0,1-1,0 0,0 0,1 0,0 0,1 0,0-1,10 14,-12-17,1 0,1 0,-1-1,1 1,-1-1,1 0,1 0,9 5,-12-8,1 1,-1-1,1-1,0 1,-1 0,1-1,0 1,0-1,0 0,-1-1,1 1,0-1,0 1,-1-1,1 0,5-3,0 0,0 0,-1-1,0 0,0-1,9-7,-13 10,-1 1,0-1,0 0,0 0,0 0,-1 0,1 0,-1-1,0 1,0-1,0 0,0 1,-1-1,2-6,-3 9,0 0,-1-1,1 1,0 0,-1 0,1 0,-1-1,1 1,-1 0,0 0,0 0,1 0,-1 0,0 0,0 0,0 1,0-1,0 0,-1 0,-5-5,2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21:18:54.04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0,'0'0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27T21:19:09.99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1,'0'0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3:55.1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12,'0'1,"1"0,-1 0,0 0,1 0,0 0,-1 0,1 0,-1 0,1 0,0-1,0 1,-1 0,1-1,0 1,0 0,0-1,0 1,0-1,0 1,0-1,0 0,0 1,0-1,0 0,0 0,0 0,1 0,35 4,-33-3,137 17,-106-12,4 1,1-1,-1-2,45-1,-74-4,1-1,-1 0,0-1,0 0,17-8,-18 7,1 0,0 0,-1 1,1 1,19-3,338 2,-181 6,-116 0,-43-1,0-1,0-2,0 0,34-7,-8-14,-37 15</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15.5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0,'862'0,"-843"0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10.61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1,'794'0,"-777"0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23.1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2,'42'0,"30"-2,0 4,0 3,106 20,-69-7,-86-12</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26.8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0,'755'0,"-750"1,0-1,-1 1,1-1,-1 1,1 1,-1-1,1 0,-1 1,0 0,0 0,0 1,7 4,2 1,-2-1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28.1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0,'708'0,"-621"11,-47-5,-18-3</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30.46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2,'140'-2,"151"5,-249 1,55 14,16 2,-89-18</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31.7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0,'8'0,"9"0,14 0,5 0,8 0,0 0,4 0,1 0,-8 4,-7 1,-5 0,3-1,1-1,-3-1,-2-1,2-1,0 0,-6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33.80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1,'63'10,"-24"-2,68 5,144 1,-215-15,-21-1,0 2,0 0,0 1,24 4,-24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34.97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3,'174'-2,"183"5,-350-2,0 0,0 1,-1 0,1 0,0 1,-1 0,12 6,-5-2,1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35.97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0,'3'0,"6"0,8 0,6 0,9 0,8 0,0 0,-3 0,0 0,1 0,-2 0,-4 0,-7 4,-7 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50.3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5:51.99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14.03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6:05.36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1,'601'0,"-599"0,1 0,-1 0,1 0,-1 0,1 0,0 0,-1 1,1 0,-1-1,0 1,1 0,-1 0,0 0,1 0,-1 1,0-1,0 1,0-1,0 1,0 0,0 0,2 2,-2 1,0 0,-1-1,1 1,-1 0,0 0,0 0,0 0,-1 0,1 0,-2 9,1 63,-5 115,-6-121,7-45,-4 51,9 1226,0-1300,-1 0,0-1,0 1,0 0,-1-1,1 1,-1 0,1-1,-1 1,0-1,0 1,0-1,0 0,0 1,-1-1,1 0,-1 0,0 1,1-1,-1-1,0 1,0 0,0 0,0-1,-1 1,1-1,0 0,-1 1,1-1,-3 0,-6 2,0-1,-1-1,1 0,-1-1,-21-1,-34 1,-13 17,53-10,-1-1,1-1,-1-2,0 0,-42-3,68 0,-1-1,1 1,0-1,0 0,0 0,-1 1,1-1,0-1,0 1,0 0,1 0,-1-1,0 1,0-1,1 1,-1-1,1 0,-1 0,1 0,0 0,0 0,-1 0,2 0,-1 0,0 0,0 0,1-1,-1 1,1 0,-1-3,0-10,0 0,0 0,4-27,-1 2,-12-51,5 57,0-42,6-1183,-2 1256,2 1,-1-1,0 0,1 0,-1 0,1 0,0 1,0-1,0 0,0 1,0-1,1 1,-1-1,1 1,0 0,-1-1,1 1,0 0,0 0,1 0,-1 1,0-1,1 1,-1-1,1 1,-1-1,1 1,0 0,-1 0,1 1,0-1,5 0,9-1,1 0,0 1,0 1,23 3,-7-1,137 1,-169-3,0 0,0 1,0-1,0 0,0 1,0 0,0 0,0-1,0 1,0 0,0 0,-1 1,1-1,0 0,-1 1,1-1,-1 1,1-1,-1 1,0 0,0-1,0 1,0 0,0 0,0 0,0 0,0 0,-1 0,1 0,-1 0,0 0,1 0,-1 0,0 4,-1 9,0-1,0 0,-1 1,-6 16,2 3,-3 76,8 167,4-119,-3 426,0-579,-1 0,1 0,-1 0,0 0,0-1,-1 1,1 0,-1 0,0-1,-1 1,1-1,-1 0,1 0,-1 0,-1 0,1 0,0 0,-1-1,0 0,0 0,0 0,0 0,0 0,-1-1,1 0,-1 0,0 0,1 0,-1-1,0 0,0 0,0 0,0-1,0 1,0-1,0 0,0-1,0 1,0-1,0 0,-8-3,11 3,0 1,-1-1,1 0,0 0,0 0,-1 0,1 0,0-1,0 1,0-1,1 1,-1-1,0 0,1 0,-1 0,1 0,-1 0,1 0,0 0,0 0,0 0,0-1,0 1,1 0,-1-1,1 1,-1 0,1-1,0 1,0-1,0-2,2-7,0-1,0 1,2 0,-1 0,7-13,7-29,-11-1,-4 0,-3-56,-2 52,10-93,1 87,-3 0,-5-124,-6 160,-1 0,-2 0,0 1,-2 0,-28-50,21 42,18 35,0 0,-1 0,1 0,0 0,-1 0,1 0,-1 0,1 0,-1 0,0 0,1 1,-1-1,0 0,0 0,0 1,1-1,-1 0,0 1,0-1,0 1,0-1,0 1,0-1,0 1,-2-1,2 2,0-1,0 1,0 0,0-1,0 1,0 0,0-1,0 1,1 0,-1 0,0 0,0 0,1 0,-1 0,1 0,-1 0,1 0,-2 2,-1 7,-1 0,1 0,-3 21,2 27,2 1,2-1,3 0,14 71,-13-85,-2 1,-3 61,1 50,21-26,-19-112</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6:22.23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1,'622'0,"-620"-1,1 1,0 0,-1 0,1 0,0 1,-1-1,1 1,0-1,-1 1,1 0,-1 0,1 0,-1 0,1 0,-1 1,0-1,0 1,0 0,0-1,0 1,3 3,-3 0,0-1,0 1,-1-1,1 1,-1-1,0 1,0 0,-1 0,1 0,-1-1,-1 8,0 9,-2-1,0 1,-2-1,-7 25,5-24,1 1,2 0,-4 32,-3 46,5-63,0 46,7 517,-1-594,0 0,-1 0,0-1,0 1,-1 0,1 0,-1-1,0 1,-1-1,1 0,-1 1,0-1,-1 0,1-1,-8 9,3-2,3-3,0 0,1 0,0 0,1 1,0-1,0 1,1 0,-1 10,-7 74,10-91,-1 15,0 0,2 0,0 0,6 33,-6-46,0 0,1 0,-1 0,1 0,0-1,-1 1,2 0,-1-1,0 0,1 1,0-1,0 0,0 0,0 0,0-1,0 1,1-1,-1 0,1 0,0 0,-1 0,1 0,0-1,0 0,8 2,-9-3,0 0,0 0,-1 0,1 0,0-1,0 1,-1-1,1 1,0-1,-1 0,1 0,-1 0,1-1,-1 1,1-1,-1 1,0-1,0 0,0 1,0-1,0 0,0-1,0 1,-1 0,1 0,-1-1,0 1,1-1,-1 1,0-1,0-4,6-10,-2-2,-1 1,4-29,-5 30,7-72,-4 0,-6-111,2-57,8 157,2-57,-12 68,-2-80,2 167,-1-1,1 1,-1-1,1 1,-1-1,0 1,0-1,0 1,-1 0,1 0,0 0,-1-1,0 1,1 1,-1-1,0 0,0 0,0 1,0-1,0 1,0-1,-1 1,1 0,0 0,-1 0,1 0,-1 1,1-1,-1 0,-4 1,-10-2,1 1,-1 1,-31 3,17-1,-16 0,-1-2,1-2,0-2,-93-19,134 20,0 2,-1-1,1 1,-1 0,0 0,1 0,-1 1,1 1,-13 1,16-1,0 0,0 0,0 0,1 1,-1 0,0-1,1 1,0 0,-1 0,1 1,0-1,0 0,0 1,0-1,1 1,-1 0,1-1,-1 1,1 0,0 0,0 0,-1 5,-12 47,2 1,3 0,-3 78,12 175,2-140,-2 413,0-578,0 1,0-1,0 0,1 0,-1 0,1 0,0 0,0 0,0 0,1 0,-1 0,1 0,3 4,-3-6,1 0,-1 0,1 0,-1 0,1 0,0 0,0-1,0 0,0 1,0-1,0 0,0-1,0 1,0 0,1-1,-1 0,6 0,108 10,-58-4,-1-3,78-5,-133 2,-1-1,1 0,-1 0,1 1,-1-1,0-1,0 1,1 0,-1 0,0-1,0 0,0 1,-1-1,1 0,0 0,-1 0,1 0,-1 0,1 0,-1 0,0 0,0-1,0 1,0 0,-1-1,1 1,-1-1,1 1,-1-1,0-4,2-12,-2 0,0 1,-3-24,0 9,1 2,-2-1,-13-48,9 46,-6-66,11 39,-11-138,10 106,4 70,-1 1,0 0,-2 0,0 0,-7-23,2 15,2 0,1 0,1 0,2 0,2-46,-3-34,4 109,-1-1,0 1,0-1,0 1,0 0,0-1,-1 1,1-1,0 1,-1 0,1-1,-1 1,1 0,-1-1,1 1,-1 0,0 0,0 0,0 0,0 0,1-1,-1 1,-1 1,1-1,0 0,0 0,-2-1,1 2,0 0,0 1,0-1,0 0,0 1,0-1,0 1,0 0,0 0,1-1,-1 1,0 0,0 1,1-1,-1 0,-2 3,-10 10,-1 0,-20 30,32-41,-4 7,0 2,0-1,1 1,0 0,1 0,0 1,1-1,1 1,0 0,-2 17,2 13,4 79,1-47,0-40,7 44,-4-44,2 42,-6-49,9 44,-6-44,3 45,-7-69,1 1,-1-1,1 1,0-1,1 1,-1-1,1 1,0-1,0 0,0 0,0 0,1 0,-1-1,1 1,0 0,0-1,1 0,-1 0,8 5,6 3,1 0,0-1,25 9,15 9,-57-28,-1 0,0 0,1 0,-1 0,1 1,-1-1,0 0,1 0,-1 0,0 0,1 0,-1 1,0-1,0 0,1 0,-1 1,0-1,0 0,1 0,-1 1,0-1,0 0,0 1,1-1,-1 0,0 1,0-1,0 0,0 1,0-1,0 0,0 1,0-1,0 1,0-1,0 0,0 1,0-1,0 1,-17 4,-32-5,45-1,-10 1,9 1,0-1,0 0,0 0,0-1,1 1,-1-1,0 0,0-1,1 1,-1-1,1 0,-8-4,1-4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6:36.37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25 4,'-1'17,"-1"0,-6 28,-3 30,8 716,6-387,-5-254,5 161,-3-309,0-1,0 1,0 0,0 0,1-1,-1 1,0 0,1-1,0 1,-1 0,1-1,0 1,0-1,0 1,0-1,0 1,0-1,1 0,-1 0,0 1,0-1,1 0,-1 0,1 0,-1-1,1 1,0 0,-1-1,1 1,0 0,-1-1,1 0,0 1,2-1,6 0,0-1,0 1,0-2,0 1,11-5,22-2,277 8,-302 3,-1 0,-1 0,28 11,-31-10,0 1,0-2,1 0,-1 0,1-1,23 0,-34-3,-1 1,0-1,0 1,0-1,0 0,0 0,0 0,0 0,0 0,-1 0,1-1,0 1,-1-1,1 1,-1-1,1 1,-1-1,0 0,0 0,0 0,0 1,0-1,0 0,0-1,0 1,-1 0,1 0,-1 0,1-3,1-9,-1 0,0-1,-1-18,0 20,-4-915,2 891,-7-45,3 45,0-50,8-5,-4-102,-8 129,5 45,2 1,-1-31,4 22,1 19,-1 1,0 0,0 0,-1-1,0 1,-3-14,3 20,0 0,-1-1,1 1,0 0,-1 0,1 0,-1 0,0 0,0 1,1-1,-1 0,0 1,0 0,-1-1,1 1,0 0,0 0,-1 0,1 0,0 0,-1 1,1-1,-1 1,1 0,-1 0,-4 0,-11 0,0 1,-1 1,-33 8,30-6,0 0,-24 1,-48-6,-36 2,127-1,0 1,0-1,0 1,0 0,0 0,0 0,0 0,0 0,1 1,-1 0,0-1,1 1,-1 0,1 0,0 0,0 0,0 1,0-1,0 1,0-1,1 1,-1 0,1-1,-1 1,1 0,0 0,0 0,1 0,-2 5,0 10,0 0,0 0,2 1,2 18,-2 11,-10 50,4-50,0 50,5 71,4 139,8-222,-6-53,2 55,-7-39,3 0,10 57,-11-81,0 0,-2 36,1 21,0-80,-1 1,1-1,-1 0,1 0,0 0,0 1,0-1,0 0,0 0,0 0,1 0,-1 0,1-1,-1 1,1 0,0-1,-1 1,1-1,0 0,0 1,0-1,0 0,0 0,1 0,-1 0,0-1,0 1,1-1,-1 1,3-1,11 2,1-1,0 0,25-3,9 2,-7 6,-20-2,-1-2,24 1,-45-3,0-1,0 1,1 0,-1-1,0 0,0 1,0-1,-1 0,1 0,0 0,0 0,0-1,-1 1,1 0,-1-1,1 1,-1-1,1 0,-1 1,0-1,0 0,0 0,0 0,0 0,0 0,0 0,-1 0,1 0,0-3,2-10,-1 0,-1-1,1-19,0-1,8-90,-8-193,-4 151,2-296,0 461,0 0,0 1,0-1,0 0,0 0,-1 1,1-1,-1 0,0 0,0 1,0-1,0 1,0-1,-1 1,1-1,-1 1,1 0,-1 0,-3-3,2 3,-1 0,0 0,0 0,0 1,0-1,0 1,0 0,0 0,0 1,-1-1,1 1,-5 0,-5-1,1 1,-1 0,0 1,1 0,-1 1,-15 5,26-6,-1 0,1 0,0 1,-1 0,1-1,0 1,0 0,0 1,1-1,-1 0,0 1,1 0,0-1,-1 1,1 0,0 0,1 1,-1-1,1 0,-1 0,1 1,0-1,0 1,0-1,1 1,-1-1,1 1,0 4,1 294,2-115,-6-51,7 146,-4-279,1-1,0 1,0 0,0-1,0 0,0 1,0-1,1 0,0 1,-1-1,1 0,0 0,0 0,0 0,0-1,0 1,0-1,1 1,-1-1,0 0,1 1,-1-1,1-1,-1 1,1 0,0 0,-1-1,1 0,4 1,1 0,-1-1,1 1,0-1,0-1,0 1,-1-2,1 1,0-1,10-3,-16 4,0-1,0 1,1-1,-1 0,0 1,0-1,-1 0,1 0,0 0,-1 0,1-1,-1 1,0 0,0-1,0 1,0-1,0 1,0-1,0 1,-1-1,0 0,1-3,-2-69,-1 51,3-172,-5-72,-12 196,13 56</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6:45.65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66,'0'1379,"2"-1337,9 51,-1-15,12 76,-21-151,0 0,0-1,0 1,1 0,-1-1,1 1,-1-1,1 1,0-1,0 0,0 1,0-1,0 0,0 0,1-1,-1 1,1 0,-1-1,1 0,0 1,-1-1,1 0,0 0,0-1,4 1,11 4,0-2,33 2,-41-4,349 3,-188-7,-168 3,-1 1,1-1,-1 0,1 0,-1-1,1 1,0-1,-1 1,1-1,-1 0,0 1,1-1,-1-1,0 1,1 0,-1 0,0-1,0 1,0-1,0 0,0 0,2-3,-2 0,1-1,-1 0,-1 0,1 0,-1 0,0 0,0 0,0-9,5-58,6-124,-11 82,-3-101,-9 138,6 46,-2-56,8-730,-1 800,-1 0,-1 0,-1 0,0 0,-1 0,-9-24,12 40,-1 1,1-1,-1 0,1 0,-1 1,0-1,1 1,-1-1,0 1,0 0,0 0,0 0,0 0,0 0,-1 0,1 0,0 1,0-1,-1 1,1 0,0-1,0 1,-5 1,-62 7,43-4,-57 8,25-3,-95 2,-66-12,199 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6:52.0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1,'0'906,"1"-880,10 48,-7-48,3 47,-8-8,2 46,0-108,-1 0,1 0,0 0,0 0,0 0,1 0,-1-1,1 1,-1 0,1-1,0 1,0-1,0 0,0 0,0 0,1 0,-1 0,1 0,-1 0,1-1,0 1,-1-1,1 0,0 0,0 0,3 0,13 4,0-1,-1-1,25 1,-5 0,-12 0,1-2,-1 0,1-2,0-1,49-9,-51 7,-15 2,-1-1,0 1,1-1,-1-1,13-5,-20 7,1 0,-1-1,0 1,1-1,-1 0,0 0,0 0,0 0,0 0,0 0,-1 0,1-1,-1 1,1-1,-1 1,0-1,0 1,0-1,0 0,-1 0,1 1,-1-1,1-3,2-68,-6-77,-1 23,4 49,-17-109,11 99,5 63,-1 0,-7-40,6 50,1-1,1 0,0-22,-3-38,3 73,-1 0,1 0,-1 0,0 1,0-1,0 1,0-1,-1 1,1 0,-1 0,0 0,0 0,0 0,0 1,-1-1,1 1,-1 0,1 0,-1 0,0 0,0 1,0-1,0 1,0 0,0 1,0-1,-5 0,-16-2,0 2,-1 0,-31 4,32-2,6-1,14-1,0 0,0 1,0 0,0 0,0 1,0-1,-1 1,2 0,-1 0,0 1,-7 3,11-4,0 0,1 0,-1 0,1 0,0 1,-1-1,1 0,0 1,0-1,0 0,0 0,0 1,0-1,0 0,0 1,0-1,0 0,1 0,-1 1,1-1,-1 0,2 2,16 35,-10-25,-3 1,0 0,-1 1,0-1,-1 1,0 0,0 20,-5 96,-1-51,2-17,3 75,4-115,-6-23,1 0,-1 0,1 0,-1 0,0 0,1 0,-1 0,0-1,1 1,-1 0,0 0,1 0,-1 0,0 0,1 0,-1-1,0 1,1 0,-1 0,0-1,0 1,1 0,-1 0,0-1,0 1,1 0,-1-1,0 1,0 0,0 0,0-1,1 1,-1-1,19-45,-17 40,22-57,-8 24,17-70,-30 95,-1 4,-1 0,2 1,-1-1,1 1,0 0,1 0,0 0,7-10,-11 19,1 0,-1 0,0 0,0 0,1 0,-1 0,0 0,0 0,1 0,-1 0,0 1,0-1,1 0,-1 0,0 0,0 0,0 0,1 1,-1-1,0 0,0 0,0 0,1 0,-1 1,0-1,0 0,0 0,0 1,0-1,0 0,0 0,1 1,-1-1,0 0,0 0,0 1,0-1,0 0,0 0,0 1,0-1,0 0,0 1,-1-1,1 0,0 0,0 1,2 16,-2 288,0 2,0-304,3 36,-3-37,0-1,0 1,0 0,0-1,1 1,-1-1,1 1,-1 0,1-1,-1 1,1-1,0 0,0 1,-1-1,1 1,2 1,-1-10,0 1,0-1,-1 0,0 1,-1-1,1-9,0-6,1 2,-1 0,-1 1,-1-1,-1 0,0 0,-1 1,-7-20,9 36,0 1,0 0,0 1,0-1,0 0,0 0,-1 0,1 1,-1-1,1 1,-1-1,0 1,1 0,-1-1,0 1,0 0,0 0,0 0,0 0,-3 0,0 0,-1 0,1 0,0 1,-1-1,1 1,-1 1,1-1,-7 2,0 1,-1 0,1 0,0 2,0-1,0 1,-16 11,18-8,8-7,1 1,0-1,-1 1,0-1,1 0,-1 0,0 0,1 0,-1 0,0 0,0 0,0-1,-3 2,1-4</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7:16.99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28,'173'2,"192"-5,-249-7,50-2,-106 10,-36 1,0 0,1 1,-1 1,39 8,-60-8,0 0,0 0,0 1,0-1,-1 1,1 0,-1 0,1 0,-1 0,0 0,1 0,-1 1,0-1,-1 1,1-1,0 1,-1 0,1 0,-1 0,0 0,0 0,0 0,-1 0,1 0,0 0,-1 5,1 12,0 0,-2 0,-3 26,0-3,4 42,1-37,-2 1,-13 78,8-66,-4 17,9-73,0 1,-1-1,0 0,0 1,0-1,-1 0,1 0,-1-1,0 1,-1-1,-3 5,3-6,1 0,-1-1,0 0,0 0,0 0,0 0,0-1,0 1,0-1,-1 0,1 0,0-1,-9 1,-66-4,41 1,-277-16,89 15,14 0,210 3,0 0,0 0,1 0,-1-1,0 1,0-1,0 1,0-1,1 0,-1 0,0 0,1 0,-1 0,0 0,1 0,0-1,-1 1,1 0,0-1,-1 1,1-1,0 0,0 1,0-1,1 0,-1 0,0 1,1-1,-1 0,1 0,-1 0,1 0,0 0,0 0,0-2,0-9,1 0,1 0,0 1,5-19,1-6,-6 21,21-136,-22 147,1 0,1 0,-1 0,1 0,0 0,0 1,0-1,1 1,-1 0,1 0,0 0,0 1,1-1,-1 1,1 0,0 0,-1 1,1-1,10-2,0-1,-1 1,2 1,-1 0,0 2,28-3,-8 4,7-1,59-8,-70 7,-1 1,1 2,0 0,-1 3,1 0,39 11,-26-6,0-1,51 0,-87-7,-1 0,1 0,-1 1,1 0,13 4,-20-5,0 1,1-1,-1 1,0-1,0 1,0 0,0 0,0-1,0 1,0 0,0 0,0 0,0 0,-1 0,1 0,0 0,-1 0,1 1,0-1,-1 0,0 0,1 1,-1-1,0 0,1 0,-1 1,0-1,0 0,0 1,0-1,-1 0,1 0,0 1,0-1,-1 0,1 0,-1 1,1-1,-1 0,1 0,-2 2,-2 5,1 0,-1 0,0-1,-1 0,0 0,0 0,0 0,-11 9,11-12,1-1,-1 0,0 0,0-1,0 0,0 1,0-2,-1 1,1-1,-1 1,1-1,-1-1,1 1,-8-1,-453-3,447 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7:20.02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1,'577'0,"-481"10,-51-4,-20-3</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7:22.0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1,'552'0,"-532"0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7:24.0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0,'594'0,"-563"0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7:25.5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50,'15'-1,"0"0,0-2,0 0,27-9,26-5,13 9,-1 4,94 6,-37 1,-119-3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1:48.48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0 136,'4'0,"1"1,-1 0,0 0,0 0,0 1,0-1,0 1,0 0,0 0,0 0,-1 1,1-1,-1 1,0 0,0 0,0 0,0 0,0 1,-1-1,1 1,-1-1,0 1,0 0,0 0,-1 0,2 6,2 6,0 0,-1 0,0 0,-2 1,2 25,-5-33,1-1,-1 1,0 0,0 0,-1 0,-1 0,0-1,0 1,0-1,-1 0,0 0,-1 0,1 0,-9 8,1 2,12-17,-1 0,0 0,0 0,1 0,-1 0,0 1,1-1,-1 0,1 0,0 0,-1 1,1-1,0 0,0 0,0 1,0-1,0 0,0 0,0 1,0-1,0 0,1 0,-1 1,0-1,1 1,0-1,1 1,-1-1,0 0,1 0,-1 0,1 0,-1 0,1 0,0 0,-1 0,1-1,0 1,0-1,-1 1,4-1,11 2,0-1,0-1,21-2,-21 1,8 0,-1-2,1-2,45-13,-31 8,4 0,-25 7,0-1,-1 0,0-2,19-7,-31 11,-1 0,1 0,-1 0,0-1,1 1,-1-1,0 0,0 0,-1 0,1 0,-1 0,1 0,-1-1,0 0,0 1,-1-1,1 0,-1 0,0 1,0-1,0 0,1-6,0-42,-5-61,0 13,3 95,0 1,0-1,0 1,-1-1,1 1,-1 0,0-1,-1 1,1 0,-1-1,1 1,-1 0,-1 0,1 0,0 1,-1-1,0 1,0-1,-6-4,4 4,-1 1,0 0,0 0,0 1,0-1,0 1,0 1,0-1,-1 1,1 0,-1 1,1 0,-8 0,4 0,1 0,0 0,-1 1,1 1,0 0,0 0,0 0,-9 5,15-6,0 1,0 0,0 0,1 0,-1 0,0 1,1-1,0 1,-1-1,1 1,0 0,0 0,1 0,-1 0,0 0,1 0,0 0,0 1,0-1,0 0,1 1,-1-1,1 1,0 3,-1 11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21.17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35,'137'2,"143"-5,-215-4,68-3,-1-6,-118 16</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7:44.6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0 274,'0'820,"1"-800,1 0,1-1,1 0,8 25,-5-23,-2 1,-1 0,3 25,-8 184,2 26,10-185,-7-52,-1 0,2 28,-4 34,14 102,-1-67,-1 171,-12-212,15 106,-9-110,-5 123,-4-124,13 127,-2-103,-6 178,-6-133,1 3,5 149,7-224,-6-54,-1 0,-1 1,-1-1,0 1,-1-1,-3 30,2-41,0-1,1 1,-1 0,1-1,0 1,-1 0,1-1,0 1,1 0,-1-1,0 1,1 0,-1-1,1 1,0 0,0-1,0 1,2 2,0-3,-1 0,1 0,-1-1,1 1,0-1,-1 0,1 0,0 0,0 0,0 0,0 0,0-1,0 0,0 1,0-1,5-1,387 1,-159-4,117 4,-352 0,0 0,0 0,0 0,0 0,0 0,0 0,0-1,0 1,0 0,0-1,0 1,0-1,0 1,0-1,0 1,0-1,0 0,0 1,-1-1,1 0,0 0,0 0,-1 0,1 0,-1 0,1 1,0-3,0 0,0 0,0-1,-1 1,1-1,-1 1,0-1,0 1,-1-8,-2-8,-1 0,-9-28,10 38,-12-50,2 1,3-2,-4-87,13-184,4 151,14-138,-11 242,-5-107,-3 82,-2 15,-17-94,21 180,-19-99,11 63,2 0,1-1,1-40,5-695,-2 748,-2 1,-4-25,-5-46,12-21,2 53,-3 0,-13-84,3 49,9 63,-15-65,8 59,2 0,-4-81,13-86,1 73,-2 51,-3-90,2 170,-1 1,1-1,0 1,-1-1,0 0,0 1,0-1,0 1,0 0,0-1,0 1,-1 0,1 0,-1 0,0 0,1 0,-1 0,0 0,0 1,0-1,-1 1,1-1,0 1,-1 0,1 0,0 0,-1 0,1 0,-1 1,1-1,-4 0,-10 0,1 0,-1 0,0 2,-20 2,1 0,-367 0,241-4,144 2,0 1,-1 1,1 1,-26 8,-41 8,63-18</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8:03.1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0,'13'155,"-3"-58,-2-39,17 71,-14-81,-2 0,5 83,-12-93,2 0,12 46,-9-48,-1 0,3 56,-7-48,9 50,-3-28,1 3,-2-23,0 60,-8 1064,-1-1138,-8 48,5-49,-2 47,8 431,1-478,8 49,1 24,-11 493,0-592,0-1,0 0,0 1,1-1,0 0,0 0,0 0,1 0,-1 0,1 0,0 0,0 0,0 0,0-1,1 1,0-1,-1 0,1 0,0 0,1 0,-1 0,0-1,1 1,0-1,-1 0,1 0,0 0,5 1,11 3,0-1,0-1,1-1,36 1,-9-1,104 24,-109-17,2-2,-1-2,60 0,-94-5,0-2,0 1,0-1,-1-1,1 0,0 0,11-5,-18 6,0-1,0 0,0 0,-1 0,1 0,0 0,-1-1,0 1,0-1,0 0,0 1,0-1,0 0,0 0,-1 0,0 0,0-1,0 1,0 0,0 0,0-1,-1 1,0-1,0-5,0-292,-3 121,3-3427,1 3585,-1 20,1-1,-1 0,0 1,0-1,0 0,0 1,-1-1,1 0,-1 1,-1-5,1 6,0-1,0 1,-1 0,1 0,0 0,-1 0,1 0,-1 0,1 0,-1 1,1-1,-1 0,0 1,1-1,-1 1,0 0,1 0,-1-1,0 1,1 0,-4 1,-252-1,101 3,147-3,-121 5,113-4,1 2,-1 0,1 1,-1 0,-24 12,39-16,0 1,0 0,0 0,0 0,0 0,1 0,-1 0,1 0,-1 0,1 1,-1-1,1 1,-1-1,1 1,-2 2,3-3,0 0,0 0,0-1,0 1,0 0,0-1,1 1,-1 0,0 0,0-1,0 1,1 0,-1-1,0 1,1-1,-1 1,0 0,1-1,-1 1,1-1,-1 1,1-1,-1 1,1-1,0 1,-1-1,1 0,0 1,7 3,0-1,0 1,1-1,-1-1,15 3,7-1,50 2,-50-6,-1 3,32 5,-31 1,-1 0,-1 2,0 1,-1 2,33 20,-57-31,1 0,-1 0,0 0,0 0,0 0,0 1,0 0,-1-1,0 1,1 0,-1 0,-1 0,1 1,-1-1,1 0,-1 1,-1-1,1 0,0 6,0 13,-1 0,-4 38,1-11,4-12,2 0,10 46,-7-25,-2 1,-6 91,-1-38,3 2944,0-3055,0 1,0-1,-1 1,1-1,-1 1,1-1,-1 1,0-1,0 0,0 0,0 1,0-1,0 0,-1 0,1 0,-1 0,1 0,-1-1,-2 3,0-1,0 0,0-1,-1 0,1 0,-1 0,1 0,-1-1,1 1,-8 0,-9 0,0 0,-1-2,-33-3,48 3,-2-1,1 0,-1 0,0-1,1 0,-1-1,1 1,0-2,0 1,0-1,1 0,-1-1,1 0,0 0,0 0,0-1,1 0,0-1,-6-7,5 4,1-1,0 1,1-1,0 0,0-1,1 1,1-1,0 0,1 1,0-1,1-1,0-18,3-9,2 1,1-1,18-61,8-57,-6-186,-24 288,-3-603,-21 331,-10 87,5 55,22-180,8 204,1 19,-6-150,-1 266,-2 1,0 0,-15-39,5 17,12 35,2 4,-1 0,0 0,0 0,-1 0,0 1,0 0,-1 0,-5-9,9 17,1 0,0 0,0 0,0 0,-1 0,1 0,0 0,0 0,0 0,-1 0,1 0,0 0,0 0,0 0,-1 0,1 0,0 0,0 0,0 0,0 0,-1 0,1 0,0 0,0 0,0 0,-1 0,1 0,0 0,0 1,0-1,0 0,-1 0,1 0,0 0,0 1,0-1,0 0,0 0,0 0,0 0,0 1,-1-1,1 0,0 0,0 0,0 1,0-1,-4 18,0 17,3 547,3-280,-2 959,2-1216,10 54,-3-33,0 0,-3-21,1 62,-8 315,1-419,0-1,0 1,0 0,1 0,-1 0,1 0,-1 0,1 0,0 0,0 0,0 0,0-1,1 1,-1-1,1 1,0-1,3 5,-2-6,-1 1,0-1,1 0,-1 0,0 0,1 0,-1 0,1-1,0 1,-1-1,1 0,-1 0,1 0,0 0,-1 0,1 0,0-1,-1 1,1-1,4-1,7-3,0 2,0 0,0 0,0 1,1 1,-1 0,1 1,18 3,-28-2,0 0,0 0,0 1,0 0,0 0,0 0,0 1,-1 0,1 0,-1 0,0 0,0 1,0 0,0-1,-1 1,1 1,-1-1,0 0,0 1,-1 0,1-1,-1 1,0 0,-1 0,2 7,1 6,0 1,-2 0,-1-1,0 1,-2 25,1 33,4-55,3-28,2-38,-6-577,-5 316,2-1978,0 2280,0 0,0 0,0-1,0 1,-1 0,1 0,-1 0,0 0,0 0,0 0,0 0,-1 0,1 0,-1 1,1-1,-1 1,0-1,0 1,0-1,-1 1,-3-3,1 2,-1 0,1 1,-1 0,0 0,0 0,0 1,0 0,0 0,0 0,-8 1,3-1,1 1,-1 0,1 0,-1 1,1 1,-10 2,17-3,0 0,1 0,0 0,-1 0,1 1,0-1,-1 1,1 0,0-1,0 1,1 0,-1 0,0 0,0 1,1-1,0 0,-1 1,1-1,0 0,0 1,0 0,0-1,1 1,-1-1,1 1,0 0,-1 0,1 2,3 224,1-76,-5 992,1-1126</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8:42.4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1,'64'1,"94"15,-110-11,81-2,-86-4,-1 1,72 12,-4 3,2-5,165-5,-202-5,-49-1,48-9,-47 5,45-2,-7 8,-46-1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8:53.8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0,'13'1,"1"1,-1 0,16 4,33 5,-13-8,-11-2,55 9,-32-2,0-4,118-5,-60-1,-88 2,0 0,1-2,-1-1,0-2,36-9,-44 7,0 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8:57.3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47,'34'-1,"56"-11,-15 1,-8 2,-38 4,52-2,13 6,100 4,-129 7,-44-6,-1-1,28 2,3-7,42 2,-87 1,1 0,-1 0,0 0,1 1,-1 0,0 0,0 1,0 0,-1 0,1 0,7 6,-6-4,0 0,0-1,0 0,0 0,1 0,0-1,-1-1,1 1,0-1,0 0,14 0,9 0,57-5,-26 1,-22-3,-25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57.8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27,'66'-21,"26"15,114 7,-68 2,576-3,-695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06.8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23,'25'-1,"47"-9,14-1,262 10,-345 1,0 0,0 1,1-1,-1 1,0-1,0 1,0 0,0 0,0 0,0 0,0 1,0-1,0 1,0 0,-1 0,1 0,-1 0,3 3,-1 0,-1-1,0 1,0 0,0 0,-1 0,0 1,0-1,0 1,2 9,-1 11,0 0,-2 0,-3 46,1-45,11 196,1-21,-13-185,1 0,-2 1,0-1,-10 26,4-10,9-31,0 0,0 0,0 0,0 1,0-1,1 0,-1 0,1 0,-1 0,1 0,0 0,0 0,0 0,0 0,0-1,0 1,0 0,1 0,-1-1,1 1,-1-1,1 0,0 1,-1-1,1 0,0 0,0 0,0 0,0 0,0 0,3 0,10 5,1 0,30 6,-36-10,56 11,103 6,11 1,-151-16,-1-2,51-3,-54 0,1 0,-1 2,43 7,96 42,-114-42,0-3,0-1,0-3,78-7,-18-13,-91 17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07.93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46,'26'-1,"-1"-2,1-1,34-10,-28 6,44-4,131 9,-115 4,-68-1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11.12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26,'61'-1,"103"-16,-118 13,1 1,53 4,-31 0,-50-1</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16.73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14,'4'0,"4"0,6 0,3 0,3 0,2 0,1 0,0 0,4 0,0 0,1 0,-2 0,-4-4,-4 0,-3-1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55.1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17.77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0,'4'0,"5"0,4 0,4 0,3 0,2 0,1 0,0 0,0 0,0 0,-4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31.9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0,'1063'0,"-1061"0,1 0,0 0,0 0,-1 0,1 1,0-1,-1 1,1-1,0 1,-1 0,1 0,-1 0,0 0,1 1,-1-1,0 1,1-1,-1 1,3 3,-3-1,0-1,0 1,0 0,-1 0,0 1,1-1,-1 0,-1 0,1 1,-1-1,0 9,0 33,-13 79,6-72,0 55,6 3,4 125,8-164,0 16,0 61,0 29,-13-91,4-1,4 1,18 91,-15-119,-3 1,-3 0,-5 86,0-31,2-112,0 0,0-1,0 1,0 0,-1-1,1 1,-1-1,0 1,1 0,-1-1,0 1,0-1,-1 0,1 1,0-1,-1 0,0 0,-2 3,1-3,0 0,-1 0,1 0,-1-1,0 1,1-1,-1 0,0 0,0 0,0 0,0-1,-4 0,-312 2,148-5,84 1,-100-14,148 14,32 2,1 0,-1-1,0 0,1 0,-1-1,-12-3,18 3,0 1,-1 0,1-1,0 1,0-1,1 1,-1-1,0 0,0 0,1 0,0 0,-1 0,1 0,0-1,0 1,0 0,0-1,0 1,0 0,1-1,-1 1,1-1,0 1,0-1,0-2,-9-92,-1-34,-12-163,0-20,23-643,-1 954,0 1,0-1,1 0,-1 0,1 1,0-1,0 0,0 1,0-1,0 1,0-1,1 1,-1 0,1-1,0 1,0 0,0 0,0 0,0 0,0 1,0-1,0 1,1-1,-1 1,1 0,-1-1,1 1,-1 1,1-1,0 0,3 0,12-2,-1 1,0 0,0 2,19 1,-13-1,66 2,-36 0,0-2,100-13,-125 10,0 2,-1 1,1 1,0 1,47 11,-61-11,-4 0,-1-1,1 2,-1-1,0 1,0 1,17 8,-25-11,1 1,0-1,-1 0,1 0,0 1,-1-1,1 1,-1-1,0 1,0 0,0-1,1 1,-1 0,-1 0,1 0,0 0,0 0,-1 0,1 0,-1 0,0 0,0 0,1 0,-1 0,0 0,-1 0,1 0,0 0,-1 0,1 0,-1 0,1 0,-1 0,0 0,0 0,0 0,0-1,-2 3,-4 10,1-1,0 1,1 0,0 1,1-1,1 1,0 0,0 19,0 19,6 55,0-19,-3 483,2-537,7 46,-3-46,0 49,5 70,0 1,-10-143,-4 31,3-42,0 0,-1 0,1 0,-1-1,1 1,-1 0,1 0,-1 0,1 0,-1 0,0-1,1 1,-1 0,0-1,0 1,1 0,-1-1,0 1,0-1,0 1,0-1,0 0,0 1,0-1,0 0,0 0,0 0,0 1,0-1,0 0,0 0,0 0,0-1,0 1,0 0,-1-1,-88-18,-152-11,36 26,204 5,0-1,-1-1,1 1,-1 0,1-1,0 1,-1-1,1 1,0-1,-1 0,1 0,0 0,0-1,0 1,0 0,0-1,0 1,0-1,1 0,-1 0,0 1,1-1,0 0,-1 0,1-1,0 1,0 0,0 0,0 0,0-1,0-4,0-5,0 0,0-1,2 1,-1-1,4-15,1-14,-4 3,4-68,-13-170,2 243,-19-64,17 72,0 1,2-1,2 0,-4-42,7-16,5-163,-4 243,1-1,0 0,0 0,0 1,1-1,0 0,-1 1,2 0,-1-1,0 1,1 0,0 0,0 0,0 1,5-5,-1 2,0 1,0 0,0 1,1 0,-1 0,1 0,0 1,9-2,9-2,1 2,-1 2,1 0,37 1,-28 1,36 0,-67 1,0 0,0 1,0 0,0 0,0 0,0 1,0-1,0 1,0 1,5 2,-8-3,0 0,0 0,0 1,0-1,-1 1,1-1,-1 1,1-1,-1 1,0 0,0-1,0 1,0 0,-1 0,1 0,-1 0,1 5,-4 59,1-43,-3 371,5-258,2-96,8 44,-5-43,1 45,-5-23,-4 79,3-141,0 0,-1 0,1 0,0 0,-1 0,0-1,0 1,1 0,-1 0,0 0,0 0,-1-1,1 1,0-1,0 1,-1-1,1 1,-1-1,0 0,1 0,-1 1,-2 0,0 0,-1-1,0 1,0-1,0 1,0-1,0-1,0 1,-9-1,0-1,1 0,-1-1,1 0,0-1,0 0,-14-7,10 4,2-1,-1-1,1-1,0 0,1-1,-22-19,29 22,1 0,1 0,-1-1,1 0,1 0,-1 0,1 0,1-1,0 1,0-1,0 0,1 0,0 0,0-13,-2-43,9-122,5 105,-5 45,2-46,4-3,0 2,-12 10,2-38,5 94,4 25,7 30,31 110,4 17,-45-138,-1 1,-2 1,-1-1,0 30,12-130,-10-181,-5 205,-1 63,1 80,18 162,-15-237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55.7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0,'637'0,"-614"0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1:57.66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0,'810'0,"-733"11,-23-2,-32-7</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2:23.0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0,'554'0,"-536"0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2:24.5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1,'685'0,"-666"0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2:55.85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30,'2'79,"13"81,-7-48,3 15,-3-46,-4 0,-6 95,0-45,2 734,0-863,0 1,0 0,0-1,0 1,0-1,1 1,-1-1,1 1,-1-1,1 0,0 1,0-1,0 0,1 1,-1-1,1 0,-1 0,1 0,-1 0,1 0,0-1,3 3,2 0,-1-1,1-1,1 1,-1-1,0 0,13 1,71 8,1-4,149-8,-87-2,-148 3,-1 0,1 0,-1 0,1-1,-1 1,1-1,-1-1,0 1,10-5,-12 4,0-1,1 0,-2 0,1 0,0 0,0 0,-1 0,0-1,0 1,0-1,0 0,0 0,1-7,16-34,-13 32,0-1,-1 0,0 0,-1 0,-1-1,0 0,1-22,7-104,-1-27,-10-715,-2 847,-8-48,5 48,-2-52,9 24,-3-69,0 130,1 1,-1 0,0-1,0 1,1 0,-2-1,1 1,0 0,0 0,-1 0,1 0,-1 0,1 0,-1 1,0-1,0 0,0 1,0 0,0-1,0 1,0 0,0 0,-1 0,1 0,0 0,-1 1,1-1,-1 1,1-1,-4 1,-12-2,1 2,-1-1,-23 4,15-1,-380 1,237-4,168 1,0 0,-1 0,1 1,0-1,0 0,-1 1,1-1,0 1,-1-1,1 1,0-1,0 1,0 0,0 0,0 0,0 0,0-1,0 1,0 0,0 1,0-1,1 0,-1 0,0 0,1 0,-1 1,1-1,-1 0,1 0,0 1,-1-1,1 0,0 1,0 2,3 57,-1-38,0 24,17 227,8 182,-28 42,1-495,0-1,0 1,0-1,0 1,0 0,1-1,-1 1,1-1,0 1,0-1,0 1,0-1,0 1,0-1,0 0,1 0,-1 1,1-1,0 0,0-1,0 1,0 0,3 2,1-1,0-1,0 0,0-1,0 1,0-1,1 0,-1 0,0-1,7 0,161-4,-97 0,90 8,-164-4,0 1,0-1,0 1,0-1,-1 1,1 0,0 0,0 1,-1-1,1 0,-1 1,1 0,-1-1,1 1,-1 0,0 0,0 0,0 1,0-1,-1 0,1 1,0-1,-1 1,0 0,1-1,-1 1,-1 0,1 0,1 5,0 8,-1-1,0 1,-1 0,-3 25,1-6,2-32,0 0,0 0,0 0,0 0,-1 0,1 0,-1-1,0 1,1 0,-1 0,-1-1,1 1,0 0,-1-1,1 0,-1 1,0-1,0 0,0 0,-2 3,0-3,-1 0,1 0,0-1,-1 1,1-1,-1 0,0 0,1 0,-1-1,0 0,-9 0,-31-3,-55-9,55 5,13 4,23 3,1-1,-1 0,1-1,-1 1,-14-6,20 5,0 0,1 1,-1-1,0 0,1 0,-1 0,1-1,0 1,-1 0,1-1,0 0,1 1,-1-1,0 0,1 0,0 0,-1 0,1 0,-1-5,-3-20,2 0,0 0,2-1,1 1,4-34,0-22,-2-72,-5-212,-7 272,4 53,0-49,5-15,4-118,-3 221,1 1,-1 0,1 0,0 0,0 0,0 0,1 0,-1 0,1 0,-1 1,1-1,0 0,0 1,0-1,1 1,-1 0,0 0,1 0,0 0,-1 0,1 1,0-1,0 1,0-1,0 1,0 0,0 0,0 1,0-1,5 0,12-1,0 1,0 0,38 4,-22 0,2-3,-23-1,-1 1,0 1,1 0,-1 1,21 5,-31-6,0 1,0 0,0 0,0 0,0 0,-1 1,1 0,-1-1,1 1,-1 0,0 1,0-1,-1 1,1-1,-1 1,1 0,-1 0,0 0,-1 0,1 0,-1 0,2 6,2 18,-2 0,0 1,-2-1,-1 1,-4 31,1 18,5 125,-5 145,-7-252,4-54,0 53,6-88,-2 37,2-44,0 1,-1-1,1 1,0-1,0 1,0-1,0 1,-1-1,1 1,0-1,0 1,-1-1,1 1,0-1,-1 0,1 1,-1-1,1 0,0 1,-1-1,1 0,-1 1,1-1,-1 0,1 0,-1 0,0 0,-1 0,1 0,0-1,0 1,0-1,0 1,0-1,0 1,0-1,0 0,0 0,0 1,0-1,0 0,1 0,-1 0,-1-1,-6-10,-1 0,1-1,1 0,1 0,0-1,0 0,1 0,-4-23,2 7,3 0,0-1,1-37,5 25,9-51,-5 51,1-50,-5 50,3 1,11-50,-9 59,-1 0,-2 0,-1 0,-3-63,0 94,0 1,-1-1,1 1,0 0,-1-1,1 1,-1 0,1-1,-1 1,0 0,0 0,1 0,-1 0,0-1,0 1,0 0,0 1,0-1,-1 0,1 0,0 0,0 1,-1-1,-1 0,-1-1,0 1,0 0,-1 0,1 1,-1-1,1 1,-1 0,-4 1,-5 0,-1 2,0 0,-27 9,33-8,0 0,0 1,1 0,0 0,0 1,1 0,-14 14,-45 59,17-20,46-56,1 0,-1 1,0-1,1 1,0 0,0 0,0 0,0 0,1 0,-1 0,1 0,0 1,0-1,1 0,-1 7,2 1,0 1,1-1,6 24,-1-2,1-12,-8-21,0-1,0 0,1 0,-1 0,0 0,0 0,0 0,0 0,1 0,-1 1,0-1,0 0,0 0,1 0,-1 0,0 0,0 0,0 0,1 0,-1 0,0 0,0 0,0 0,1 0,-1-1,0 1,0 0,0 0,1 0,-1 0,0 0,0 0,0 0,0 0,0-1,1 1,-1 0,0 0,0 0,0 0,0-1,0 1,0 0,0 0,1 0,-1 0,0-1,15-42,-4 10,-10 32,-1 1,0-1,0 0,1 1,-1-1,1 1,-1-1,0 1,1-1,-1 1,1-1,-1 1,1-1,-1 1,1 0,0-1,-1 1,1 0,0-1,-1 1,1 0,-1 0,1 0,0-1,-1 1,1 0,0 0,0 0,-1 0,1 0,0 0,-1 1,1-1,0 0,1 1,-1 1,1-1,-1 0,1 1,-1-1,0 1,0-1,0 1,0-1,0 1,0 0,1 2,16 53,-18-56,10 60,6 98,-9-65,-4-60,-2-15,-1-48,4-44,4 0,20-90,-25 145,2 4,0 14,5 21,-6-2,-8-42,-1-1,0-1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2:57.5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25,'0'0,"0"-1,0 0,1 0,-1 0,0 0,1 1,-1-1,1 0,-1 0,1 1,-1-1,1 0,0 1,-1-1,1 1,0-1,-1 1,1-1,0 1,0-1,0 1,-1 0,1-1,0 1,0 0,0 0,0 0,1-1,30-2,-26 2,366-3,-202 6,-86 9,-70-8,9 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3:12.10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27 24,'97'0,"118"-17,-138 11,141 5,-94 4,-121-4,-1 1,1 0,0 0,-1 1,1-1,-1 0,1 1,-1 0,1-1,-1 1,1 0,-1 0,0 0,1 1,-1-1,0 1,0-1,0 1,0 0,0-1,2 5,-1-1,-1-1,0 1,0 0,-1 0,1 0,-1 0,0 1,-1-1,1 0,-1 7,-1 349,-2-143,-8-87,5-87,0 46,7 1323,0-1410,-1-1,0 1,0-1,-1 1,1-1,0 1,-1-1,1 1,-1-1,0 1,0-1,0 0,0 1,0-1,-1 0,1 0,-1 0,1 0,-1 0,0 0,0-1,0 1,-2 2,-2-2,1 0,-1 0,0 0,0 0,0-1,0 0,0-1,-12 1,5 0,-1-1,0 0,0-1,0 0,0-1,1-1,-1 0,1-1,-22-8,-1-4,0 2,-1 2,-49-10,58 19,0 1,-42 3,-25-1,92-1,1 1,-1-1,1 0,-1 0,1 0,-1 0,1 0,0-1,0 1,-1-1,1 0,0 1,0-1,1 0,-1 0,0 0,1 0,-1 0,1-1,0 1,-1 0,1-1,0 1,1-1,-1 1,0-5,-3-9,0-1,2 0,-1-17,2 18,-4-380,8 212,-3 102,2 13,-3-1,-13-83,-13-68,21 109,6 83,-1 1,-10-56,5 40,1-1,2 0,6-84,0 25,-5 64,1 28,0-1,0 1,2 0,-1 0,2 0,4-23,-4 32,0 0,0 0,0 0,1 0,-1 1,0-1,1 1,0 0,0-1,0 1,0 1,0-1,0 0,4-1,51-18,-51 18,34-7,1 1,0 2,0 2,0 1,1 3,80 7,-115-5,-1 0,0 0,1 0,-1 1,0 1,0-1,0 1,0 0,0 0,-1 1,9 6,-12-7,1 0,-1 1,1-1,-1 1,0-1,0 1,-1 0,1 0,-1 1,0-1,0 0,0 1,-1 0,1-1,-1 1,0 0,-1-1,1 7,-1 303,-4-126,4 1115,1-1300,-1-1,0 1,0-1,0 1,-1-1,1 1,0-1,-1 0,0 1,0-1,1 1,-1-1,0 0,-1 0,1 0,0 0,-1 0,1 0,-1 0,0 0,0 0,1 0,-1-1,0 1,0-1,-3 2,-2-1,-1 0,1 0,0-1,-1 0,1 0,-1 0,-12-2,-18 2,24 0,-1 0,0-1,0-1,1 0,-1-1,-19-6,31 7,1-1,0 1,0-1,0 0,0 0,0 0,0 0,1 0,-1 0,1 0,-1-1,1 1,0 0,0-1,0 1,0-1,0 0,0 1,1-1,0 0,-1 1,1-6,2-72,0 54,1-520,-4 307,-10 99,5 92,0-51,5-14,3-96,10 130,-8 59,-1 0,-1 0,0 0,-2-28,-1 46,1 0,0 0,-1 0,1 0,-1 1,1-1,-1 0,0 0,0 1,0-1,0 0,0 1,0-1,0 1,-1-1,1 1,0 0,-1-1,1 1,-1 0,1 0,-1 0,0 0,0 0,1 1,-1-1,0 0,0 1,0-1,0 1,0 0,1 0,-1 0,-3 0,-8 0,0 1,0 0,0 1,-15 5,7-2,-34 15,22-6,24-14,14-9,12-9,-17 18,1-1,0 0,0 1,0-1,0 1,0-1,0 1,0-1,0 1,1 0,-1 0,0-1,0 1,0 0,0 0,0 0,0 0,1 0,-1 0,0 1,0-1,0 0,0 1,0-1,0 0,1 2,0-1,-1 0,1 1,-1-1,0 1,0 0,0-1,0 1,0 0,0 0,0 0,-1-1,1 1,0 4,1 8,0 0,-1 1,-1 19,0-25,-3 1337,3-1343,0 0,0 0,0 0,1 0,-1 0,1 0,-1 0,1-1,0 1,0 0,1 0,-1 0,0-1,1 1,0-1,0 1,-1-1,2 0,-1 1,0-1,0 0,3 2,4 0,0 0,-1 0,1-1,0 0,17 4,-19-6,11 4,1 0,-1-2,1-1,21 1,-34-3,-1 0,0-1,0 1,1-1,-1-1,0 1,0-1,0 0,0 0,-1 0,1 0,0-1,-1 0,0 0,0 0,0-1,0 1,0-1,4-6,0-2,0 0,-2-1,1 1,-2-1,1-1,-2 1,0-1,-1 1,0-1,1-21,-1-20,-5-77,0 46,2-515,-11 452,-1-9,15 100,-1 34,-1 1,-2-1,-3-34,1 58,-1 11,-2 15,-5 107,10 195,4-142,-3 550,0-716,-1 1,-1-1,0 0,-2 1,-11 37,8-43</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3:19.9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98 0,'831'0,"-828"0,0 0,0 0,0 0,0 1,1-1,-1 1,0 0,0 0,0 0,0 0,0 1,-1-1,1 1,0-1,-1 1,1 0,-1 0,1 0,-1 0,0 1,0-1,0 1,0-1,0 1,-1 0,1 0,-1-1,0 1,0 0,0 0,0 0,0 5,2 10,-1 0,-1 0,-1 0,-4 32,2-12,2-34,0 0,0 0,-1 0,1 0,-1 0,1-1,-1 1,-1 0,1 0,0-1,-1 1,0-1,0 1,0-1,0 1,-3 2,2-4,0 0,-1 0,1 0,0-1,-1 1,1-1,-1 0,0 0,1 0,-1-1,0 1,1-1,-1 0,0 0,0 0,1-1,-5 0,-439-61,306 42,92 11,-1 2,0 3,-71 1,119 3,-1 1,1-1,-1 0,1 1,0-1,-1 1,1 0,0 0,0 0,0 0,0 0,-1 1,2-1,-1 0,0 1,0 0,0-1,1 1,-1 0,1 0,-1 0,1 0,0 0,0 0,0 0,0 1,0-1,0 0,0 1,1-1,-1 4,0 9,0-1,1 0,0 1,4 20,0 3,-4-26,0-5,0 1,0-1,1 1,0-1,1 1,-1-1,4 8,-4-13,1 1,-1-1,1 0,-1 0,1 0,0 0,0 0,0-1,0 1,0 0,0-1,1 0,-1 1,0-1,1 0,-1 0,1-1,-1 1,1 0,-1-1,1 1,0-1,-1 0,5 0,138 0,-83-2,67 8,178 8,-282-13,0 1,25 6,46 3,-89-11,-1 0,1 0,-1 0,1 1,-1 0,1 1,11 3,-16-4,0 1,0-1,0 1,0 0,-1-1,1 1,0 0,-1 0,1 0,-1 0,0 0,0 1,1-1,-2 0,1 0,0 1,0-1,-1 1,1-1,-1 1,0-1,0 1,0 3,1-2,-1 0,0 1,0-1,0 0,-1 0,1 0,-1 0,0 0,0 0,0 0,-1-1,1 1,-1 0,-4 5,4-6,-1-1,0 1,0-1,1 0,-1 0,-1 0,1-1,0 1,0-1,-1 1,1-1,0 0,-1 0,1-1,-1 1,0-1,-6 0,-53 0,0-3,-88-16,14 1,49 5,58 8,0 1,-40-1,-62 6,113-1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55.53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3:44.8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24,'163'-12,"2"0,114 31,-251-16,-4-2</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3:54.64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3 134,'1'0,"0"1,0-1,0 1,0-1,0 1,0-1,0 1,0 0,0-1,-1 1,1 0,0 0,0 0,-1 0,1 0,-1 0,1-1,0 1,-1 1,0-1,1 0,-1 0,0 0,1 0,-1 0,0 0,0 0,0 2,4 38,-4-35,3 570,-6-294,3 624,-1-882,-1 1,-6 24,3-24,-2 48,6-10,3 117,-1-178,0 1,-1-1,1 0,0 1,0-1,0 0,0 1,0-1,1 0,-1 0,1 0,-1 0,1 0,0-1,0 1,0 0,0-1,0 1,0-1,0 0,0 0,1 0,-1 0,0 0,1 0,-1-1,1 1,-1-1,1 1,3-1,12 2,0-1,0-1,24-3,-12 1,49-1,171 4,-239 0,1 2,-1-1,-1 2,21 8,-24-9,-1 0,1 0,0 0,0-1,0 0,0 0,1-1,-1 0,0 0,1-1,-1 0,0 0,15-3,-20 2,0 0,0-1,0 1,0-1,0 1,0-1,0 0,0 1,-1-1,1 0,-1 0,1 0,-1-1,0 1,0 0,0 0,0-1,0 1,-1 0,1-1,-1 1,1-1,-1 1,0-4,1-69,-2 57,-4-584,5 424,12 31,-1 4,-12-546,0 655,-9-47,5 46,-1-42,8-37,-4-89,2 201,-1 0,1 0,0 0,-1 0,0 0,1 0,-1 0,0 0,0 0,0 0,0 1,0-1,0 0,-1 1,1-1,-1 1,1-1,-1 1,1 0,-1 0,0-1,0 1,1 0,-1 1,0-1,0 0,0 0,0 1,0-1,0 1,0 0,0 0,0 0,0 0,-3 0,-9 0,-1 2,1-1,0 2,-17 4,5-1,21-5,-11 1,0 1,1 1,-1 0,1 1,0 0,-26 14,30-6,21-8,34-6,-29 0,-13 2,-1-1,1 1,-1 0,1 0,-1 0,1-1,-1 1,1 1,-1-1,0 0,0 0,1 0,-1 1,0-1,0 1,0-1,-1 1,1-1,0 1,0-1,-1 1,1 0,-1-1,0 1,1 1,4 53,-4-33,14 164,-13 226,-4-199,2 476,-1-668,-1 1,-6 24,3-24,-2 46,7-23,2 104,-2-146,1 0,0 0,-1-1,1 1,1 0,-1 0,1-1,-1 1,1-1,0 0,0 1,1-1,-1 0,5 4,44 31,-21-19,-30-19,1 0,-1 0,1 0,-1 1,0-1,1 0,-1 0,1 0,-1 1,0-1,1 0,-1 1,0-1,1 0,-1 1,0-1,0 0,1 1,-1-1,0 0,0 1,0-1,1 1,-1-1,0 1,0-1,0 0,0 1,0-1,0 1,0-1,0 1,0 0,-15 1,-23-8,13 2,-1 1,1 1,-47 3,49 0,0-1,-1-1,1-1,-40-8,60 9,0 0,0-1,0 1,0-1,0 0,0 0,0 0,1 0,-1 0,1-1,0 1,-1-1,1 0,0 0,1 0,-1 0,0 0,1 0,0 0,-1 0,1 0,0-6,-3-9,1-1,0 1,1-21,0 4,-4-347,8 216,-19-168,10 242,6-143,4 96,-4 88,0 18,1-1,2 0,11-65,-11 91,-1 2,1 1,-1-1,1 0,0 0,0 1,1-1,4-5,-6 9,1 0,1 0,-1 0,0 0,0 1,1-1,-1 1,1-1,-1 1,1 0,0 0,-1 0,1 1,0-1,0 1,0-1,-1 1,5 0,-2-1,-1 1,1 0,-1 0,1 0,-1 0,1 1,-1-1,1 1,-1 1,1-1,-1 0,0 1,6 3,-7-2,-1-1,0 0,1 1,-1 0,0-1,-1 1,1 0,0 0,-1 0,0 0,0 0,0 1,0-1,0 0,0 0,-1 1,0-1,0 7,0 274,-3-115,1-54,4 122,9-150,-6-53,1 52,-4-44,7 44,2 29,0-15,-6-69,2 45,-8 35,6-210,5 1,24-108,-17 110,34-114,2-19,-45 143,-3 0,-8-95,0 37,3 86,0 36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4:15.13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23,'83'1,"-35"1,0-2,1-2,66-12,-99 10,-1 2,1 0,0 1,-1 0,1 1,0 1,-1 1,1 0,0 1,-1 1,0 0,22 9,17 2,-37-13</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4:17.4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1,'775'0,"-756"0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7:21.80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25,'425'-17,"-8"9,-241 11,163-3,-316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26.66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0,'457'0,"-429"2,52 9,-51-6,49 2,-26-8,-31-1,0 2,0 1,31 4,-31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28.20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74,'211'-13,"2"1,-149 13,-27 0,1-1,0-2,70-12,-87 10,16-6,0 2,70-4,-86 11</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30.26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1,'153'12,"-5"1,294-14,-421 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8:42.68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1,'11'9,"1"0,0 0,1-1,0 0,0-1,0 0,1-2,0 1,0-2,1 0,24 4,6-2,0-1,70-3,552-3,-646 1</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8:45.1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1,'801'0,"-775"0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57.26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9:00.92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64 129,'0'1271,"2"-1243,1 0,7 34,-2-22,-8-37,1 0,0 0,0 0,0 0,0 0,0 0,1 0,-1 0,1-1,0 1,0 0,0-1,0 0,0 1,1-1,-1 0,0 0,1 0,0-1,-1 1,1-1,0 1,0-1,0 0,0 0,0 0,0 0,5 0,10 0,-1 1,0-2,0-1,23-3,4 1,101 4,67-3,-210 1,1 1,0-1,-1 0,1 1,-1-1,1 0,-1 0,1-1,-1 1,0-1,0 1,1-1,-1 1,0-1,-1 0,1 0,0 0,0 0,-1-1,1 1,-1 0,0-1,0 1,0-1,0 1,0-1,0 1,-1-1,1 0,-1-4,2-10,-1-1,0 0,-4-29,1 21,1 2,-1-285,4 295,1-1,1 1,0 0,0 0,1 0,8-13,-6 12,-1 1,0-2,-1 1,5-31,-5-17,-7-104,2-41,3 187,1 0,12-38,-9 39,-2 0,0 0,3-33,-6 4,-5-71,3 118,-1 0,1-1,0 1,-1 0,0 0,0 0,1-1,-1 1,-1 0,1 0,0 0,0 0,-1 1,1-1,-1 0,1 0,-1 1,0-1,0 1,0 0,-2-2,-1 1,0 0,0 0,0 0,0 1,0 0,0 0,0 0,-1 1,-6 0,1 0,0 1,0 0,-1 1,1 0,0 0,1 2,-1-1,-16 9,18-6,1 0,0 1,0 0,0 1,-12 16,14-16,0-1,-1 0,0 0,0 0,-1-1,-13 10,14-13,-1 0,1-1,-1 1,1-1,-1-1,0 0,0 0,-11 0,-71-5,32 1,22 2,16-1,1 2,0 0,-1 1,1 1,0 1,0 1,-24 7,-22 13,87-19,17-4,12-2,70 1,-118 1,-1-1,1 1,-1-1,1 1,-1 0,0 0,1 0,-1 0,0 0,0 1,0-1,0 1,0 0,0-1,0 1,0 0,-1 0,1 0,-1 0,1 0,-1 1,0-1,0 0,0 0,0 1,0-1,0 1,-1-1,1 1,-1-1,0 4,2 12,-2-1,0 1,-3 29,0-13,3 189,-2 62,-9-186,5-57,-1 54,7-82,0 20,0 0,3 0,9 50,-8-67,-2-9,-1 0,2 0,-1 0,1 0,7 14,-8-20,0 1,0-1,0 0,0 0,0 1,0-1,1-1,0 1,-1 0,1 0,0-1,-1 0,1 0,0 1,0-1,0-1,0 1,0 0,6-1,5 2,0 0,0-2,0 0,0 0,22-5,-33 5,1-1,-1 0,0 0,0 0,0 0,0-1,0 1,0-1,0 0,0 0,0 0,-1 0,1 0,-1 0,0-1,1 1,-1-1,-1 0,1 0,0 0,0 0,-1 0,0 0,0 0,0 0,0 0,0-1,0-5,3-47,-8-94,0 33,5-402,0 496,1-1,9-33,-1 3,-14 107,6 71,0-31,-2 502,0-591,0-1,0 1,0 0,0-1,-1 1,1-1,-1 1,0-1,0 1,-1-1,1 1,-1-1,1 0,-1 0,0 0,0 0,-1 0,1 0,0-1,-1 1,0-1,0 0,1 1,-1-1,-1 0,1-1,0 1,0-1,-1 1,1-1,0 0,-1 0,0 0,1-1,-1 1,1-1,-1 0,0 0,1 0,-1-1,1 1,-1-1,1 0,-7-2,5 1,-1-1,1-1,0 1,0-1,1 1,-1-1,1-1,-1 1,1-1,1 1,-1-1,1 0,0-1,0 1,0 0,1-1,-1 0,1 1,-2-13,3 13,0-1,0 1,0-1,1 1,0-1,0 1,0 0,1-1,0 1,0-1,0 1,1 0,-1-1,1 1,0 0,1 0,-1 1,1-1,0 0,1 1,-1 0,7-7,1 1,-1 3,-1-1,0 0,-1-1,0 0,8-11,-14 17,0 0,-1 0,1 0,-1 0,0 0,0 0,0-1,-1 1,1 0,-1 0,1-1,-1 1,0 0,0-1,-1 1,1 0,-1-1,1 1,-1 0,0 0,-1 0,1-1,-3-3,-6-13,1 0,1 0,1-1,0 0,-6-40,8 15,2-80,1 78,1 33,0-1,1 1,0 0,2-1,0 1,4-18,-4 29,1 0,0 0,-1 1,1-1,1 1,-1-1,0 1,1 0,0 1,0-1,-1 0,1 1,1 0,-1 0,0 0,1 1,-1 0,0-1,1 1,0 1,-1-1,1 1,5 0,-7-1,1 0,-1 1,0 0,1 0,-1 0,1 0,-1 1,1-1,-1 1,1 0,-1 0,0 0,1 1,-1-1,0 1,0-1,0 1,0 0,-1 0,1 0,0 1,-1-1,1 1,-1 0,0-1,0 1,0 0,0 0,-1 0,3 7,5 60,-8-53,1-1,1 0,0 1,1-1,6 16,-10-32,-1 0,1 0,0 1,0-1,0 0,0 0,0 0,0 1,0-1,0 0,0 0,0 0,0 1,0-1,0 0,0 0,1 0,-1 1,0-1,0 0,0 0,0 0,0 0,0 1,0-1,0 0,1 0,-1 0,0 0,0 0,0 1,0-1,1 0,-1 0,0 0,0 0,0 0,1 0,-1 0,0 0,0 0,0 0,1 0,-1 0,0 0,0 0,0 0,1 0,-1 0,0 0,0 0,0 0,1 0,-1 0,0 0,0 0,0 0,0 0,1-1,-1 1,0 0,0 0,5-19,-2-27,-4-117,25 395,-20-222,2-25,4-27,-5-83,-6 141</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9:50.7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94,'1'3,"-1"-1,0 0,1 0,0 1,-1-1,1 0,0 0,0 0,0 0,1 0,-1 0,0 0,1-1,-1 1,1 0,-1-1,1 1,0-1,0 0,0 1,0-1,0 0,0 0,0 0,0 0,0-1,0 1,1-1,-1 1,0-1,0 0,4 0,12 3,0-2,1-1,19-1,-17 0,832-1,-482 2,-368 0,-1 0,1 0,0 0,0 1,0-1,0 0,-1 1,1 0,0 0,0 0,-1 0,1 0,-1 0,1 1,-1-1,1 1,-1 0,0 0,0-1,4 5,-4-1,1 0,-1-1,0 1,-1 0,1 0,-1 0,0 0,0 0,0 0,-1 11,-1 269,-2-109,5-27,-5 164,3-310,0-1,0 0,-1 1,1-1,-1 0,0 1,0-1,1 0,-2 0,1 0,0 0,0 0,-1 0,1 0,-1 0,1 0,-1 0,0-1,0 1,1-1,-1 0,0 1,-1-1,1 0,0 0,0 0,0 0,-1-1,1 1,0-1,-1 1,-2-1,-10 1,-1 0,1-1,0-1,-20-4,-9 0,-349 3,211 4,169-2,0-1,0 0,0 0,1-1,-1-1,1 0,-24-9,31 10,1-1,0 1,0-1,0 1,0-1,0 0,1-1,-1 1,1-1,0 1,0-1,0 0,0 0,1 0,0-1,0 1,0 0,0-1,1 0,-1 1,1-1,0 0,0-8,1-172,2 80,10-36,-1 23,-12-87,3-62,-2 264,0 1,0 0,0-1,1 1,-1-1,1 1,-1-1,1 1,0 0,0 0,0-1,0 1,0 0,1 0,-1 0,1 0,-1 0,1 0,0 1,-1-1,4-2,-3 4,1-1,-1 0,1 0,0 1,-1-1,1 1,-1 0,1 0,0 0,-1 0,1 0,0 0,-1 1,1 0,-1-1,4 2,8 4,0 1,0 0,-1 1,0 0,15 14,-23-19,-1 0,-1 1,1 0,-1 0,1 0,-1 0,0 0,0 1,-1-1,1 1,-1 0,0 0,-1 0,1 0,-1 0,0 0,0 0,0 0,-1 7,5 17,14 23,-15-44,0 0,-1 0,0 0,3 13,0 39,-2 1,-7 97,0-34,2-108,3 25,-2-41,0 0,0 0,1 0,-1 0,0 0,1 0,-1 0,0 0,1 0,-1 0,0 0,0 0,1 0,-1 0,0 0,1 0,-1 0,0-1,0 1,1 0,-1 0,0 0,0 0,1-1,-1 1,0 0,0 0,0 0,1-1,-1 1,0 0,0 0,0-1,0 1,0 0,1-1,-1 1,0 0,0 0,0-1,0 1,0 0,0-1,0 1,0 0,10-19,7-23,13-52,-23 68,0 0,2 0,1 1,1 1,1-1,1 2,19-27,-26 44,1 0,-1 0,1 1,0-1,11-5,-11 8,-1-1,1 0,-1-1,-1 0,1 1,0-2,7-9,-11 12,0 0,0 0,1 1,-1-1,0 1,1-1,0 1,-1 0,1 0,0 0,0 0,0 1,5-3,-6 4,-1 0,1 0,-1 0,0 0,1 0,-1 0,1 0,-1 1,1-1,-1 0,0 1,1-1,-1 1,0 0,0-1,1 1,-1 0,0 0,0 0,0 0,0 0,0 0,0 0,0 0,0 0,0 0,-1 0,1 1,0-1,-1 0,1 1,-1-1,1 3,11 27,-2 0,-2 1,-1 0,-1 1,2 32,-4 167,-5-167,0-64,1 1,0-1,0 1,0 0,0-1,0 1,1-1,-1 1,0-1,1 1,-1-1,1 0,-1 1,1-1,1 3,-1-4,-1 0,1 0,-1 0,1 0,-1 0,0 0,1 0,-1 0,1 0,-1 0,1 0,-1 0,1 0,-1 0,1 0,-1 0,1 0,-1-1,0 1,1 0,-1 0,1-1,-1 1,0 0,1-1,-1 1,0 0,1-1,-1 1,0 0,1-1,3-5,1 0,-1-1,0 1,0-1,4-11,8-29,-2-1,-2 0,-2-1,4-61,-5-200,-3 468,11-51,-8-65,-3 0,-1 0,-2 1,-5 67,2-108,-1 1,0-1,1 1,-1-1,0 1,-1-1,1 0,0 0,-1 1,1-1,-1 0,0 0,1 0,-1-1,0 1,0 0,0-1,-1 1,1-1,0 0,0 0,-1 1,1-2,-1 1,1 0,-1 0,1-1,-1 1,1-1,-4 0,-13 2,0-2,1 0,-26-3,11 0,-398 2,650 1,-190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9:54.49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1,'1774'0,"-1764"1,0 0,-1 1,1 0,-1 0,0 1,0 0,13 7,-12-5,1-1,-1 0,1-1,0 0,15 2,45-3,-50-3</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50:12.4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1 121,'317'-21,"-272"17,-26 1,-1-1,35-11,-34 9,0 0,34-4,138 5,-140 7,1-2,96-15,-109 10,0 1,0 3,39 2,51-2,-125 1,-1-1,1 1,-1-1,0 1,1-1,-1 0,0-1,1 1,-1-1,4-2,5-6</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5:38.99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54,'0'-1,"1"0,0 0,-1 0,1 0,0 0,0 0,-1 1,1-1,0 0,0 0,0 1,0-1,0 1,0-1,0 0,0 1,0 0,0-1,1 1,-1 0,0 0,0-1,0 1,2 0,34-4,-34 4,227-2,6 1,-205-3,49-14,-45 9,-34 9,0 0,0 0,0 0,0-1,0 1,0 0,-1 0,1 0,0 0,0 1,0-1,0 0,0 0,0 1,0-1,0 0,0 1,0-1,-1 1,1-1,0 1,0-1,0 1,-1 0,1-1,0 1,-1 0,2 1,-1 0,0 1,1 0,-1 0,0 0,-1 0,1 0,0 0,-1 0,1 4,-1 4,0 0,-1 0,0 0,-4 15,4-23,0 1,-1-1,1 0,-1 0,1 0,-1-1,0 1,0 0,-1-1,1 1,0-1,-1 0,1 0,-1 0,0 0,0 0,0 0,0-1,0 1,0-1,0 0,0 0,0 0,-1-1,-5 1,-10 1,0-1,0 0,-29-5,10 2,-191 0,210 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5:43.3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0,'0'2710,"-11"-2536,0 6,12 1197,0-1355,2 0,1 1,0-1,2-1,10 27,-9-25,0-1,-1 1,-1 1,3 36,-4-17,14 71,-10-74,-2-1,2 55,-9 370,0-446,-1-1,-1 1,0-1,-2 0,0 0,-13 30,-3 10,-23 97,41-141,0 1,0 0,1 0,1 1,1-1,0 0,3 24,-2-37,-1-1,1 0,-1 0,0 1,1-1,-1 0,1 0,-1 0,1 0,-1 1,0-1,1 0,-1 0,1 0,-1 0,1 0,-1 0,1 0,-1 0,1 0,-1 0,1-1,-1 1,0 0,1 0,-1 0,1 0,-1-1,1 1,-1 0,0-1,1 1,-1 0,0 0,1-1,-1 1,0-1,1 1,-1 0,0-1,1 0,20-18,-20 17,29-28,0-1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5:53.7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0,'493'0,"-468"1,-1 2,25 5,41 3,319-10,-194-2,-213 0,1 1,-1 0,1 0,0 0,-1 0,1 1,-1-1,1 1,-1 0,1-1,-1 1,0 0,1 0,-1 1,0-1,0 0,0 1,1-1,-2 1,1 0,0 0,0 0,-1 0,3 2,-2 2,0-1,0 1,-1 0,0 0,0 1,0-1,0 0,-1 0,-1 8,-3 753,2-729,-7 45,3-46,0 49,5 7,4 101,7-128,-5-46,-2 0,1 28,-2-12,2 0,12 50,-8-48,6 69,-12 413,-5-255,1-226,-2 0,-2 0,-15 53,10-47,-10 83,19-97,-1 0,-1-1,-14 49,10-45,1 1,2 0,-1 52,-1 7,-3 55,10 156,3-124,-3 1368,-2-1527,0 0,-6 25,-3 37,0 11,7-65,-3 44,7-71,0 0,-1 0,1 0,-1 0,0 0,1 0,-2 0,1 0,0 0,0-1,-1 1,0-1,1 1,-1-1,0 1,0-1,0 0,-1 0,1 0,0 0,-1 0,1-1,-1 1,0-1,0 0,1 1,-1-1,0 0,0-1,0 1,0 0,-5-1,-13 3,-1-2,1 0,-38-4,24 1,-56-1,-153-26,117 15,-5-1,35 5,70 9,0-1,-28-7,33 6,-4-1,43 2,616 3,-492 10,-2 0,-91-11,-23-1,0 1,0 1,42 7,-64-7,-1 0,1 0,0-1,-1 1,1-1,0 0,-1 0,1 0,0 0,0 0,-1 0,1-1,0 0,-1 1,1-1,-1 0,1 0,-1 0,1-1,-1 1,0 0,0-1,1 0,-1 0,0 1,2-4,-1 0,-1 0,1 0,-1 0,0-1,0 1,-1-1,1 1,-1-1,0 0,-1 1,0-11,0-110,-1 59,13-125,-8 147,0-51,-4 60,1-1,12-62,-2 48,-3 0,-2-1,0-72,-6-931,-2 1024,-1 0,-2 0,-8-31,6 32,1 0,2-1,-1-37,6-600,-4 626,-1-1,-14-57,-1-14,-26-277,38 328,-9-192,17-863,-3 1075,-2 0,-16-74,-18-9,27 95,1 0,2-1,1 0,-5-52,12 62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6:23.49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111 1,'504'19,"-356"-3,-135-15,1-1,0-1,0 0,17-4,27-2,-18 0,-32 6,0-1,0 1,0 0,16 0,-22 2,0-1,0 0,0 1,0 0,1-1,-1 1,0 0,-1 0,1 0,0 0,0 0,0 0,-1 1,1-1,0 1,-1-1,1 1,-1-1,0 1,1 0,-1 0,1 3,4 12,-1 0,0 0,-2 0,0 1,-1 0,0-1,-2 1,0 0,-4 30,1-23,2 0,1 0,1 0,6 30,-7-53,1 1,0-1,-1 1,1-1,-1 1,0 0,0-1,0 1,0-1,0 1,-1 0,1-1,-1 1,0-1,0 1,0-1,-2 5,1-5,0 0,0-1,0 1,-1 0,1-1,0 0,-1 0,1 0,-1 0,1 0,-1 0,0 0,1-1,-1 1,0-1,1 0,-6 0,-25-1,-1 0,1-3,0 0,0-3,-43-13,40 14,-1 1,1 1,-1 2,-67 6,11-1,-20-5,-117 4,227-1,0-1,0 1,0 0,-1 0,1 0,0 1,0-1,1 1,-1-1,0 1,0 0,1 0,-1 0,1 1,0-1,0 0,0 1,0 0,0-1,0 1,0 0,1 0,0 0,0 0,-1 0,2 0,-1 0,0 1,1-1,-1 4,-2 14,2 1,0-1,3 34,0-25,-3 4,-9 57,5-56,-1 49,8-9,3 0,25 129,-26-179,-1 0,-2 43,-1-44,1 0,7 47,1-10,-3 1,-2 0,-7 97,0-33,3-15,0-222,-13-341,2-40,13 301,-2 187,0 0,1 0,-1 0,1 0,0 0,0 0,0 0,1 0,-1 0,1 0,0 0,0 1,0-1,1 1,-1-1,1 1,0 0,0 0,0 0,0 1,1-1,-1 1,1 0,-1-1,1 2,0-1,0 0,-1 1,1 0,7-2,11-2,1 2,0 0,0 2,32 1,-31 0,699 3,-715-3,1 0,-1 1,0 0,0 1,0-1,0 1,0 1,0 0,-1 0,1 0,-1 1,0 0,11 8,-14-9,-1 1,0-1,1 1,-1-1,0 1,-1 0,1 0,-1 0,1 1,-1-1,-1 1,1-1,-1 1,1-1,-1 1,-1 0,1 0,-1-1,1 1,-1 0,-1 0,1 0,-1-1,-1 8,1-9,-1-1,1 1,0 0,-1 0,0-1,0 1,0-1,0 1,0-1,0 0,0 0,-1 0,1 0,-1 0,0-1,1 1,-1-1,0 0,0 1,0-1,0-1,0 1,0 0,0-1,-6 1,-11 1,-1 0,-35-3,38 0,-58 0,-137 15,25 5,144-13,24-4,0 1,1 1,-37 12,33-5,0 1,1 1,-31 24,-5 2,46-26,22-7,34-3,-35-3,148 1,192 13,-211-6,-96-7,0 1,-1 3,68 14,-52-10,-24-4,-65-4,-322 16,285-14,-71-4,96-2,0 2,0 2,0 2,1 2,-57 13,87-14,1 1,-1 0,1 1,1 0,-1 0,1 1,0 1,-11 9,17-12,0 0,0 0,1 0,-1 1,1 0,0-1,0 1,1 1,0-1,0 0,0 1,1 0,0-1,0 1,1 0,-1 11,2 439,2-201,-19-35,12-141,5 113,0 33,-11-134,5-52,0 53,-10 173,8-158,9 137,1-95,-2-70,-2-9,4 1,11 80,-4-77,-5 0,-5 110,-2-54,3 291,-9-372,7-42,0 0,0 0,1 0,0 1,0-1,1 9,1-15,-1-1,0 1,1 0,-1 0,1 0,0-1,0 1,0 0,0-1,0 1,0-1,0 1,0-1,0 1,1-1,-1 0,0 0,1 1,0-1,-1 0,1 0,-1-1,1 1,0 0,0 0,-1-1,1 1,0-1,0 0,0 0,2 1,44 3,1-2,67-6,-8 1,-4 1,112 5,-85 18,-124-20,1 1,0-1,0 2,0-1,-1 1,14 7,-13-6,0 0,1-1,-1 0,1 0,15 2,26-1,-30-3,-1 0,1 2,29 7,-49-10,1 0,-1 0,1 0,-1 0,1 0,0 0,-1 0,1 0,-1 0,1 1,-1-1,1 0,-1 0,1 1,-1-1,1 0,-1 1,1-1,-1 0,0 1,1-1,-1 1,0-1,1 1,-1-1,0 1,1-1,-1 1,0-1,0 1,0-1,1 1,-1 0,-16 11,-31 3,25-11,1 0,-1-2,0 0,0-1,0-2,0 0,0-1,0-1,0-2,-26-8,10 1,0 2,-1 1,0 2,0 1,0 3,-1 1,0 1,-47 7,65 0,30 0,37 3,338-9,-202-22,-179 22,0 0,-1 0,1-1,0 1,0 0,0 0,-1-1,1 1,0-1,-1 0,1 1,0-1,-1 0,1 0,-1 0,1 0,-1 0,0 0,1-1,-1 1,0 0,0-1,0 1,0-1,0 1,0-1,0 0,0 1,-1-1,1 0,-1 1,1-1,-1 0,0 0,0 1,0-1,0-3,-1-6,-1 0,0 1,-1-1,-1 0,-6-14,-6-27,10-15,7-123,2 70,-1 75,2 0,16-68,-3 21,39-151,-3 21,-41 134,-4 0,-3-105,-3 108,0 48,-1 0,-7-54,3 89,-2 10,-4 10,-35 135,-6 16,25-96,5 0,-21 129,35-165,-10 55,-8 188,22-174,5 112,1-188,14 50,-11-56,-2 1,0 0,1 32,-6-54,-1 0,1-1,1 1,-1-1,0 1,1 0,-1-1,1 1,0-1,0 1,0-1,0 1,0-1,0 0,1 1,-1-1,1 0,0 0,2 2,-4-3,1-1,0 0,0 1,0-1,-1 0,1 0,0 0,0 1,0-1,0 0,-1 0,1 0,0 0,0 0,0-1,0 1,-1 0,1 0,0-1,0 1,0 0,0-1,2-1,0 0,-1 0,1 0,-1 0,0 0,0-1,0 1,4-6,-1-2,0 0,-1-1,0 1,-1-1,0 0,0 0,-1 0,-1 0,0 0,-1-19,0 16,1 1,0-1,1 1,0 0,1 0,0 0,9-21,-1 10,-1-1,-2 0,-1 0,0-1,-2 0,-1-1,1-34,-4-18,-9-90,-5 69,-46-175,35 183,4 0,-10-130,26 168,2 0,3 0,2 0,3 0,23-99,80-344,-101 432,-3 1,-5-97,-1 70,-1 71,0 1,-2-1,0 1,-1 0,-13-33,8 28,3-1,-10-42,14 50,-1 0,-10-26,9 30,1 0,0-1,1 1,0-1,-1-18,7-103,-5-62,2 195,-1-1,0 1,0 0,0 0,0 0,0-1,-1 1,1 0,0 1,-1-1,0 0,1 0,-1 1,0-1,0 1,0-1,0 1,0 0,0 0,0 0,0 0,-1 0,1 0,0 1,-1-1,1 1,0-1,-4 1,-13-3,1 2,-31 0,30 1,-252 14,9-1,249-13,-13 0,-48 4,64-2,0 0,1 1,0 0,-1 0,1 1,0 0,1 0,-12 8,16-9,1-1,-1 1,0 0,1 0,-1 1,1-1,0 1,0 0,0-1,1 1,0 1,-1-1,1 0,1 0,-3 6,2 3,0-1,1 1,0-1,2 20,-1-30,3 768,-3-500,-12-119,0-3,13 1707,-1-1853,0 1,0-1,0 1,0 0,0-1,1 1,-1-1,1 1,0-1,0 0,0 1,0-1,0 0,0 0,0 1,1-1,-1 0,1 0,0 0,-1-1,1 1,0 0,0-1,0 1,4 1,-1-1,0 0,1-1,-1 0,0 0,1 0,-1-1,1 0,-1 0,1 0,-1-1,8-1,65-11,-14 1,1 2,90 0,-94 11,-28 1,0-1,-1-1,1-2,0-1,-1-2,51-14,-43 8,-32 9,-1 0,1 0,-1 0,0-1,12-6,-16 7,-1 0,0 1,0-1,0 0,0-1,0 1,0 0,0 0,-1-1,1 1,-1-1,0 0,0 1,0-1,0 0,0 1,0-1,-1 0,1-5,1-31,-2 0,-6-61,6 98,-1-1,1 1,-1 0,0-1,0 1,0 0,0 0,0 0,0 0,-1 0,1 0,-1 0,1 0,-1 1,0-1,1 1,-1-1,0 1,0-1,0 1,0 0,-1 0,1 0,0 0,0 1,-1-1,1 0,0 1,-4-1,-9-1,0 1,0 1,-25 1,19 0,-59 1,-112-13,123 4,1 3,-118 7,152 2,30-4,0 0,1 0,-1 0,0-1,0 1,1-1,-1 0,0 0,0 0,0-1,1 1,-1-1,0 0,0 0,1-1,-1 1,1 0,-1-1,1 0,0 0,0 0,0 0,0-1,-5-4,2 0,0 0,0-1,1 1,0-1,1 0,0-1,-6-15,-17-69,19 60,4 22,2 0,-1 0,2 0,-1 0,2 0,0-21,1 29,-1 0,1 1,-1-1,1 0,0 1,0-1,0 0,1 1,-1-1,0 1,1 0,0 0,-1-1,1 1,0 0,0 0,1 1,-1-1,0 0,0 1,1-1,-1 1,1 0,-1 0,1 0,0 0,-1 0,1 0,0 1,0 0,4-1,64-3,106 6,-42 2,393-4,-525 0,0 0,-1 0,1 0,0 0,0 0,-1-1,1 1,0-1,-1 0,1 0,-1 0,1 0,-1 0,1 0,-1-1,0 1,1-1,-1 0,0 1,0-1,2-3,-2 1,0 0,0-1,-1 1,1-1,-1 1,0-1,0 0,-1 0,1 1,-1-1,0-8,0-36,-5-126,4 172,1 1,-1-1,0 1,0 0,0-1,0 1,0 0,0 0,-1 0,1 0,-1 0,1 0,-1 0,0 0,0 1,0-1,0 0,0 1,0 0,0 0,0-1,0 1,-1 0,1 1,0-1,-1 0,1 1,-1-1,1 1,-5 0,-11-2,0 1,0 1,-23 3,11-1,1-1,1 0,0-1,1-1,-1-1,-38-8,28 4,0 1,0 2,0 1,-58 6,1-1,53-1,24-1,0-1,0 0,-23-3,36 2,1 0,0 0,-1 0,1 0,0-1,0 0,0 0,0 0,0 0,0-1,1 1,-1-1,1 0,0 0,-1 0,2 0,-1-1,-3-4,1-2,0 0,1 0,0-1,0 0,1 0,1 0,0 0,-1-21,2-1,6-57,-5 87,1 0,-1 0,1 0,0 0,0 0,0 0,0 0,0 1,1-1,-1 0,1 1,0-1,-1 1,1 0,0-1,1 1,-1 0,0 0,1 1,-1-1,1 0,-1 1,1-1,0 1,-1 0,1 0,5-1,8-1,-1 0,1 1,-1 1,23 2,16-3,-15-3,1 2,0 2,77 7,-25 2,130-5,-121-4,-89 1,-1 0,1-1,-1 0,1-1,-1 0,0-1,0-1,0 1,15-8,-21 8,0 0,0-1,0 0,-1 1,1-1,-1-1,0 1,0-1,-1 1,1-1,-1 0,0 0,0-1,-1 1,1-1,-1 1,0-1,-1 0,2-10,-1-1,-1 0,0 1,-2-1,0 0,-1 1,0-1,-1 1,-1-1,-6-15,8 29,1 0,-1 0,0 0,0 1,0-1,0 1,-1 0,1-1,0 1,-1 0,0 0,1 1,-1-1,0 0,0 1,0 0,0 0,0 0,0 0,-1 0,1 0,0 1,-4-1,-13-1,0 1,-33 3,28-2,-29 2,-4 0,0-3,-92-12,46-1,0 4,-115 4,214 6,-1 0,1 0,-1-1,1 0,-1 1,1-2,0 1,-1-1,1 1,0-2,0 1,0 0,1-1,-1 0,0 0,1 0,0-1,0 0,0 0,0 0,1 0,-1 0,1-1,0 1,0-1,1 0,-1 0,1 0,0 0,1 0,-1 0,1-1,0 1,0-1,1 1,0-10,-1-7,1 4,0-1,0 1,2 0,7-34,-8 48,1 0,-1 0,1 0,-1 0,2 0,-1 0,0 1,0-1,1 1,0 0,0-1,0 1,0 0,0 1,1-1,-1 1,1-1,0 1,0 0,0 0,0 1,0-1,0 1,0 0,8-1,47-4,0 3,88 7,-20 0,452-4,-577 0,1 0,-1 0,1 0,-1 0,0 0,1 0,-1-1,1 1,-1-1,0 1,1-1,-1 0,0 0,0 0,1 0,1-3,-3 3,-1-1,1 1,-1-1,0 0,1 1,-1-1,0 0,0 0,0 1,-1-1,1 0,0 1,-1-1,1 0,-1 1,1-1,-1 1,0-1,1 1,-1-1,0 1,0-1,0 1,-2-2,-2-7,-1-1,2-1,-1 1,2-1,-3-12,-7-20,11 40,0 0,-1 0,1 0,-1 0,0 1,0 0,-1-1,1 1,0 1,-1-1,0 0,0 1,0 0,0-1,0 2,0-1,0 0,-1 1,1 0,-10-1,-10-3,-1 2,-37-1,51 4,-423-1,198 4,233-3,0 0,0 0,0 0,0 0,0 0,-1-1,1 1,0-1,0 0,0 0,0 0,1 0,-1-1,0 1,0-1,1 0,-1 1,1-1,-3-3,3 1,0 0,0 1,0-1,1-1,-1 1,1 0,0 0,1 0,-1-1,1 1,-1 0,1-1,1-5,4-370,-4 373,-1 0,1 1,1-1,-1 0,1 1,0 0,0-1,1 1,0 0,0 0,0 0,1 0,0 1,0 0,1-1,-1 2,1-1,0 0,0 1,1 0,-1 0,1 1,0-1,8-2,2-2,0 2,1 0,0 1,0 0,0 2,0 0,1 0,21 1,29 2,192 4,-149 17,-108-20,-1-1,0 1,0 0,0 0,1 0,-1 0,0 0,0 0,0 1,-1-1,1 0,0 1,0 0,-1-1,1 1,-1 0,1 0,-1 0,0 0,0 0,0 0,0 0,0 0,1 5,0 5,1 1,-2-1,1 22,1 5,25 192,-27-229,-1-1,0 0,0 1,0-1,0 1,0-1,0 0,0 1,0-1,0 1,-1-1,1 0,-1 1,1-1,-1 0,1 0,-1 1,0-1,1 0,-1 0,0 0,0 0,0 0,0 0,0 0,0 0,0 0,-1 0,1-1,0 1,0 0,-1-1,1 1,0-1,-1 1,1-1,0 0,-1 0,1 1,0-1,-1 0,1 0,-1 0,-1-1,-10 1,-1-1,0-1,-24-6,19 4,-315-61,311 60,-1 2,-35-2,41 4</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6:33.9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47,'58'-10,"-2"-1,37 10,-51 1,0-1,67-11,-67 6,0 2,0 2,47 4,-18-1,-52-1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6:48.4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1,'973'0,"-954"0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05.77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100 0,'-2'0,"-5"0,-3 0,-3 0,-2 0,1 3,1 1,-1 2,3 1</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53.6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1,'485'0,"-455"0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55.2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54,'34'0,"1"-1,-1-2,1-1,-1-1,49-16,-53 15,-1 0,1 2,0 2,0 0,60 6,-7-1,-36-3,-27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05.0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1,'708'0,"-686"0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26.62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174 163,'-1'1,"0"-1,-1 1,1-1,0 1,0 0,0-1,0 1,0 0,0 0,0 0,0-1,0 1,0 0,1 0,-1 1,0-1,1 0,-1 0,1 0,-1 0,1 0,-1 1,1-1,0 0,0 0,-1 1,1 1,-4 43,4-41,-3 469,5-242,1-189,1-1,18 77,3 21,-17-91,29 93,-14-59,-5-18,-7-27,-1 0,-2 1,-1 1,2 65,-12-39,0-42,2-1,1 1,0 0,2-1,7 34,-9-54,1 0,1 0,-1 0,0 0,1-1,-1 1,1-1,0 1,0-1,0 1,0-1,0 0,0 0,1 0,-1 0,1-1,-1 1,1-1,4 2,-1-1,0 0,0-1,0 0,0 0,0 0,0-1,0 0,0 0,9-2,-2 0,-1 0,0-1,0-1,0 0,0-1,0 0,-1 0,0-1,12-9,3-8,-18 16,-1 0,1 0,1 1,-1 0,1 1,0 0,0 0,0 1,15-4,11-2,141-32,-103 40,-62 3,1 0,-1-1,1-1,-1 0,1-1,17-4,-26 5,-1-1,1 1,-1-1,0 0,0 0,1 0,-1 0,0 0,-1-1,1 1,0 0,-1-1,1 1,-1-1,0 0,0 1,0-1,0 0,0 0,-1 0,1 1,-1-7,2-9,-1 1,-3-30,1 24,-25-298,20 244,7-117,-2-41,-3 212,0 0,-13-41,9 41,2-1,-5-38,-18-137,23 165,-13-45,11 54,2-1,1 1,-4-48,11-24,-3-46,1 140,0-1,0 1,-1 0,1 0,-1-1,0 1,0 0,0 0,0 0,0 0,-1 0,1 0,-1 0,0 1,0-1,0 0,0 1,-1 0,1-1,0 1,-1 0,0 0,1 0,-1 1,0-1,0 1,0-1,0 1,0 0,-1 0,1 1,0-1,0 0,-4 1,-12 0,1 0,0 2,-1 0,1 1,-21 6,-20 3,-10-8,-90-6,87-1,-72 7,138-3,0 0,1 0,-1 1,1-1,-1 1,1 1,0-1,-5 4,7-5,1 0,0 0,0 1,0 0,0-1,0 1,0 0,1 0,-1 0,1 0,-1 0,1 0,0 0,0 1,-1-1,2 0,-1 1,0-1,0 5,1-6,0 0,1 0,-1 0,1 0,-1 0,1 0,0 0,-1-1,1 1,0 0,-1 0,1-1,0 1,0 0,0-1,0 1,0-1,0 1,-1-1,1 1,0-1,1 0,-1 1,0-1,0 0,0 0,0 0,0 0,0 0,1 0,41 2,-37-2,85 1,-28-2,110 14,-120-7,-1-3,62-3,60 2,-172-2,0 0,1 1,-1-1,0 0,1 1,-1-1,0 1,1 0,-1 0,0 0,0 0,0 0,0 0,0 1,0-1,0 1,0-1,-1 1,1 0,0 0,-1-1,0 1,1 0,-1 0,0 1,0-1,0 0,0 0,-1 0,1 1,0-1,-1 0,0 1,1-1,-1 1,0-1,0 0,-1 1,1-1,0 0,-2 4,1 1,-1 0,0-1,0 0,-1 1,1-1,-1 0,-1 0,1-1,-1 1,0-1,0 0,-1 0,-9 9,3-7,0-1,0 0,-1 0,0-1,0-1,0 0,0 0,-1-1,0-1,-14 1,-18 0,-71-6,34 0,-297 3,468-1,106 3,-186-1,-1 0,0 1,0 0,0 0,0 1,0 0,0 1,-1-1,0 1,9 7,7 6,35 35,-40-35,0-1,29 20,-44-34,1 1,-1-1,-1 1,1-1,0 1,0 0,-1 0,0 0,0 0,0 1,0-1,0 0,0 1,-1 0,0-1,0 1,0 0,0-1,0 1,-1 0,0 0,1 4,-2-6,1 1,0 0,-1 0,0-1,1 1,-1 0,0-1,0 1,0-1,-1 1,1-1,-1 0,1 0,-1 1,0-1,0 0,0 0,0-1,0 1,0 0,0-1,-1 1,1-1,-1 0,1 1,-1-1,1-1,-1 1,0 0,1-1,-4 1,-137 15,-235-5,341-8,-64 12,49-6,561-10,-497 2,0 0,0 1,0 1,-1 0,1 1,-1 0,1 0,-1 2,11 6,-10-6,0 0,0 0,1-1,0-1,0 0,0 0,15 1,-22-5,0 0,-1 1,1 0,0 0,-1 0,1 1,-1 0,0 0,1 0,-1 0,0 1,6 4,-9-4,0-1,1 1,-1 0,0 0,0 0,-1 1,1-1,-1 0,0 1,1-1,-1 1,-1-1,1 1,0-1,-1 1,0 0,0-1,0 1,0-1,-2 7,2-4,-1 0,0 0,0 0,-1-1,1 1,-1 0,0-1,-1 1,0-1,1 0,-2 0,1 0,-1 0,1 0,-1-1,0 0,-1 0,1 0,-1 0,0 0,0-1,0 0,0 0,0-1,-1 1,0-1,1 0,-7 1,-15 2,0-1,-1-1,1-1,-52-4,38 1,-364-3,398 5,0 0,0 0,0 1,0 0,0 0,1 0,-11 6,11-5,0 0,0-1,0 0,0 0,0 0,-10 1,47-26,-12 15,-1 0,1 2,-1 0,2 2,-1 0,0 0,1 2,0 1,26 1,-16 2,0 1,0 1,0 2,-1 1,42 15,-38-11,0-2,52 8,-30-7,-46-8,0 0,0 1,-1 1,1-1,-1 1,0 1,0 0,0 0,7 7,62 62,-60-55,2 0,30 23,-44-39,0 1,0 0,0 0,-1 0,0 0,0 1,0-1,0 1,-1 0,4 7,-6-10,0 0,-1 0,1 0,-1 1,0-1,1 0,-1 1,0-1,0 0,-1 1,1-1,0 0,-1 1,0-1,1 0,-1 0,0 0,0 1,0-1,0 0,0 0,-1-1,1 1,-1 0,1 0,-1-1,0 1,1 0,-3 0,-3 4,-1-1,0 0,0 0,0-1,0 0,0 0,-1-1,0 0,0-1,0 0,0 0,-12 0,-17 0,-65-5,39 0,-155-11,-40 1,729 12,-215 2,-238 0,1 0,-1 0,1 2,-1 0,0 2,0-1,17 9,-32-12,0 0,0 0,0 0,0 0,0 1,0-1,-1 1,1-1,0 1,-1 0,1-1,-1 1,0 0,0 0,0 0,0 0,0 0,0 0,0 0,-1 1,1-1,0 3,-1 0,-1-1,1 0,-1 0,1 0,-1 1,-1-1,1 0,0 0,-1 0,0-1,-3 6,-5 6,-1 1,-1-1,-1-1,-16 15,11-14,-1 0,0-1,-1 0,-37 17,-92 31,123-54,-1-1,1-1,-1-1,-49 2,-114-10,64-1,96 4,22 0,21 0,354 0,-356 1,-1 0,0 0,1 1,-1 0,0 1,0 0,0 1,0 0,12 7,11 9,39 31,-48-33,0-1,48 25,-62-37,0-1,-1 2,1 0,8 7,-17-12,0-1,0 1,0 0,0 0,0 0,0 0,-1 0,1 0,0 0,-1 0,1 0,-1 0,1 0,-1 1,1-1,-1 0,0 0,0 0,1 2,-2-2,1 1,-1-1,0 0,1 0,-1 0,0 0,0 0,0 0,1 0,-1 0,0 0,-1 0,1-1,0 1,0 0,0-1,0 1,0-1,-1 1,1-1,0 0,0 1,-3-1,-57 17,0-4,-2-2,-88 5,-193-13,195-4,107-5,34-1,28 0,-2 4,1 1,-1 1,1 1,0 1,26 4,91 23,-129-27,22 6</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29.96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0,'0'4,"-1"3,1 1,1-1,-1 0,1 1,0-1,3 10,-2-14,-1 0,1 0,0 0,0-1,0 1,0-1,0 1,1-1,-1 0,1 0,-1 0,1 0,0 0,0-1,0 1,6 1,2 2,7 4,0-1,1-1,0-1,0 0,0-2,0 0,28 2,298-6,-143-2,-196 2,0 0,-1 0,1 1,0 0,-1 0,10 4,-14-5,-1 0,1 1,0-1,-1 0,1 1,0-1,-1 0,1 1,-1-1,1 1,-1-1,1 1,-1-1,0 1,1-1,-1 1,0 0,1-1,-1 1,0 0,1-1,-1 1,0 0,0 0,0 1,-1-1,1 1,0-1,-1 0,0 1,1-1,-1 0,0 0,0 1,0-1,0 0,0 0,0 0,0 0,0 0,0 0,-2 1,-6 5,-1 0,0 0,-1-1,1 0,-1 0,-1-2,1 1,-1-1,1-1,-1 0,-24 2,20-2,1 1,0 0,0 1,1 1,-22 10,24-9,0-1,-1-1,0 0,0-1,-1 0,1-1,-19 2,-204-5,106-1,107 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32.60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0,'714'0,"-686"0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34.4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627 0,'-7'6,"0"0,0-1,-1 0,0 0,0-1,0 0,0 0,0-1,-1 0,0 0,0-1,1 0,-14 0,-14 1,-1-2,-38-4,7 0,-194 3,240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48.7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 57,'-2'120,"5"128,22-93,-13-96,-7-37,-1 0,2 34,-5-34,2 1,6 24,-4-25,-2 1,2 23,-5-45,0 7,0 0,0 0,1 0,0 0,1 0,0 0,3 11,-3-17,-1 1,1-1,0 0,0 0,0 0,0 0,0 0,1 0,-1 0,1 0,-1-1,1 0,-1 1,1-1,0 0,0 0,-1 0,1-1,0 1,0-1,0 1,0-1,5 0,238-1,-93-3,-131 5,-13-1,-1 0,1 0,-1 0,1-1,0 0,8-3,-15 3,0 0,1 0,-1 0,0 0,0 0,0-1,0 1,0-1,0 0,0 1,-1-1,1 0,-1 0,1 0,-1 0,0-1,1 1,-1 0,0 0,-1-1,1 1,0 0,-1-1,1 1,-1-5,4-44,-2 0,-6-68,0 1,2 71,-3 0,-1 0,-23-83,25 107,0 0,2 0,1-35,1 33,-1 0,-7-43,6 57,0 2,1 1,-2-1,1 1,-1 0,0-1,-7-11,8 18,0-1,0 0,-1 1,1 0,-1-1,0 1,0 0,0 1,0-1,0 0,0 1,0-1,0 1,0 0,-1 0,1 1,-1-1,1 1,0-1,-5 1,-220 1,85 3,76-4,70 1,1 1,0-1,-1 1,1 0,-1 0,1 0,-1 0,0 1,0 0,0-1,0 1,-1 0,1 0,-1 1,1-1,2 7,1-1,0 1,-1 0,0 0,0 1,5 19,-7-7,-1-1,0 37,-3-45,1 1,0 0,1 0,1-1,0 1,1 0,1-1,7 20,-10-32,0 1,0-1,1 1,-1-1,0 0,1 0,0 0,-1 0,1 0,0 0,0 0,0 0,0-1,0 1,1-1,-1 0,0 0,1 1,-1-1,1-1,-1 1,1 0,0-1,-1 1,1-1,0 0,-1 0,1 0,0 0,-1 0,1-1,-1 1,5-2,-1 0,0-1,0 0,0 0,0 0,0-1,-1 0,1 0,-1 0,0-1,0 1,-1-1,5-7,7-12,-1-2,-1 0,-1 0,13-39,-24 143,-4-32,0 72,3-105,1 0,0-1,0 1,1-1,1 0,0 0,7 14,-4-13,1 2,-1 0,0 0,-1 0,-1 1,6 24,-8-17</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52.6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0,'9'1,"-1"0,1 1,-1 0,13 4,26 6,-29-11,8 1,1 0,-1 2,1 1,-2 1,1 1,45 20,-48-17,0-1,0 0,1-2,0-1,0-1,1-1,-1-1,1-1,43-2,19-3,218 5,-296-1,0 1,0 1,0 0,-1 0,1 0,-1 1,0 1,14 9,-13-9,0 1,0-1,1 0,-1-1,1 0,19 5,19-4,1-2,92-6,-31 0,20 3,-107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1:25.84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162 70,'0'1527,"-4"-1453,-22 126,3-109,16-70,1 1,1 0,1 0,-1 29,-8 100,0 16,14-120,1-31,-2 1,0 0,0 0,-2 0,0 0,-1-1,-1 1,-8 22,5-19,0-1,1 1,1 0,1 0,1 1,-1 23,6 130,1-70,-3 1130,0-1225,0 0,1 1,0-1,0 0,1 0,1 0,-1-1,2 1,5 12,-7-18,0 1,1 0,-1 0,1-1,0 1,0-1,1 0,-1 0,1 0,-1-1,1 1,0-1,0 0,0 0,0 0,0 0,0-1,1 0,-1 0,9 1,27 0,-1-1,1-3,0-1,-1-2,0-1,0-2,0-2,57-23,-81 28,1 2,-1 0,1 0,0 2,28-1,-32 3,0-1,-1 0,1-1,0 0,-1-1,1-1,-1 1,1-2,-1 0,0 0,17-10,-14 6,0 0,1 1,0 1,0 1,1 0,30-6,99-6,-143 17,73-5,139 9,-206-3,-1 1,1 0,0 1,-1 0,1 0,-1 1,0-1,0 2,0-1,-1 1,1 0,-1 0,0 1,8 9,-6-6,0-1,1 0,0-1,1 0,19 11,-24-15,-1-1,1 0,-1 0,1 0,0-1,0 0,0 0,0 0,-1 0,1-1,9 0,-12-1,1 0,-1 0,0 0,0 0,0-1,-1 1,1 0,0-1,0 0,-1 1,1-1,-1 0,1 0,-1 0,0 0,0 0,0 0,0 0,0-1,-1 1,1 0,0 0,-1-1,0 1,1 0,-1-1,-1-3,7-82,-8-135,-2 82,3-1157,0 1267,-2 0,-2 1,-1-1,-1 1,-20-53,16 44,2 0,-4-45,7 42,-18-69,-30-43,31 96,4 0,1-1,3 0,-8-76,9-19,-20-267,30-151,7 328,-5 349,4 123,3-202,0-1,2 1,1-1,1-1,1 0,0 0,18 27,21 49,-28-45,-2 1,-3 1,-2 1,7 65,-10-17,-6 151,-7-204,2 66,4-106,2-16,8-25,-2-11,-1-1,-2-1,6-75,-7-129,-9 213,-2-1,-1 2,-1-1,-2 0,-13-36,-69-146,82 196,0 0,2 0,0 0,1-1,1 1,-2-31,8-119,0 65,-2 40,-3-80,2 140,-1 0,1 0,-1 1,0-1,0 0,0 1,0-1,-1 1,1-1,-1 1,1-1,-1 1,0 0,0 0,0 0,0 0,0 0,0 1,-1-1,1 0,-1 1,1 0,-1 0,1 0,-1 0,0 0,0 0,1 1,-1-1,-5 0,-12 0,1 0,0 1,-32 4,15-2,-752 2,470-6,458-10,-112 7,-1 1,1 2,0 1,0 1,0 1,55 10,145 68,-93-29,-41-10,-67-27,1-2,52 15,-76-25,0 1,1-1,-1 1,0 0,0 0,0 0,-1 0,1 1,0 0,-1 0,1 0,-1 0,0 0,0 0,-1 1,1 0,0-1,-1 1,0 0,0 0,0 1,1 3,-1-1,-1-1,1 1,-1-1,-1 1,1 0,-1-1,0 1,0 0,-1-1,0 1,0 0,-1-1,0 1,-3 9,3-13,0 0,0-1,0 1,-1 0,1-1,-1 1,1-1,-1 0,0 0,0 0,0 0,0-1,0 1,0-1,0 0,0 0,-1 0,1 0,0 0,-1-1,-6 1,-11 0,-1 0,-30-4,20 1,-29 0,-234 3,249 2,1 2,-1 2,1 2,-61 21,89-24,-1-1,0-1,0-1,0 0,0-1,-20-1,555-3,-534 1,0-1,1 0,0-1,-1 0,1-1,0-1,1-1,-24-12,-9-8,-56-42,-23-12,126 80,0-1,0 1,0-1,0 1,0-1,0 0,0 0,0 1,0-1,0 0,0 0,1 0,-1 0,0 0,1 0,-1 0,1 0,-1-1,1 1,-1 0,1 0,0 0,0-1,-1 1,1 0,0 0,0 0,0-1,1 0,0-2,0 1,0-1,0 1,1 0,0 0,-1-1,1 1,0 0,1 1,2-5,5-2,0-1,1 1,0 0,20-12,-20 16,1 1,0-1,-1 2,1 0,1 0,-1 1,0 0,16 1,12 0,47 7,-79-4,0-1,-1 1,1 1,0 0,-1 0,1 0,-1 1,0 0,0 0,12 11,-1 0,-1 1,22 28,-34-37,0 0,-1 1,0 0,0 0,-1 0,0 1,0-1,-1 1,0-1,-1 1,0 0,0 16,-1 1,-1-1,-1 1,-7 30,-15 39,-41 104,19-64,2 9,-38 227,69-278,4 0,4 1,12 158,43 96,2 13,-49-288,-3-70,0-9,0 1,-2-124,-20-331,-57-83,0 0,75 483,4 43,-1 1,0 0,-2-1,1 1,-7-18,6 41,1 1,1 0,-1-1,2 1,-1 12,7 133,34 199,54 151,-72-395,80 415,-105-625,-79-328,52 297,-7-17,-13-59,44 171,1 0,1-1,3-56,3 307,1-66,-4 377,-3-574,-2 0,-2 0,-3 1,-27-78,-1-9,-4-40,39 167,1 11,0 26,3 40,1-55,0 21,-2-27,-3-19,-17-91,-8-124,-17-90,41 431,6-61,-1-14,0-87,0-1117,7 1305,6 0,36 167,-42-265,-3-18,0 0,11 31,-13-46,1-1,0-1,1 1,0 0,0-1,0 0,1 0,0 0,0 0,0-1,10 8,19 14,-26-19,0-1,0 0,1-1,0 0,0 0,0-1,1 0,0-1,0 0,0 0,0-1,0 0,19 1,-18-3,0 0,0-1,0 0,0-1,0 0,-1-1,1 0,12-5,-19 5,0 0,0 0,0 0,0-1,0 0,0 0,0 0,-1 0,0-1,0 0,0 1,0-1,0 0,-1 0,1 0,-1-1,0 1,-1-1,1 1,-1-1,1-4,6-40,-2 0,-3-1,-1 1,-7-67,1 11,3 93,1-26,0 30,0 18,26 380,1-37,-27-344,2 37,-2-45,0 1,1-1,-1 1,0-1,0 1,1-1,-1 0,1 1,-1-1,1 0,0 1,-1-1,1 0,0 0,0 1,0-1,0 0,0 0,0 0,0 0,0 0,0-1,3 2,-4-2,1 0,0 0,0-1,0 1,0 0,0-1,0 1,-1-1,1 1,0-1,0 1,-1-1,1 1,0-1,0 0,-1 1,1-1,-1 0,1 0,-1 0,1 1,-1-1,0 0,1 0,-1 0,0 0,0 0,1 0,-1 0,0 0,0-1,7-34,-7 33,5-58,-5-85,1-13,-1 156,0 1,0-1,1 1,-1 0,1-1,-1 1,1 0,0-1,0 1,0 0,0 0,0 0,1 0,-1 0,0 0,1 0,0 0,3-2,-4 3,0 1,0-1,1 1,-1 0,0 0,0-1,1 1,-1 0,0 0,0 0,1 1,-1-1,0 0,0 0,0 1,1-1,-1 1,0-1,0 1,0-1,0 1,0 0,0-1,0 1,0 0,0 0,0 0,0 0,0 0,-1 0,1 0,0 0,-1 0,1 0,-1 0,1 0,0 2,13 25,-1 1,-1 1,-1 0,10 46,-2-7,-19-67,1 0,-1 0,1 0,0 0,-1 0,1 0,0 0,0 0,1 0,-1 0,0-1,1 1,-1 0,1-1,-1 1,1-1,0 0,0 1,3 1,-4-3,0-1,1 1,-1 0,0 0,0-1,1 1,-1-1,0 1,0-1,1 1,-1-1,0 0,0 0,0 1,0-1,0 0,0 0,0 0,0 0,0 0,-1 0,1-1,0 1,-1 0,1 0,-1 0,1-1,-1 1,1 0,-1-1,0 1,0-2,8-23,-1-1,-2 0,0 1,0-34,-4-114,-2 112,0-19,1 60,-1 57,21 199,-14-180,-8-102,3-52,1 15,-2-98,16 214,-1 1,10 35,-9-8,-3 0,-3 1,4 106,-14-165,0 0,0 0,0 0,1 0,-1 0,0 0,1 0,0 0,-1 0,1 0,0-1,2 4,-3-4,0-1,1 0,-1 0,0 0,1 0,-1 0,1 1,-1-1,0 0,1 0,-1 0,1 0,-1 0,0 0,1 0,-1 0,0 0,1-1,-1 1,1 0,-1 0,0 0,1 0,-1 0,0-1,1 1,-1 0,0 0,1-1,-1 1,0 0,0-1,1 1,-1 0,0 0,1-1,2-4,1-1,-1 1,0-1,0 0,0 1,3-12,4-21,-2-1,-2 0,3-67,-10-126,-2 118,3 73,-1-28,1 52,0 27,-1 27,-1-23,2 0,0 0,0 0,2 0,5 25,-7-38,0 1,0-1,0 0,1 0,-1 0,1 0,-1 1,1-1,-1 0,1 0,-1 0,1 0,0 0,0 0,0 0,-1-1,1 1,0 0,0 0,0-1,0 1,0 0,1-1,-1 1,0-1,0 1,1-1,0 0,0-1,-1 1,1-1,0 1,-1-1,1 0,-1 0,1 0,-1 0,0 0,1 0,-1 0,0 0,0 0,0-1,2-1,5-8,-1 0,0-1,9-21,3-9,-3-1,-1-1,-3 0,-1 0,-2-2,5-85,17 228,13 112,-44-206,1 0,0 0,-1-1,1 1,0 0,0-1,1 1,-1-1,0 1,1-1,-1 0,1 1,2 1,-3-3,1 0,-1 0,0 0,0-1,1 1,-1 0,0-1,1 1,-1-1,1 1,-1-1,0 0,1 0,-1 1,1-1,-1 0,1 0,2-1,-1 0,1 0,-1 0,1-1,-1 0,0 1,1-1,-1 0,0 0,0-1,-1 1,1-1,0 1,-1-1,0 0,1 0,-1 0,0 0,2-6,3-8,-1-1,-1 0,-1 0,0-1,-1 0,-1 1,-1-1,-2-33,1 316,-3-92,1-76,0-48,1 0,3 0,2 0,15 77,-7-76,-3 0,-2 0,1 55,-9 152,-2-101,6-74,-1-43,-2-1,-1 1,-7 46,-14-21,17-52,0 0,1 0,1 1,-4 17,4 9,2 57,3-74,-1 0,-1-1,-1 1,-1 0,-1-1,-1 1,0-1,-2 0,-9 23,7-19,0 0,2 1,1-1,1 1,-2 45,3-40,0 314,6-79,-6-215,-2 1,-1-1,-17 57,-8-13,22-72,1 0,1 0,1 0,1 1,1 0,-2 33,10 56,-2-50,-5 74,3-133,0 0,0 1,-1-1,1 0,-1 0,0 0,0 0,0 0,0 0,-1 0,1 0,-1 0,1 0,-1-1,0 1,0-1,-1 1,1-1,0 0,-5 4,3-5,0 1,0-1,1 0,-1 0,-1-1,1 1,0-1,0 0,0 0,0 0,0 0,0-1,0 1,0-1,0 0,-4-2,-37-13,0-2,-64-37,-10-3,-142-68,231 115,0 2,-1 0,-47-6,42 9,0-2,-38-13,8 3,51 15,1 0,-1-1,1-1,-23-11,-8-2,-4-3,46 19,1 1,-1-1,1 0,0-1,0 1,0 0,0 0,0-1,1 1,-1-1,1 0,0 1,-1-1,1 0,0 0,0-4,-2-8,1 1,1-1,0 0,1 1,1-1,0 0,4-15,30-100,-23 93,13-69,-14-53,-11 159,0 0,0 0,0 0,0 0,0-1,-1 1,1 0,0 0,0 0,0 0,0 0,0-1,0 1,0 0,0 0,0 0,0 0,0 0,0-1,0 1,0 0,0 0,0 0,0 0,0 0,0-1,1 1,-1 0,0 0,0 0,0 0,0 0,0 0,0-1,0 1,0 0,0 0,1 0,-1 0,0 0,0 0,0 0,0 0,0 0,1 0,-1-1,0 1,0 0,0 0,0 0,0 0,1 0,-1 0,0 0,0 0,0 0,0 0,0 0,1 0,-1 1,0-1,0 0,7 13,4 20,8 36,14 98,-27-133,2-1,18 49,-17-57,-1 1,-1 0,-1 0,-1 1,2 30,-10 264,3-317,0-1,0 0,0 0,0 1,0-1,-1 0,0 0,1 0,-1 1,0-1,-1 0,1 0,0 0,-1-1,0 1,1 0,-1 0,0-1,-1 1,-4 3,2-3,0-1,0 0,0 0,0 0,-1 0,1-1,-1 0,1 0,-1-1,0 0,-9 0,-163-5,878 5,-694 0,1-1,0 0,0 0,-1 0,1 0,0-1,-1-1,0 1,1-1,-1 0,0 0,-1 0,1-1,9-8,1-4,-1 0,0-1,15-23,-16 20,0 1,30-28,-34 36,1-1,-2 0,0-1,0 0,-1 0,8-18,27-42,-36 62,0 0,-1-1,0 0,0 0,-2 0,0-1,0 1,-1-1,0 0,0-16,0-15,-6-77,0 34,3-1414,31 1558,39 191,-34-104,-35-142,80 264,-61-212,2-1,53 92,-65-129,-2 0,0 1,-1 0,0 0,-2 1,0 0,-1 0,-1 1,0-1,-2 0,0 1,-3 30,3 0,10 68,1 27,-13 60,1-224,-7-277,2 233,-3 0,-27-102,21 119,3-2,1 0,2 0,-1-83,12 45,-1 27,-5-61,-17 40,15 108,3 27,2-9,-5 191,1-190,-2 0,-1-1,-18 53,-8 3,-24 89,50-157,0 1,3 0,-1 65,9 119,-2-202,4-18,6-30,1-40,-3-2,-3 1,-4-1,-8-107,-69-347,35 307,-91-397,87 446,46 1090,-4-551,1-365,0 0,0 0,0 0,0 0,1 1,-1-1,1 0,-1 0,1 0,0 0,0 0,0 0,0-1,0 1,0 0,0 0,1-1,2 3,-4-3,1-1,-1 0,0 0,1 0,-1 1,1-1,-1 0,1 0,-1 0,0 0,1 0,-1 0,1 0,-1 0,1 0,-1 0,1 0,-1 0,1 0,-1 0,0-1,1 1,-1 0,1 0,-1 0,0-1,1 1,-1 0,1-1,11-23,-5-18,-2 1,-1-1,-5-82,0 53,2-165,-5-270,-37 4,41 496,-1-1,0 1,-1-1,0 1,0-1,0 1,0 0,-1 0,-4-6,5 10,0 0,0 0,0 0,0 0,0 1,-1-1,1 1,0 0,-1 0,1-1,-1 2,0-1,1 0,-1 0,0 1,1 0,-1-1,0 1,1 0,-1 0,0 1,0-1,1 0,-5 2,-5 1,1 1,0 0,-1 1,2 0,-1 1,0 0,1 1,0 0,1 0,-17 17,16-14,-1-1,-1 0,1 0,-1-1,-1-1,0 0,-16 7,-6-6,0-2,-1-1,0-2,0-1,0-2,-43-5,45 3,111 1,42 1,-105 0,-1 2,1 0,-1 1,0 0,0 1,22 9,68 34,-100-46,0 0,0 0,-1 0,1 1,-1-1,1 1,-1-1,1 1,-1 0,0 0,0 0,0 0,0 0,0 0,-1 1,1-1,-1 1,1-1,-1 1,0-1,0 1,0 0,0 0,0 0,-1-1,1 1,-1 0,0 0,0 0,0 0,0 0,-1 0,1-1,-1 1,1 0,-1 0,0 0,0-1,-3 5,0 1,0 0,-1-1,-1 0,1 0,-1 0,0-1,0 1,-1-2,0 1,0-1,-15 9,4-7,-1 0,0-1,-1-1,1-1,-1-1,0 0,0-2,-20 0,5 0,-46 8,33-2,28-5,54-1,70-3,132 4,-234-2,1 1,-1-1,1 1,-1-1,0 1,0 0,1 0,-1 0,0 0,0 1,0-1,0 0,0 1,-1 0,1-1,0 1,-1 0,1 0,-1 0,2 3,-2-4,-1 0,1 0,-1 1,0-1,1 0,-1 0,0 0,0 1,0-1,0 0,0 1,0-1,0 0,-1 0,1 0,0 1,-1-1,1 0,-1 0,1 0,-1 0,0 0,1 1,-1-1,0-1,0 1,0 0,0 0,1 0,-1 0,-1 0,1-1,0 1,0-1,0 1,0 0,0-1,0 0,-1 1,-1-1,-11 4,-1 0,0-1,0-1,-1 0,1-1,0-1,-19-2,15 1,0 1,-1 0,-36 7,19 2,-130 24,177-33,1 2,-1-1,0 1,0 0,0 1,15 7,68 28,-75-28,0 1,0 0,-1 1,21 19,-21-16,1-1,1-1,21 11,-38-23,1 0,-1 0,0 0,1 1,-1-1,0 0,0 1,0 0,0-1,0 1,0 0,0 0,-1 0,1 0,-1 0,1 1,-1-1,0 0,0 1,0-1,0 1,0-1,-1 1,1-1,-1 1,1 0,-1-1,0 4,-1-3,0 0,-1 0,1-1,-1 1,0 0,1-1,-1 1,0-1,-1 0,1 0,0 0,-1 0,1 0,-1 0,1-1,-1 1,0-1,0 1,0-1,1 0,-1 0,0-1,0 1,-4 0,-51 7,1-3,0-2,-98-8,25 0,661 5,-526 1,1-2,-1 1,1-1,-1 0,0 0,1 0,-1-1,0 0,0 0,0 0,0 0,6-5,-1-1,0 0,-1-1,15-18,-2 2,-18 21,0 1,0-1,1 1,-1 1,1-1,0 1,0-1,0 1,0 1,0-1,0 1,0 0,10-1,-9 1,1 0,-1-1,1 1,-1-1,0 0,0-1,7-3,-39-5,19 9,-69-25,35 11,-1 2,-1 1,0 3,-1 1,-74-5,71 13,-225 6,269-4,-1 0,0 0,0 1,1 0,-1-1,1 1,-1 0,1 1,0-1,0 0,0 1,0 0,0 0,1 0,-1 0,1 0,0 0,0 1,0-1,0 1,1-1,-2 6,-5 11,2 0,-8 37,6 1,2 1,3 1,7 80,-1-14,-3 685,4-792,6-30,8-32,0-17,-2-1,-3 0,-3-1,3-70,-6-260,-8 338,1-26,0-42,-29-228,16 281,-34-105,43 159,0-1,-2-28,-1-2,64 293,-36-158,18 167,-17 98,-11-138,-1 238,-5-410,4-29,-8-15,0 0,-1 0,1 0,0 0,-1 0,1 0,0-1,0 1,-1 0,1 0,-1-1,1 1,0-1,-1 1,1 0,-1-1,1 1,-1-1,1 1,-1-1,1 0,-1 1,1-1,-1 1,0-1,0 0,1 0,6-14,-1 0,-1 0,0-1,-1 1,-1-1,0 0,-1 0,0-29,0 16,8-554,-11 424,1 952,0-787,3-10,3-21,5-39,-4-79,-7 143,1 0,-1 0,0 0,0 0,0 0,0 0,0 0,0 1,0-1,0 0,0 0,0 0,0 0,0 0,0 0,0 0,0 0,0 0,1 0,-1 0,0 0,0 0,0 0,0 0,0 0,0 0,0 0,0 0,0 0,0 0,1 0,-1 0,0 0,0 0,0 0,0 0,0 0,6 17,6 26,69 196,-15-56,83 362,-150-651,-7 47,-2 1,-3 0,-2 0,-38-92,50 143,-10-19,13 26,0-1,-1 1,1 0,0 0,0 0,0 0,0 0,-1 0,1 0,0 0,0 0,0 0,-1 0,1 0,0 0,0 0,0 0,-1 0,1 0,0 0,0 0,0 0,0 0,-1 0,1 0,0 0,0 0,0 0,-1 0,1 0,0 0,0 1,0-1,0 0,0 0,-1 0,1 0,0 0,0 1,0-1,0 0,0 0,0 0,0 0,0 1,0-1,0 0,-1 0,1 0,0 1,0-1,0 0,0 0,0 0,1 1,-3 6,2-1,-1 1,1 0,0 0,2 11,38 214,-40-231,-1 0,1 0,1 0,-1 0,0 0,0 0,0 0,0 0,1 0,-1 0,0 0,1-1,-1 1,1 0,-1 0,1 0,0 0,-1 0,1-1,0 1,-1 0,3 1,5-20,1-39,-9 46,0 0,2 0,-1 1,1-1,6-18,-6 26,0 0,-1 0,1-1,0 2,1-1,-1 0,0 0,1 1,0-1,-1 1,1 0,0 0,0 0,1 0,-1 0,0 1,0-1,1 1,-1 0,7-1,41-7,0 3,0 1,82 5,-75 0,-57 0,0 0,0 0,0 0,0 0,0 0,-1 0,1 0,0 0,0 0,0 0,0 1,0-1,0 0,0 1,0-1,-1 1,1-1,0 0,0 1,-1 0,1-1,0 1,-1 0,2 1,-2-1,0 0,0 0,0 0,0 0,0 0,0 0,0 0,0 0,-1 0,1 0,0 0,-1 0,1 0,-1 0,1 0,-1 0,0 0,0 1,-49 48,32-33,-1 2,1 0,0 0,-28 43,40-53,2 0,-1 0,1 1,1 0,0-1,0 1,1 1,0-1,0 0,1 19,0-22,1 0,0-1,1 1,0 0,0-1,0 1,0-1,1 1,5 10,-5-14,0-1,0 1,0-1,1 0,-1 1,0-1,1 0,0-1,0 1,-1 0,1-1,0 1,0-1,0 0,0 0,1 0,-1-1,0 1,0-1,1 1,5-2,186 0,-68-2,-126 3,1 0,-1 0,0 0,0 0,0 0,0 0,0 0,1 0,-1 0,0-1,0 1,0 0,0-1,0 1,0-1,0 1,0-1,0 0,0 1,0-1,0 0,-1 0,2-1,-2 1,1 0,-1 0,0 0,0 0,0 0,0 0,0 0,0 0,-1 0,1 0,0-1,0 1,-1 0,1 0,-1 0,1 0,-1 0,1 1,-2-3,-5-7,-1 1,0-1,-13-10,17 16,-63-56,-2 2,-2 4,-3 2,-80-40,40 33,-2 6,-148-47,36 11,226 89,-1-1,1 0,0 0,-1 0,1 0,0 0,0 0,-1-1,1 1,0-1,0 1,1-1,-1 0,0 0,0 0,1 0,-1 0,1 0,-2-4,3 4,0 0,0 0,0 0,1 0,-1 1,1-1,-1 0,1 0,0 1,0-1,0 0,0 1,0-1,0 1,0-1,0 1,1-1,-1 1,0 0,1 0,-1 0,1 0,0 0,-1 0,1 0,3-1,44-26,2 3,67-25,-92 41,0 1,1 1,-1 2,1 0,0 2,52 0,-74 3,1 1,0-1,-1 1,1 0,-1 1,0-1,1 1,-1 0,0 0,0 1,0 0,0 0,-1 0,1 0,6 7,-9-8,0 1,0 0,0 0,-1 0,1 0,-1 0,0 0,0 0,0 0,0 1,0-1,-1 0,0 0,1 1,-1-1,0 1,-1-1,1 0,-1 1,1-1,-1 0,0 0,0 0,0 1,-1-1,-2 5,-7 10,-1 1,0-2,-1 1,-1-2,-1 0,-26 22,12-10,24-23,0 0,1 1,-1-1,1 1,0 0,1 0,0 0,0 1,-4 11,6-16,1-1,-1 1,1 0,0 0,0 0,0-1,0 1,0 0,0 0,0 0,1-1,-1 1,0 0,1 0,0-1,-1 1,1 0,0-1,0 1,0 0,0-1,0 1,0-1,1 0,-1 1,0-1,1 0,-1 0,1 0,-1 0,1 0,-1 0,1 0,0-1,-1 1,1-1,0 1,0-1,0 1,-1-1,4 0,44 2,-38-2,-1 0,1 0,-1 1,1 0,20 6,-29-7,0 1,-1 0,1 0,0 0,0 0,-1 0,1 1,0-1,-1 1,0-1,1 1,-1-1,0 1,1-1,-1 1,0 0,0 0,-1 0,1 0,0 0,-1 0,1 0,-1 0,1 0,-1 0,0 0,0 0,0 0,0 0,0 0,0 0,-1 0,1 0,-1 0,-1 3,-1 4,0-1,-1 1,0-1,0 0,-1-1,0 1,0-1,-1 0,0 0,0 0,-11 8,-9 6,-48 31,29-25,-1-2,-2-2,0-3,-64 20,97-36,-1-1,-31 4,143-42,-58 20,-1-1,0-3,-1 0,34-27,-55 37,0 0,1 1,0 0,0 2,1 0,0 0,0 2,0 0,0 1,1 1,-1 0,1 1,26 3,-33-2,8 1,0-1,36-4,-47 2,-1 0,1 0,-1-1,0 0,0 0,0 0,-1-1,1 0,-1-1,8-6,113-112,-61 55,-63 66,-1-1,0 1,1-1,-1 0,0 1,0-1,0 0,-1 0,1 0,-1 0,2-7,-2 9,-1-1,0 0,-1 1,1-1,0 1,0-1,-1 1,1-1,-1 1,1-1,-1 1,0-1,1 1,-1-1,0 1,0 0,0 0,0-1,0 1,0 0,0 0,-1 0,1 0,0 0,-1 0,-2-1,-123-67,-26-16,137 74,-1-1,2-1,0-1,0 0,1-1,-19-27,-102-142,131 177,-1 0,1 0,0 0,1 0,0-1,0 0,0 1,1-1,1 0,-1 0,1-1,0 1,1 0,0 0,0 0,1 0,0-1,1 1,-1 0,1 1,1-1,0 0,7-13,-6 12,1 0,0 1,1 0,0 0,0 0,1 1,0 0,0 0,1 0,0 1,0 0,0 1,1 0,0 0,0 1,0 0,0 1,1 0,10-2,56-1,-76 8,-1-1,1 1,-1-1,1 1,-1-1,0 0,0 1,1-1,-1 0,0 0,0 1,0-1,0 0,0 0,-1 0,1 0,0 0,-3 1,-31 29,0-4,21-18,1 1,1 1,-1 0,2 0,-20 25,30-34,0-1,0 1,0 0,0 0,0 0,1 1,-1-1,0 0,1 0,0 0,-1 0,1 1,0-1,0 0,1 0,-1 0,0 1,1-1,-1 0,1 0,-1 0,1 0,0 0,0 0,0 0,0 0,1 0,-1-1,0 1,1 0,-1-1,1 1,0-1,3 3,7 5,1-1,0 0,0-1,18 7,4 3,-21-8,0 0,1-1,0-1,0 0,0-1,1-1,0 0,0-1,0-1,1 0,-1-1,19-1,-22 0,13-2,-25 1,-1-1,0 1,1 0,-1-1,0 1,1 0,-1-1,0 1,0-1,1 1,-1-1,0 1,0 0,0-1,0 1,1-1,-1 1,0-1,0 1,0-1,0 1,0-1,0 1,0-1,0 1,0-1,-1 1,1 0,0-1,0 1,0-1,-1 1,1-1,0 1,0 0,-1-1,1 1,0-1,-1 1,1 0,0-1,-1 1,1 0,0 0,-1-1,1 1,-1 0,-117-161,106 141,0 1,2-2,0 0,1 0,1-1,-8-37,15 54,1-1,0 1,0 0,0 0,0-1,1 1,0 0,2-8,-3 12,1 0,-1 0,0 1,1-1,-1 0,0 1,1-1,-1 0,1 1,-1-1,1 0,-1 1,1-1,-1 1,1-1,0 1,-1-1,1 1,0 0,-1-1,1 1,0 0,-1-1,2 1,0 0,0 1,-1-1,1 1,-1-1,0 1,1-1,-1 1,1 0,-1 0,0 0,0 0,1 0,-1 0,0 0,0 0,0 0,0 1,1 0,10 14,-1 1,0 0,-1 1,-1 0,0 0,10 36,-8-15,-2 1,6 56,-15-94,0 1,0-1,0 0,0 0,0 0,1 0,-1 0,1 1,0-1,0 0,-1 0,1 0,1-1,-1 1,0 0,0 0,1 0,-1-1,1 1,-1-1,1 1,-1-1,1 0,0 1,0-1,0 0,0 0,0 0,0-1,0 1,0 0,0-1,3 1,-2-1,1-1,-1 0,1 1,-1-1,0 0,1 0,-1-1,0 1,0-1,0 0,0 0,0 0,0 0,0 0,-1 0,1-1,-1 0,1 1,2-7,3-4,-1 0,0-1,-1 1,-1-2,0 1,-1 0,-1-1,0 0,1-19,-3 15,0 0,-1 1,0-1,-2 0,0 1,-1-1,-7-20,9 36,-1-1,1 1,-1 0,0-1,0 1,0 0,-1 0,1 0,-1 1,1-1,-1 1,0-1,0 1,0 0,-6-3,7 4,-1 0,1 0,0 0,0 0,-1 1,1-1,0 1,0-1,-1 1,1 0,-1 0,1 0,0 1,-1-1,1 0,0 1,0-1,-1 1,1 0,0 0,0 0,0 0,0 0,0 1,-3 1,-7 10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06.26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25.0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49,'50'-2,"53"-10,-2 0,0 3,97-5,255 15,-432-1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25.88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28.30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25,'109'2,"119"-4,-142-10,-51 7,54-3,252 9,-321-1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39.96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47 1,'529'0,"-526"0,0-1,0 1,0 0,0 1,0-1,0 1,0-1,0 1,0 0,0 0,0 0,0 0,-1 1,1-1,0 1,-1-1,3 3,-1 1,-1 0,1 1,-1-1,-1 1,1-1,-1 1,3 9,17 29,9 23,-30-64,0 0,0 0,0 0,-1 0,1 0,-1 0,0 0,0-1,0 1,0 0,0 0,0 0,-1 0,0 0,0 0,0 0,0 0,0-1,-2 4,1-3,-1 0,0-1,0 1,0-1,0 0,0 0,0 0,0-1,-1 1,1-1,0 1,-1-1,1 0,-1-1,0 1,1-1,-8 1,-72-4,52 1,2 1,-38-1,-68-11,79 6,0 3,-61 4,72 1,25-1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11.62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1,'481'0,"-438"4,-28 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36.89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1 101,'505'0,"-485"-1,0-1,0-1,0-1,30-10,-31 7,1 2,0 1,0 0,33-1,12 6,-42 1,1-1,-1-1,0-1,1-1,-1-1,0-1,39-13,-44 11,0 0,1 1,0 1,-1 1,32-1,100 5,-55 2,1524-3,-1596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42.8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75,'50'-11,"-7"1,34 6,80 6,69-3,-217 0,0-1,0-1,0 0,0 0,16-8,-16 6,0 1,0 1,1-1,-1 2,19-4,256 3,-143 6,488-3,-609 1,-1 1,0 1,1 1,-1 1,-1 0,1 1,-1 2,0-1,-1 2,21 13,-29-17,1-1,0 1,0-2,1 0,-1 0,1-1,-1 0,19 0,92-4,-50-1,552 3,-602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48.1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1 145,'842'0,"-830"-1,0 0,0-1,0 0,0-2,-1 1,14-7,-10 5,-1 0,1 1,19-4,91 2,-100 6,-1 0,1-1,-1-2,0 0,0-2,0-1,36-13,-17-3,-35 17,0 1,1-1,-1 1,1 1,0 0,0 0,0 0,0 1,11 0,242 1,-116 3,-118 0,52 8,-52-4,50 1,-38-7,0 2,48 9,-67-7,35 7,1-2,77 2,34-14,157 6,-256 8,-49-7,0-1,26 2,214 13,-158-10,-63-6,47 8,-21-2,0-3,123-6,-64-2,5 3,-104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52.63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1 144,'15'-1,"0"-1,0-1,-1 0,1-1,26-10,14-4,-8 8,0 3,1 2,0 2,58 3,49-2,-139 0,1-1,-1-1,0 0,16-7,-15 5,-1 1,1 1,31-5,298 6,-174 6,681-3,-812-2,53-8,-63 4,1 3,0 0,46 4,-69 0,0 2,0-1,0 1,-1 1,1 0,-1 0,0 0,10 8,37 18,-40-24,0 2,-1-1,0 2,25 20,-29-20,0-1,1 0,1-1,-1 0,1-1,0 0,0-1,16 4,-20-7,-2-1,0 0,0 1,0-1,0 1,0 0,-1 1,1 0,-1 0,1 0,-1 0,6 6,0 4</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04.6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1 218,'20'-1,"0"-2,0 0,0-1,28-9,-25 6,0 1,41-5,117 11,1-1,-174 0,0 0,0-1,0 0,0-1,-1 0,1 0,-1-1,0 0,0 0,0 0,-1-1,8-7,39-23,-42 31,0 0,1 0,-1 1,1 1,-1 0,15 0,19-5,1 1,0 1,1 3,50 4,-50 0,0-2,-1-2,51-9,-38 3,1 3,1 2,69 6,-10 0,-43-4,109-16,-115 10,137 6,-94 3,-88-2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08.62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12.6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1 317,'44'-2,"49"-9,34-1,-89 12,-1-1,0-2,0-2,53-14,-62 13,-1 1,1 2,-1 0,40 2,22-2,-16-8,-51 7,0 0,27 0,239 5,-280-2,0 0,0 0,-1-1,1 0,0 0,-1-1,0 0,10-5,-9 3,1 1,0 0,1 1,-1 0,13-2,47-6,-41 5,0 2,37-1,249 6,-816-1,472 2,0 1,0 2,0 2,-39 13,-33 7,7-3,61-14,0-2,-36 5,69-13,-1 1,1-1,0 0,-1 0,1 0,0 0,0 0,-1 0,1 0,0 0,-1 0,1-1,0 1,-1 0,1-1,0 1,-2-2,3 1,0 1,0-1,0 0,0 1,1-1,-1 1,0-1,0 0,1 1,-1-1,0 1,1-1,-1 0,1 1,-1-1,1 1,-1-1,1 1,-1 0,1-1,-1 1,1 0,0-1,51-29,-48 27,110-60,115-57,-209 113,0 0,0 1,1 1,0 1,42-2,113 7,-66 3,536-5,-643 1,0 0,0 0,0 0,0 0,0 1,0-1,0 1,0 0,-1-1,1 1,0 1,0-1,-1 0,1 1,-1-1,1 1,-1 0,1 0,2 3,-3-1,1 0,-1 0,-1 0,1 1,0-1,-1 1,0-1,0 1,0-1,-1 1,0 9,1-7,-1 0,1 0,-2 1,1-1,-1 0,0 0,-1 0,-4 13,5-18,-1 1,1-1,-1 0,0 1,0-1,0 0,0 0,0 0,-1 0,1 0,-1-1,1 1,-1-1,1 0,-1 1,0-1,0 0,1-1,-1 1,0 0,0-1,0 0,0 0,-4 0,-215-1,81-2,-483 3,605 1,1 1,-1 1,1 0,0 2,0 0,1 1,-1 1,1 0,1 1,-23 15,31-18,-1-1,1-1,-1 0,0 0,-16 3,5-3</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19.6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26,'1608'0,"-1581"-1,0-2,27-6,-26 4,51-2,664 8,-719 0,-1 1,30 7,43 4,67-15,77 4,-221 0,0 2,0 0,24 10,-27-9,1 1,0-2,-1-1,33 4,-27-7,25 1,77 10,-88-6,41 0,-55-5,0 0,0 2,0 1,0 1,0 1,25 9,-24-7,0-2,1 0,0-1,0-1,0-2,0 0,0-1,26-4,-14 1,0 2,59 7,-17 4,-36-6,-1 3,0 1,43 14,-41-10,-23-9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25.2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73,'912'0,"-888"-2,0 0,0-2,-1 0,25-9,-25 6,1 2,-1 0,1 1,26 0,-17 3,45-9,27-1,540 11,-616 2,50 9,-49-6,49 2,184-8,-242 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29.8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25,'1177'0,"-1035"-12,-94 6,50 0,1290 7,-1368-1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37.44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73,'38'-2,"43"-7,14-2,58-1,64-3,-178 14,52-10,-51 6,46-2,1737 8,-1817 0,0-1,0 1,-1 1,1-1,0 1,-1 0,1 1,-1-1,1 1,-1 0,0 0,0 1,6 5,-4-3,1-1,0 0,-1 0,1-1,13 5,-18-8,0 1,0 0,0-1,0 1,0 0,0 1,0-1,-1 0,1 1,-1 0,0-1,1 1,-1 0,-1 0,1 0,0 0,-1 1,1-1,-1 0,0 1,0-1,-1 1,1-1,0 5,0 7,0 1,-1 0,0-1,-4 18,4-30,-1 0,1-1,-1 1,0 0,0-1,0 1,0-1,0 1,-1-1,1 0,-1 1,0-1,1 0,-1 0,0 0,0 0,0 0,-1-1,1 1,0-1,-1 1,1-1,-1 0,1 0,-1 0,1 0,-1-1,0 1,-5 0,-9 1,1-1,-1-1,0-1,-16-2,-2 0,-106 4,-55-4,117-8,50 6,-54-3,-593 9,653 0,0 2,0 0,-42 13,38-8,-58 8,-248-13,174-5,-296 2,438 1,0 0,1 2,-18 4,23-5,-10 3</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38.44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50.0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0,'2541'0,"-2521"0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01.6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51,'578'0,"-567"-1,0 0,0-1,0 0,0-1,0 0,18-9,-17 7,-1 0,1 2,0-1,0 1,24-2,416 4,-209 3,-72-4,184 5,-136 21,-198-22,0 0,0 2,-1 0,34 12,-40-7,-4 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06.0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52,'71'2,"-40"0,-1-1,1-2,-1-1,1-1,57-14,-57 8,1 1,0 2,0 1,38-1,135 7,-78 2,-28-5,112 5,-132 9,-50-7,55 3,59-10,102 3,-164 11,-53-7,51 2,256-8,-315 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13.38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3,'117'-3,"126"6,-224 1,-4 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25.53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1,'3'0,"3"0,5 0,2 0,2 0,1 0,1 2,1 2,-1 0,0-1,0 1,0 1,0 0,-1-2,-2 2,-4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24.4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77 51,'0'984,"1"-974,0 0,1 0,0 0,1 0,0 0,0 0,1-1,0 0,9 14,-8-14,1 1,-2 0,1 0,-1 0,-1 0,0 1,0 0,1 16,-1 7,2-1,1 0,16 47,-13-50,-1 0,-1 0,-2 0,3 51,-10 325,2-402,0 0,-1-1,1 1,-1-1,1 1,-1 0,0-1,0 1,-1-1,1 0,-1 1,0-1,0 0,0 0,0 0,-4 4,4-6,0 1,0-1,0 1,0-1,0 0,-1 0,1 0,0 0,-1 0,1 0,0-1,-1 1,1-1,-1 0,1 0,-1 0,1 0,-1 0,0 0,1-1,0 1,-1-1,1 0,-1 0,-2-1,2 1,1-1,-1 0,1 1,0-1,0 0,-1 0,1-1,1 1,-1 0,0-1,0 1,1-1,-1 1,1-1,0 0,0 1,0-1,0 0,1 0,-1 0,1 0,-1-5,0-10,0 0,4-29,-2 24,4-898,-8 496,3-26,1 438,0 1,0 0,1-1,1 1,0 0,9-22,-10 31,-1 0,0 0,1 1,0-1,0 0,-1 1,1-1,1 1,-1 0,0 0,1 0,-1 0,1 0,2-1,-3 2,1 1,-1-1,0 1,0-1,0 1,0 0,1 0,-1 0,0 0,0 1,0-1,1 1,-1-1,0 1,0-1,0 1,0 0,0 0,0 0,0 1,-1-1,4 3,0 0,-1 1,1 0,-1 0,0 1,0-1,-1 1,0 0,0 0,0 0,-1 0,0 0,0 0,2 12,1 10,3 50,-5 362,-6-222,3 547,0-760,-1 1,1 0,-1 0,0 0,-4 10,5-16,0 1,0 0,0-1,-1 1,1-1,0 1,-1-1,1 1,0-1,-1 1,1-1,-1 1,1-1,-1 1,1-1,-1 0,1 1,-1-1,1 0,-1 1,1-1,-1 0,0 0,0 1,0-2,0 1,-1 0,1-1,0 1,0-1,0 0,0 1,0-1,0 0,0 1,0-1,0 0,0 0,0 0,1 0,-1 0,0 0,0-2,-5-6,0-1,1-1,0 1,1-1,0 0,-4-21,-8-76,10 60,-13-150,13-325,8 286,-4 211,-1 1,-1-1,-1 1,-16-42,5 12,13 47,1-1,-1 1,-1 0,0 0,-5-9,8 15,1 1,-1 0,0 0,1 0,-1 0,0 0,0 0,0 1,1-1,-1 0,0 0,0 0,0 1,0-1,0 1,-1-1,1 0,0 1,0 0,0-1,0 1,-1 0,1 0,0 0,0-1,0 1,-1 0,1 1,0-1,0 0,0 0,-1 0,1 1,0-1,0 1,0-1,0 1,0-1,0 1,0 0,0-1,0 1,0 0,0 0,0 0,0 0,0-1,1 1,-2 2,-1 1,1 1,-1-1,1 0,0 1,0-1,1 1,-1 0,1 0,0-1,0 1,0 10,3 61,-1-45,3 1015,-6-570,2-456</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41.11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0,'15'1,"0"1,0 0,16 5,35 4,403-7,-240-7,681 3,-889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47.0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1 126,'0'1,"0"0,1 0,-1 0,0 0,1 0,-1 0,1 0,-1-1,1 1,0 0,-1 0,1-1,0 1,-1 0,1-1,0 1,0-1,0 1,-1-1,1 1,0-1,0 1,0-1,0 0,0 0,0 0,0 1,1-1,33 4,-30-3,318 3,-178-6,-113 0,60-11,-25 2,-3 2,-31 3,59-2,-3 9,-33 1,0-3,106-15,-153 14,2 1,1-1,-1-1,1 0,-1 0,0-1,-1-1,1 0,-1 0,18-13,-21 14,1-1,-1 1,1 0,0 1,0 0,0 0,0 0,0 1,0 1,1-1,10 1,17-1,51 6,-21-1,796-3,-842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6:41.3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74,'33'0,"17"1,1-2,80-14,-59 10,-60 5,0 0,0-1,0 0,0-1,0-1,-1 1,17-8,-13 4,1 0,0 1,0 0,0 2,0 0,20-2,100 4,-83 2,-32-1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6:47.0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27 0,'-1'18,"-1"-1,-7 34,-4 30,11 649,5-356,-3-326,0-28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6:53.1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317 0,'-7'1,"-1"0,1 1,0 0,-1 0,1 0,0 1,-12 7,-34 10,49-19,1-1,-1 1,1 0,-1 0,1 0,-1 1,1-1,0 1,-1 0,1 0,0 0,0 0,0 0,1 1,-1-1,-3 5,4-3,-1 1,1 0,1 0,-1 0,1 0,0 0,0 0,0 0,1 0,-1 0,2 8,3 1883,-5-1873,-2-1,0 0,-1 0,-2 0,0-1,-1 0,-1 0,-1 0,0-1,-21 30,24-38,0-1,1 1,1 0,-1 1,2-1,0 1,1-1,-2 23,2 11,5 51,0-13,-2-29,3 0,10 57,-12-101,3 27,3-1,1 1,20 51,-7-22,-17-47,2-1,12 28,-11-31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6:58.19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1,'0'1,"1"1,-1-1,1 0,-1 0,1 0,0 0,-1 0,1 0,0 0,0 0,0-1,0 1,0 0,0 0,0-1,0 1,0-1,0 1,0-1,0 1,1-1,-1 1,0-1,0 0,0 0,1 0,1 0,41 4,-37-4,279 2,-147-3,-116 0,0-2,27-5,40-4,84 12,-154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04.2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51,'174'-12,"1"0,-97 13,-23 1,1-3,98-13,-96 7,1 2,1 2,61 7,-4-2,-18-3,109 3,-136 14,-56-13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07.2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0,'893'0,"-858"2,48 8,-49-5,52 2,-26-8,-6 0,-1 2,86 12,-112-9,0-1,28-1,-36-2</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31.74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46,'118'2,"128"-4,-102-20,-104 14,0 1,60-1,759 9,-840-1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25.95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33.6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0,'1481'0,"-1462"0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38.0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25,'69'-2,"88"-13,-77 8,148 6,-96 4,815-3,-928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1:09.6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1,'20'65,"-16"92,-5-116,2 1,10 78,-3-67,-4 0,-1 1,-6 69,0-13,3 685,0-792,0 0,0-1,0 1,0 0,0 0,1-1,-1 1,1 0,0 0,0-1,0 1,0-1,0 1,1-1,-1 0,1 1,-1-1,1 0,3 3,-2-3,1 0,0 0,0 0,0-1,0 1,0-1,0 0,1 0,-1 0,0-1,9 0,5 1,-1 1,0-1,0-1,0 0,0-1,0-1,27-7,-42 8,0-1,0 1,0-1,0 1,0-1,0 0,-1 0,1 0,0 0,-1 0,1 0,-1 0,0-1,0 1,0 0,0-1,0 1,-1-1,1 1,-1-1,1 1,-1-6,-2-65,0 49,0-6,-2 0,-13-46,10 49,1 0,1-1,-1-43,9-76,-5-148,-20 163,14 96,2 0,-3-69,7 61,-3 1,-14-68,16 89,1 0,2 0,0-1,1 1,7-38,-7 55,0 1,0 1,0-1,0 1,0-1,1 1,-1-1,1 1,0 0,0 0,1 0,-1 0,0 0,1 1,0-1,0 1,-1-1,1 1,1 0,-1 0,0 0,7-2,-10 4,0 0,0 0,0 0,0 0,1 0,-1 0,0 0,0 0,0 0,0 0,0-1,0 1,0 0,0 0,1 0,-1 0,0 0,0 0,0-1,0 1,0 0,0 0,0 0,0 0,0 0,0-1,0 1,0 0,0 0,0 0,0 0,0 0,0-1,0 1,0 0,0 0,0 0,0 0,0 0,0-1,0 1,0 0,-1 0,1 0,0 0,0 0,0 0,0 0,0-1,0 1,0 0,0 0,-1 0,1 0,0 0,0 0,0 0,0 0,-1 0,-14-7,-18-1,22 7,1 0,-1 0,0 1,0 0,1 1,-14 2,22-2,-1 0,0 0,0 0,0 0,1 0,-1 1,0-1,1 1,0 0,-1-1,1 1,0 0,0 1,0-1,0 0,0 1,0-1,1 1,-1-1,1 1,0 0,0-1,0 1,0 0,0 0,0 5,-1 17,1-1,1 1,1-1,1 1,8 36,-3-23,1 47,8 165,-12-208,-2-1,-3 46,2 49,10-68,-7-48,-1 0,1 29,-4-25,0 1,2-1,0 0,2 1,0-1,9 24,-13-48,0 0,0 1,0-1,0 0,0 0,0 1,0-1,0 0,0 1,0-1,0 0,0 0,1 1,-1-1,0 0,0 0,0 0,0 1,0-1,1 0,-1 0,0 0,0 1,1-1,-1 0,0 0,0 0,1 0,-1 1,0-1,0 0,1 0,-1 0,0 0,0 0,1 0,-1 0,0 0,1 0,-1 0,0 0,0 0,1 0,-1 0,0 0,0 0,1-1,7-15,2-25,-10 40,12-76,-10 52,2-1,1 1,1 0,14-39,-12 44,-2 0,0-1,-1 0,-1 0,2-37,-7-111,-2 67,4 60,0 10,-2 0,0 1,-12-62,7 62,3 1,0-1,2-1,3-36,0 4,-2 45</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1:35.0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1,'486'0,"-467"0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1:40.8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0,'465'0,"-446"0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2:21.4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23,'62'1,"-8"0,-1-2,89-13,-101 8,1 3,75 2,-64 2,-28-1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2:23.4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45,'4'0,"5"0,4 0,1-3,1-2,2 0,6-3,2 1,1 0,0 2,-1 2,-5 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2:47.1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 3,'116'-2,"123"4,-237-1,1-1,-1 1,1-1,-1 1,0 0,0 0,1 0,-1 0,0 0,0 0,0 1,0-1,0 1,-1-1,1 1,0 0,-1 0,1 0,-1 0,0 0,1 0,-1 0,0 0,0 0,-1 1,1-1,0 0,-1 1,1-1,-1 0,0 1,0-1,0 1,0-1,0 0,-1 5,1-3,-1 0,1 0,-1 0,0 0,0 0,0-1,-1 1,1 0,-1-1,0 1,0 0,0-1,-1 0,1 0,-1 0,0 0,1 0,-1 0,-1-1,1 1,-7 3,-8-1,0-1,0-1,0-1,-1 0,1-1,-1-1,-36-5,24 2,-45 3,73 0,0 1,0-1,0 1,0 0,0 0,0 0,0 0,0 1,1-1,-1 1,0 0,1-1,-1 1,1 0,-1 1,1-1,0 0,0 1,0-1,1 1,-1 0,0-1,1 1,0 0,-1 0,1 0,1 0,-1 0,0 0,0 6,-1 10,0 1,2-1,3 40,-1-23,-1-4,-2-16,1-1,0 1,1 0,1-1,0 1,2-1,-1 0,10 24,-11-37,0 1,0-1,0 0,1 0,-1 1,0-1,1-1,0 1,-1 0,1-1,0 1,0-1,0 0,0 0,0 0,0 0,0 0,0-1,0 1,5-1,11 1,1-1,24-4,-13 2,23 4,-41-1,1 0,0-1,-1 0,1-1,0 0,23-7,-34 6,-1 1,0-1,1 0,-1 0,0 0,0-1,0 1,0 0,-1-1,1 1,-1-1,1 0,-1 0,0 1,0-1,0 0,0 0,-1 0,1 0,-1 0,0 0,0 0,0-4,-5-74,5 79,-15-53,11 40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3:14.9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2,'111'-2,"122"4,-198 2,-1 2,0 1,37 12,-57-15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3:16.7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0,'774'0,"-755"0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07.53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0,'530'0,"-514"0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3:24.4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1,'752'0,"-748"0,-1 0,1 0,-1 0,0 1,1-1,-1 1,0 0,0 0,1 0,-1 1,0-1,0 1,5 3,-7-4,0 0,-1 0,1 1,0-1,0 0,-1 0,1 1,0-1,-1 0,1 1,-1-1,0 0,0 1,1-1,-1 1,0-1,0 0,0 1,0-1,-1 1,1-1,0 0,0 1,-1-1,1 1,-1-1,0 0,1 0,-1 1,0-1,1 0,-1 0,0 0,0 0,-2 2,0 0,0 0,0-1,0 1,-1-1,1 0,0 0,-1 0,0 0,1-1,-1 1,0-1,0 0,0 0,0 0,0-1,-5 1,-76-3,54 1,-170-16,139 10,35 3,-46-14,52 12,0 1,0 1,-39-4,-28 9,69-1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06.76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5 19,'0'49,"-1"24,16 125,-7-113,-3 1,-7 101,-1-45,2-104,-3 1,-8 43,6-27,2 1,7 93,-1-39,-3-32,3 86,-2-162,1 1,-1-1,1 0,-1 0,1 0,0 0,-1 0,1-1,0 1,1 0,-1 0,0 0,0-1,1 1,-1-1,1 1,-1-1,1 0,0 1,3 1,-1-1,0 0,1 0,0-1,-1 1,1-1,0 0,0 0,0-1,5 1,-4-1,-1 0,1 0,-1 0,1-1,-1 0,0 0,1 0,-1-1,0 1,0-1,0-1,0 1,0-1,0 1,-1-1,1-1,5-4,-6 1,0 0,-1 0,0 0,0-1,0 1,-1 0,0-1,-1 0,1 0,-1-13,-4-89,0 52,3-1134,1 1175,1-1,6-27,3-29,-10 56</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10.6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0,'1'14,"0"0,1-1,5 17,3 31,-10-58,0 0,1 1,-1-1,0 0,1 0,0 0,0 0,0 0,0 0,0-1,1 1,-1 0,1 0,-1-1,1 1,0-1,0 0,0 1,1-1,-1 0,0 0,1 0,0-1,-1 1,1-1,0 1,0-1,0 0,0 0,0 0,0 0,0-1,0 1,0-1,0 0,0 0,0 0,0 0,0 0,0-1,0 1,0-1,0 0,0 0,6-3,-6 3,0-1,0 0,1 0,-1 0,-1-1,1 1,0 0,0-1,-1 0,0 0,1 0,-1 0,0 0,0 0,-1-1,1 1,-1 0,2-7,-2 8,-1 0,0 0,1 1,-1-1,0 0,0 0,-1 0,1 0,0 1,0-1,-1 0,1 0,-1 1,0-1,1 0,-1 1,0-1,0 0,0 1,0-1,0 1,0 0,-1-1,1 1,0 0,-1 0,1 0,-1 0,1 0,-1 0,0 0,1 0,-1 1,0-1,1 1,-1-1,0 1,-3-1,-15-1,1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21.1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180 3,'144'-3,"156"6,-293-3,-1 1,0 0,0 0,1 0,-1 0,0 1,0 0,-1 0,1 1,0 0,-1 0,7 5,-9-5,0 0,0 0,-1 1,1-1,-1 1,0 0,0 0,0 0,-1 0,1 0,-1 0,0 0,0 0,-1 1,1-1,-1 0,0 1,0 5,0 16,1-17,0 0,-1 0,0 1,0-1,-1 0,-1 0,1 0,-6 14,6-21,0-1,-1 0,1 1,0-1,-1 0,1 0,-1 0,1 0,-1 0,0 0,1-1,-1 1,0 0,1-1,-1 0,0 1,0-1,-2 0,-38 1,30-1,-81-2,-129-18,-19-7,236 27,-1 0,1 0,-1 0,1 1,-1 0,1 0,0 0,-1 0,-7 4,11-4,1 0,-1 1,1-1,-1 0,0 0,1 1,0-1,-1 1,1 0,0-1,0 1,0 0,0-1,0 1,0 0,1 0,-1 0,0 0,1 0,0 0,-1 0,1 0,0 0,0 0,0 0,0 0,1 0,0 4,0 1,1 7,0 1,1-1,1 0,6 16,-8-26,0-1,0 1,0 0,0-1,1 1,-1-1,1 0,0 0,0 0,0 0,0-1,1 1,-1-1,1 1,-1-1,1-1,0 1,0 0,4 0,31 7,0-2,80 4,-66-7,-24 0,0 1,27 8,48 9,29-1,-114-20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23.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0,'549'0,"-521"2,-1 1,52 12,8 1,-71-14,2 0,0 1,0 0,-1 1,24 9,-22-4</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31.6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0,'964'0,"-942"0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41.4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1,'509'0,"-490"0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51.59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0,'1483'0,"-1464"0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03.0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1,'1'0,"0"1,0-1,0 0,0 1,0 0,0-1,0 1,0 0,0-1,-1 1,1 0,0 0,0 0,-1-1,1 1,0 0,-1 0,1 0,-1 0,1 0,-1 1,0-1,1 0,-1 0,0 0,0 0,0 2,5 36,-5-34,1 21,0-2,0 1,2-1,1 0,1-1,13 42,-12-45,-1 0,-1 1,-1-1,-1 1,-1 0,0-1,-4 31,1-23,2-1,1 1,6 39,4 5,-9-51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05.69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0,'0'43,"2"-1,11 65,-5-45,-3 0,-2 0,-7 64,2-5,2-74,0-27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1:52.28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51 0,'-1'19,"0"0,-1-1,-1 0,-1 1,-1-1,-12 33,11-29,2 1,1-1,0 1,2 0,0-1,5 39,-1 7,-3-58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08.01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9:17.74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23,'509'0,"-479"-2,46-8,-45 5,44-1,286 7,-341-1</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9:31.7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26,'66'-19,"32"13,110 7,-67 2,230-3,-352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44.63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82,'116'2,"129"-4,-160-9,-49 5,58-1,-54 5,51-9,-51 6,53-2,-57 5,0-1,-1-2,48-12,-63 11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47.82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1 486,'50'-2,"0"-3,57-13,-57 9,0 2,59-1,-68 5,0-1,-1-2,61-17,-62 13,1 1,0 2,67-3,-85 9,0-1,29-7,-28 5,0 0,26 0,47 6,72-3,-167 1,1-1,0 1,-1 0,1 0,0-1,0 1,-1-1,1 1,-1-1,1 0,-1 0,1 1,-1-1,1 0,-1 0,0-1,1 1,-1 0,0 0,0-1,0 1,0 0,1-3,-1 1,0 0,0 0,0-1,-1 1,1 0,-1 0,0-1,0 1,0 0,-1-1,0-5,-5-9,1-1,-2 1,-13-26,12 28,5 7,0 1,1 0,0-1,1 0,-2-15,3 15,-1 0,0 0,-1 0,-4-13,5 20,-1 0,1-1,-1 1,0 0,0 0,1 0,-1 0,0 0,-1 1,1-1,0 1,0-1,-1 1,1 0,-1 0,1 0,-1 0,0 0,1 0,-1 1,0-1,1 1,-4 0,-12-1,1 0,-28 4,21-1,-113 14,56-5,36-6,-209 14,211-18,1 1,-59 12,59-9,23-4</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54.06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1,'84'1,"97"16,106 14,-167-11,-99-18</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0:06.90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0 122,'41'-2,"-1"-2,60-13,-8 1,52 6,-95 9,71-12,-82 8,51-1,-63 6,1-1,-1-2,0 0,47-14,-49 11,-1 0,1 1,0 2,0 1,45 0,-49 3</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0:20.75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3648 3599,'0'-481,"-1"456,-2 1,0 0,-14-46,10 47,1-1,2 0,-4-49,6 34,-2 0,-14-60,10 61,1 0,-2-69,10 64,1-1,11-61,12-48,47-221,-65 320,-3 0,-1 0,-7-62,2 6,4 18,15-94,-9 90,-8-153,-3 104,5 38,-4-117,-3 203,0 1,-1 0,-1 0,-1 1,-18-33,24 48,-9-19,8 14,-1 1,0-1,-1 1,0 1,-8-10,11 14,-1 1,0-1,0 1,-1 0,1 0,0 0,-1 0,1 0,-1 1,0-1,1 1,-1 0,0 0,0 1,0-1,-4 1,-277 0,122 3,-2842-3,3002 0,0 0,0-1,0 2,0-1,0 0,0 1,0-1,1 1,-1 0,0 0,0 0,0 0,1 0,-1 1,1-1,-1 1,1 0,-1-1,1 1,0 1,-2 1,1 1,1 0,0 0,0-1,1 1,0 0,0 1,0-1,0 0,1 0,-1 0,2 9,4 302,-4-296,1 1,7 29,3 31,-10-55,0-1,2 0,1 0,2-1,0 0,18 41,-17-41,0 1,-2 0,4 33,8 31,10 13,-4 1,15 147,-35-198,15 308,-17-317,8 52,-4-51,0 50,-4-64,8 53,-4-52,1 48,-5 52,-6 230,-21-108,-12-3,2-30,29-156,-12 213,19 771,0-1030,1-1,8 34,2 30,-11-60,-2-13,1 0,0 0,1 0,0 0,0 0,5 14,-5-19,0-1,1 0,-1 0,0 0,1 0,0-1,-1 1,1 0,0-1,0 1,0-1,0 1,0-1,0 0,0 0,0 0,0 0,1 0,-1-1,0 1,1-1,-1 1,0-1,1 0,-1 0,1 0,-1 0,3-1,11-1,1 0,-1-1,0-1,0-1,0 0,27-14,23-7,-65 25,1 0,0 0,0 1,-1-1,1 1,0 0,0-1,0 1,0 0,-1 0,1 0,0 1,0-1,0 0,0 1,-1-1,1 1,0-1,0 1,-1 0,1 0,-1 0,1 0,0 0,-1 0,0 0,1 0,-1 1,0-1,0 0,1 1,-1-1,0 1,0-1,-1 1,1 0,0 0,-1-1,1 1,0 0,-1 0,0-1,1 4,1 11,-1 0,0 0,-1 0,-2 20,1-14,-2 95,3-23,-5-1,-29 168,22-213,7-28,0 1,1-1,0 1,1 29,2 23,4 93,1-138,2 1,1-1,11 30,-9-30,-1-1,-1 1,4 34,-11-59,0 1,0-1,1 1,0-1,0 1,0-1,0 1,0-1,0 1,1-1,0 0,0 0,0 0,0 0,0 0,0 0,4 2,-3-3,0 0,1 0,0-1,-1 1,1-1,0 0,0 0,0 0,-1 0,1-1,0 1,0-1,0 0,0 0,7-2,17-2,54-16,-54 12,50-7,20 8,107 7,-78 2,-93 0,-1 2,1 1,32 9,-32-6,1-2,57 4,-81-9,-1 0,0 0,0 1,0 1,0 0,0 0,0 1,9 4,3 2,17-1,3 4,-41-12,1 0,0 1,0-1,0 1,-1 0,1-1,-1 1,1 0,-1 0,0 0,0 0,1 0,-2 0,1 0,0 0,0 0,-1 1,2 2,1 25,0 1,-2-1,-5 56,0 2,4-82,0 1,0 0,0 0,-1-1,0 1,0 0,-1-1,-3 9,4-12,-1-1,0 0,1 0,-1 0,0 0,0 0,0 0,-1-1,1 1,0-1,-1 1,1-1,-1 0,1 0,-1 0,1 0,-1-1,0 1,1-1,-1 1,0-1,1 0,-5 0,-249-1,100-2,129 3,7-2,1 2,-1 0,0 2,1 0,0 1,0 1,0 1,-32 12,16-5,18-8</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0:35.34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146 0,'3'59,"18"103,-10-98,2 81,-10 906,-6-512,3 409,3-882,4-1,20 90,-14-91,-3 0,3 96,-14 542,-1-680,-1 0,0-1,-2 1,-10 30,-4 21,-3 4,15-55,1 0,-7 44,5-15,-3 0,-1-1,-26 66,-12 45,36-106,4-24,2 2,1-1,2 1,1 1,1-1,3 40,2-61,0-1,1 1,1 0,0-1,7 13,11 36,0-6,-17-46,-1 0,0 0,-1 1,0 0,3 13,-2 21,-2 0,-5 67,0-59,6 62,-1-101,1 1,0-1,1 1,0-1,1 0,10 18,-7-16,-2 1,0-1,8 29,-3 18,-4 0,-2 0,-3 67,-2-91,2-16,-2 0,0 1,-2-1,0 0,-2 0,0 0,-1-1,-1 1,-9 20,9-28,0 0,0 1,1-1,1 1,1 1,0-1,0 0,2 1,-1 17,2-32,0 0,0 1,0-1,0 0,1 0,-1 0,0 0,0 1,0-1,0 0,0 0,0 0,0 1,0-1,0 0,0 0,0 0,0 0,-1 1,1-1,0 0,0 0,0 0,0 1,0-1,0 0,0 0,0 0,-1 0,1 0,0 1,0-1,0 0,0 0,0 0,-1 0,1 0,0 0,0 0,0 0,0 0,-1 0,1 0,0 1,0-1,0 0,-1 0,1 0,0 0,0 0,0-1,-1 1,1 0,0 0,0 0,0 0,0 0,-1 0,1 0,0 0,0 0,0 0,-1-1,0 1,-9-4</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0:37.89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78,'1'-2,"-1"1,1-1,0 0,0 1,0-1,1 1,-1 0,0-1,0 1,1 0,-1 0,1 0,-1 0,1 0,-1 0,1 0,0 0,-1 1,4-2,35-11,-16 8,0 1,26-1,34-6,-38 4,0 2,1 3,78 5,-26-1,1945-2,-1847 12,-1 1,-129-14,-18 0,0 2,92 14,-4 2,-36-6,-80-8</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1:34.38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14,'0'-1,"1"0,-1 1,1-1,0 0,-1 0,1 0,0 1,-1-1,1 0,0 1,0-1,0 1,0-1,-1 1,1-1,0 1,0 0,0-1,0 1,0 0,0 0,0-1,0 1,0 0,0 0,2 1,33-3,-31 2,1016 1,-1009-1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0.26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02.9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45,'104'2,"110"-4,-157-4,45-1,-45 8,0-2,-1-3,66-13,-84 12,0 1,0 2,62 5,-11 0,-76-3,-2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25.96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0,'174'9,"-96"-3,100 7,-11-1,-88-12,-68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29.16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41,'18'-1,"1"-1,-1 0,1-1,17-6,-24 6,35-6,0 3,1 2,82 3,-74 1,-44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30.72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1,'477'0,"-466"0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40.26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1,'424'0,"-413"0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5.20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0,'411'0,"-400"0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6.73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6,'105'-3,"-53"0,1 3,67 8,-11 9,119 15,-199-30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8.71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0,'2'0,"3"0,4 0,1 0,2 0,1 0,3 0,1 0,2 0,0 0,3 0,1 0,1 0,-2 0,-2 0,-3 0,-1 0,-4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0.14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0,'279'0,"-268"0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2.19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3,'130'-3,"138"6,-237 2,0 2,-1 1,0 1,29 13,-24-9,-34-12,0-1,0 0,0 0,1 1,-1-1,0 1,0-1,0 1,0-1,0 1,0 0,0-1,-1 1,1 0,0 0,0 0,0-1,-1 1,2 2,-6-1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1.45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7.44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51 1,'0'18,"0"-12,-1 0,1-1,0 1,1 0,0-1,0 1,2 8,-2-13,0 1,0 0,0-1,0 1,1-1,-1 1,0-1,1 0,-1 0,1 0,-1 0,1 0,0 0,0 0,-1 0,1 0,0-1,0 1,0-1,-1 1,1-1,0 0,0 0,0 0,0 0,3 0,87 1,136-5,-229 4,-1-1,1 1,-1 0,1-1,-1 1,1-1,0 1,-1-1,1 0,0 1,0-1,-1 0,1 0,0 0,0 0,0 0,0 0,0 0,0 0,1-1,-1 1,0 0,1-1,-1 1,0 0,1-1,0 1,-1 0,1-1,0 1,0-1,-1 1,1-1,0 1,1-1,-1 1,0-1,0 1,1 0,-1-1,1 1,-1-1,1 1,-1 0,1-1,0 1,0 0,-1 0,1 0,0 0,0 0,0 0,1 0,-1 0,0 0,0 0,0 0,1 1,-1-1,0 0,1 1,-1-1,0 1,1 0,-1-1,1 1,1 0,-36-1,-1 2,-42 5,-38 2,-29-8,119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05.0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1,'708'0,"-686"0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26.62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174 163,'-1'1,"0"-1,-1 1,1-1,0 1,0 0,0-1,0 1,0 0,0 0,0 0,0-1,0 1,0 0,1 0,-1 1,0-1,1 0,-1 0,1 0,-1 0,1 0,-1 1,1-1,0 0,0 0,-1 1,1 1,-4 43,4-41,-3 469,5-242,1-189,1-1,18 77,3 21,-17-91,29 93,-14-59,-5-18,-7-27,-1 0,-2 1,-1 1,2 65,-12-39,0-42,2-1,1 1,0 0,2-1,7 34,-9-54,1 0,1 0,-1 0,0 0,1-1,-1 1,1-1,0 1,0-1,0 1,0-1,0 0,0 0,1 0,-1 0,1-1,-1 1,1-1,4 2,-1-1,0 0,0-1,0 0,0 0,0 0,0-1,0 0,0 0,9-2,-2 0,-1 0,0-1,0-1,0 0,0-1,0 0,-1 0,0-1,12-9,3-8,-18 16,-1 0,1 0,1 1,-1 0,1 1,0 0,0 0,0 1,15-4,11-2,141-32,-103 40,-62 3,1 0,-1-1,1-1,-1 0,1-1,17-4,-26 5,-1-1,1 1,-1-1,0 0,0 0,1 0,-1 0,0 0,-1-1,1 1,0 0,-1-1,1 1,-1-1,0 0,0 1,0-1,0 0,0 0,-1 0,1 1,-1-7,2-9,-1 1,-3-30,1 24,-25-298,20 244,7-117,-2-41,-3 212,0 0,-13-41,9 41,2-1,-5-38,-18-137,23 165,-13-45,11 54,2-1,1 1,-4-48,11-24,-3-46,1 140,0-1,0 1,-1 0,1 0,-1-1,0 1,0 0,0 0,0 0,0 0,-1 0,1 0,-1 0,0 1,0-1,0 0,0 1,-1 0,1-1,0 1,-1 0,0 0,1 0,-1 1,0-1,0 1,0-1,0 1,0 0,-1 0,1 1,0-1,0 0,-4 1,-12 0,1 0,0 2,-1 0,1 1,-21 6,-20 3,-10-8,-90-6,87-1,-72 7,138-3,0 0,1 0,-1 1,1-1,-1 1,1 1,0-1,-5 4,7-5,1 0,0 0,0 1,0 0,0-1,0 1,0 0,1 0,-1 0,1 0,-1 0,1 0,0 0,0 1,-1-1,2 0,-1 1,0-1,0 5,1-6,0 0,1 0,-1 0,1 0,-1 0,1 0,0 0,-1-1,1 1,0 0,-1 0,1-1,0 1,0 0,0-1,0 1,0-1,0 1,-1-1,1 1,0-1,1 0,-1 1,0-1,0 0,0 0,0 0,0 0,0 0,1 0,41 2,-37-2,85 1,-28-2,110 14,-120-7,-1-3,62-3,60 2,-172-2,0 0,1 1,-1-1,0 0,1 1,-1-1,0 1,1 0,-1 0,0 0,0 0,0 0,0 0,0 1,0-1,0 1,0-1,-1 1,1 0,0 0,-1-1,0 1,1 0,-1 0,0 1,0-1,0 0,0 0,-1 0,1 1,0-1,-1 0,0 1,1-1,-1 1,0-1,0 0,-1 1,1-1,0 0,-2 4,1 1,-1 0,0-1,0 0,-1 1,1-1,-1 0,-1 0,1-1,-1 1,0-1,0 0,-1 0,-9 9,3-7,0-1,0 0,-1 0,0-1,0-1,0 0,0 0,-1-1,0-1,-14 1,-18 0,-71-6,34 0,-297 3,468-1,106 3,-186-1,-1 0,0 1,0 0,0 0,0 1,0 0,0 1,-1-1,0 1,9 7,7 6,35 35,-40-35,0-1,29 20,-44-34,1 1,-1-1,-1 1,1-1,0 1,0 0,-1 0,0 0,0 0,0 1,0-1,0 0,0 1,-1 0,0-1,0 1,0 0,0-1,0 1,-1 0,0 0,1 4,-2-6,1 1,0 0,-1 0,0-1,1 1,-1 0,0-1,0 1,0-1,-1 1,1-1,-1 0,1 0,-1 1,0-1,0 0,0 0,0-1,0 1,0 0,0-1,-1 1,1-1,-1 0,1 1,-1-1,1-1,-1 1,0 0,1-1,-4 1,-137 15,-235-5,341-8,-64 12,49-6,561-10,-497 2,0 0,0 1,0 1,-1 0,1 1,-1 0,1 0,-1 2,11 6,-10-6,0 0,0 0,1-1,0-1,0 0,0 0,15 1,-22-5,0 0,-1 1,1 0,0 0,-1 0,1 1,-1 0,0 0,1 0,-1 0,0 1,6 4,-9-4,0-1,1 1,-1 0,0 0,0 0,-1 1,1-1,-1 0,0 1,1-1,-1 1,-1-1,1 1,0-1,-1 1,0 0,0-1,0 1,0-1,-2 7,2-4,-1 0,0 0,0 0,-1-1,1 1,-1 0,0-1,-1 1,0-1,1 0,-2 0,1 0,-1 0,1 0,-1-1,0 0,-1 0,1 0,-1 0,0 0,0-1,0 0,0 0,0-1,-1 1,0-1,1 0,-7 1,-15 2,0-1,-1-1,1-1,-52-4,38 1,-364-3,398 5,0 0,0 0,0 1,0 0,0 0,1 0,-11 6,11-5,0 0,0-1,0 0,0 0,0 0,-10 1,47-26,-12 15,-1 0,1 2,-1 0,2 2,-1 0,0 0,1 2,0 1,26 1,-16 2,0 1,0 1,0 2,-1 1,42 15,-38-11,0-2,52 8,-30-7,-46-8,0 0,0 1,-1 1,1-1,-1 1,0 1,0 0,0 0,7 7,62 62,-60-55,2 0,30 23,-44-39,0 1,0 0,0 0,-1 0,0 0,0 1,0-1,0 1,-1 0,4 7,-6-10,0 0,-1 0,1 0,-1 1,0-1,1 0,-1 1,0-1,0 0,-1 1,1-1,0 0,-1 1,0-1,1 0,-1 0,0 0,0 1,0-1,0 0,0 0,-1-1,1 1,-1 0,1 0,-1-1,0 1,1 0,-3 0,-3 4,-1-1,0 0,0 0,0-1,0 0,0 0,-1-1,0 0,0-1,0 0,0 0,-12 0,-17 0,-65-5,39 0,-155-11,-40 1,729 12,-215 2,-238 0,1 0,-1 0,1 2,-1 0,0 2,0-1,17 9,-32-12,0 0,0 0,0 0,0 0,0 1,0-1,-1 1,1-1,0 1,-1 0,1-1,-1 1,0 0,0 0,0 0,0 0,0 0,0 0,0 0,-1 1,1-1,0 3,-1 0,-1-1,1 0,-1 0,1 0,-1 1,-1-1,1 0,0 0,-1 0,0-1,-3 6,-5 6,-1 1,-1-1,-1-1,-16 15,11-14,-1 0,0-1,-1 0,-37 17,-92 31,123-54,-1-1,1-1,-1-1,-49 2,-114-10,64-1,96 4,22 0,21 0,354 0,-356 1,-1 0,0 0,1 1,-1 0,0 1,0 0,0 1,0 0,12 7,11 9,39 31,-48-33,0-1,48 25,-62-37,0-1,-1 2,1 0,8 7,-17-12,0-1,0 1,0 0,0 0,0 0,0 0,-1 0,1 0,0 0,-1 0,1 0,-1 0,1 0,-1 1,1-1,-1 0,0 0,0 0,1 2,-2-2,1 1,-1-1,0 0,1 0,-1 0,0 0,0 0,0 0,1 0,-1 0,0 0,-1 0,1-1,0 1,0 0,0-1,0 1,0-1,-1 1,1-1,0 0,0 1,-3-1,-57 17,0-4,-2-2,-88 5,-193-13,195-4,107-5,34-1,28 0,-2 4,1 1,-1 1,1 1,0 1,26 4,91 23,-129-27,22 6</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29.96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0,'0'4,"-1"3,1 1,1-1,-1 0,1 1,0-1,3 10,-2-14,-1 0,1 0,0 0,0-1,0 1,0-1,0 1,1-1,-1 0,1 0,-1 0,1 0,0 0,0-1,0 1,6 1,2 2,7 4,0-1,1-1,0-1,0 0,0-2,0 0,28 2,298-6,-143-2,-196 2,0 0,-1 0,1 1,0 0,-1 0,10 4,-14-5,-1 0,1 1,0-1,-1 0,1 1,0-1,-1 0,1 1,-1-1,1 1,-1-1,1 1,-1-1,0 1,1-1,-1 1,0 0,1-1,-1 1,0 0,1-1,-1 1,0 0,0 0,0 1,-1-1,1 1,0-1,-1 0,0 1,1-1,-1 0,0 0,0 1,0-1,0 0,0 0,0 0,0 0,0 0,0 0,-2 1,-6 5,-1 0,0 0,-1-1,1 0,-1 0,-1-2,1 1,-1-1,1-1,-1 0,-24 2,20-2,1 1,0 0,0 1,1 1,-22 10,24-9,0-1,-1-1,0 0,0-1,-1 0,1-1,-19 2,-204-5,106-1,107 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32.60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0,'714'0,"-686"0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34.4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627 0,'-7'6,"0"0,0-1,-1 0,0 0,0-1,0 0,0 0,0-1,-1 0,0 0,0-1,1 0,-14 0,-14 1,-1-2,-38-4,7 0,-194 3,240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48.7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 57,'-2'120,"5"128,22-93,-13-96,-7-37,-1 0,2 34,-5-34,2 1,6 24,-4-25,-2 1,2 23,-5-45,0 7,0 0,0 0,1 0,0 0,1 0,0 0,3 11,-3-17,-1 1,1-1,0 0,0 0,0 0,0 0,0 0,1 0,-1 0,1 0,-1-1,1 0,-1 1,1-1,0 0,0 0,-1 0,1-1,0 1,0-1,0 1,0-1,5 0,238-1,-93-3,-131 5,-13-1,-1 0,1 0,-1 0,1-1,0 0,8-3,-15 3,0 0,1 0,-1 0,0 0,0 0,0-1,0 1,0-1,0 0,0 1,-1-1,1 0,-1 0,1 0,-1 0,0-1,1 1,-1 0,0 0,-1-1,1 1,0 0,-1-1,1 1,-1-5,4-44,-2 0,-6-68,0 1,2 71,-3 0,-1 0,-23-83,25 107,0 0,2 0,1-35,1 33,-1 0,-7-43,6 57,0 2,1 1,-2-1,1 1,-1 0,0-1,-7-11,8 18,0-1,0 0,-1 1,1 0,-1-1,0 1,0 0,0 1,0-1,0 0,0 1,0-1,0 1,0 0,-1 0,1 1,-1-1,1 1,0-1,-5 1,-220 1,85 3,76-4,70 1,1 1,0-1,-1 1,1 0,-1 0,1 0,-1 0,0 1,0 0,0-1,0 1,-1 0,1 0,-1 1,1-1,2 7,1-1,0 1,-1 0,0 0,0 1,5 19,-7-7,-1-1,0 37,-3-45,1 1,0 0,1 0,1-1,0 1,1 0,1-1,7 20,-10-32,0 1,0-1,1 1,-1-1,0 0,1 0,0 0,-1 0,1 0,0 0,0 0,0 0,0-1,0 1,1-1,-1 0,0 0,1 1,-1-1,1-1,-1 1,1 0,0-1,-1 1,1-1,0 0,-1 0,1 0,0 0,-1 0,1-1,-1 1,5-2,-1 0,0-1,0 0,0 0,0 0,0-1,-1 0,1 0,-1 0,0-1,0 1,-1-1,5-7,7-12,-1-2,-1 0,-1 0,13-39,-24 143,-4-32,0 72,3-105,1 0,0-1,0 1,1-1,1 0,0 0,7 14,-4-13,1 2,-1 0,0 0,-1 0,-1 1,6 24,-8-17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0:52.6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0,'9'1,"-1"0,1 1,-1 0,13 4,26 6,-29-11,8 1,1 0,-1 2,1 1,-2 1,1 1,45 20,-48-17,0-1,0 0,1-2,0-1,0-1,1-1,-1-1,1-1,43-2,19-3,218 5,-296-1,0 1,0 1,0 0,-1 0,1 0,-1 1,0 1,14 9,-13-9,0 1,0-1,1 0,-1-1,1 0,19 5,19-4,1-2,92-6,-31 0,20 3,-107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1:25.84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162 70,'0'1527,"-4"-1453,-22 126,3-109,16-70,1 1,1 0,1 0,-1 29,-8 100,0 16,14-120,1-31,-2 1,0 0,0 0,-2 0,0 0,-1-1,-1 1,-8 22,5-19,0-1,1 1,1 0,1 0,1 1,-1 23,6 130,1-70,-3 1130,0-1225,0 0,1 1,0-1,0 0,1 0,1 0,-1-1,2 1,5 12,-7-18,0 1,1 0,-1 0,1-1,0 1,0-1,1 0,-1 0,1 0,-1-1,1 1,0-1,0 0,0 0,0 0,0 0,0-1,1 0,-1 0,9 1,27 0,-1-1,1-3,0-1,-1-2,0-1,0-2,0-2,57-23,-81 28,1 2,-1 0,1 0,0 2,28-1,-32 3,0-1,-1 0,1-1,0 0,-1-1,1-1,-1 1,1-2,-1 0,0 0,17-10,-14 6,0 0,1 1,0 1,0 1,1 0,30-6,99-6,-143 17,73-5,139 9,-206-3,-1 1,1 0,0 1,-1 0,1 0,-1 1,0-1,0 2,0-1,-1 1,1 0,-1 0,0 1,8 9,-6-6,0-1,1 0,0-1,1 0,19 11,-24-15,-1-1,1 0,-1 0,1 0,0-1,0 0,0 0,0 0,-1 0,1-1,9 0,-12-1,1 0,-1 0,0 0,0 0,0-1,-1 1,1 0,0-1,0 0,-1 1,1-1,-1 0,1 0,-1 0,0 0,0 0,0 0,0 0,0-1,-1 1,1 0,0 0,-1-1,0 1,1 0,-1-1,-1-3,7-82,-8-135,-2 82,3-1157,0 1267,-2 0,-2 1,-1-1,-1 1,-20-53,16 44,2 0,-4-45,7 42,-18-69,-30-43,31 96,4 0,1-1,3 0,-8-76,9-19,-20-267,30-151,7 328,-5 349,4 123,3-202,0-1,2 1,1-1,1-1,1 0,0 0,18 27,21 49,-28-45,-2 1,-3 1,-2 1,7 65,-10-17,-6 151,-7-204,2 66,4-106,2-16,8-25,-2-11,-1-1,-2-1,6-75,-7-129,-9 213,-2-1,-1 2,-1-1,-2 0,-13-36,-69-146,82 196,0 0,2 0,0 0,1-1,1 1,-2-31,8-119,0 65,-2 40,-3-80,2 140,-1 0,1 0,-1 1,0-1,0 0,0 1,0-1,-1 1,1-1,-1 1,1-1,-1 1,0 0,0 0,0 0,0 0,0 0,0 1,-1-1,1 0,-1 1,1 0,-1 0,1 0,-1 0,0 0,0 0,1 1,-1-1,-5 0,-12 0,1 0,0 1,-32 4,15-2,-752 2,470-6,458-10,-112 7,-1 1,1 2,0 1,0 1,0 1,55 10,145 68,-93-29,-41-10,-67-27,1-2,52 15,-76-25,0 1,1-1,-1 1,0 0,0 0,0 0,-1 0,1 1,0 0,-1 0,1 0,-1 0,0 0,0 0,-1 1,1 0,0-1,-1 1,0 0,0 0,0 1,1 3,-1-1,-1-1,1 1,-1-1,-1 1,1 0,-1-1,0 1,0 0,-1-1,0 1,0 0,-1-1,0 1,-3 9,3-13,0 0,0-1,0 1,-1 0,1-1,-1 1,1-1,-1 0,0 0,0 0,0 0,0-1,0 1,0-1,0 0,0 0,-1 0,1 0,0 0,-1-1,-6 1,-11 0,-1 0,-30-4,20 1,-29 0,-234 3,249 2,1 2,-1 2,1 2,-61 21,89-24,-1-1,0-1,0-1,0 0,0-1,-20-1,555-3,-534 1,0-1,1 0,0-1,-1 0,1-1,0-1,1-1,-24-12,-9-8,-56-42,-23-12,126 80,0-1,0 1,0-1,0 1,0-1,0 0,0 0,0 1,0-1,0 0,0 0,1 0,-1 0,0 0,1 0,-1 0,1 0,-1-1,1 1,-1 0,1 0,0 0,0-1,-1 1,1 0,0 0,0 0,0-1,1 0,0-2,0 1,0-1,0 1,1 0,0 0,-1-1,1 1,0 0,1 1,2-5,5-2,0-1,1 1,0 0,20-12,-20 16,1 1,0-1,-1 2,1 0,1 0,-1 1,0 0,16 1,12 0,47 7,-79-4,0-1,-1 1,1 1,0 0,-1 0,1 0,-1 1,0 0,0 0,12 11,-1 0,-1 1,22 28,-34-37,0 0,-1 1,0 0,0 0,-1 0,0 1,0-1,-1 1,0-1,-1 1,0 0,0 16,-1 1,-1-1,-1 1,-7 30,-15 39,-41 104,19-64,2 9,-38 227,69-278,4 0,4 1,12 158,43 96,2 13,-49-288,-3-70,0-9,0 1,-2-124,-20-331,-57-83,0 0,75 483,4 43,-1 1,0 0,-2-1,1 1,-7-18,6 41,1 1,1 0,-1-1,2 1,-1 12,7 133,34 199,54 151,-72-395,80 415,-105-625,-79-328,52 297,-7-17,-13-59,44 171,1 0,1-1,3-56,3 307,1-66,-4 377,-3-574,-2 0,-2 0,-3 1,-27-78,-1-9,-4-40,39 167,1 11,0 26,3 40,1-55,0 21,-2-27,-3-19,-17-91,-8-124,-17-90,41 431,6-61,-1-14,0-87,0-1117,7 1305,6 0,36 167,-42-265,-3-18,0 0,11 31,-13-46,1-1,0-1,1 1,0 0,0-1,0 0,1 0,0 0,0 0,0-1,10 8,19 14,-26-19,0-1,0 0,1-1,0 0,0 0,0-1,1 0,0-1,0 0,0 0,0-1,0 0,19 1,-18-3,0 0,0-1,0 0,0-1,0 0,-1-1,1 0,12-5,-19 5,0 0,0 0,0 0,0-1,0 0,0 0,0 0,-1 0,0-1,0 0,0 1,0-1,0 0,-1 0,1 0,-1-1,0 1,-1-1,1 1,-1-1,1-4,6-40,-2 0,-3-1,-1 1,-7-67,1 11,3 93,1-26,0 30,0 18,26 380,1-37,-27-344,2 37,-2-45,0 1,1-1,-1 1,0-1,0 1,1-1,-1 0,1 1,-1-1,1 0,0 1,-1-1,1 0,0 0,0 1,0-1,0 0,0 0,0 0,0 0,0 0,0-1,3 2,-4-2,1 0,0 0,0-1,0 1,0 0,0-1,0 1,-1-1,1 1,0-1,0 1,-1-1,1 1,0-1,0 0,-1 1,1-1,-1 0,1 0,-1 0,1 1,-1-1,0 0,1 0,-1 0,0 0,0 0,1 0,-1 0,0 0,0-1,7-34,-7 33,5-58,-5-85,1-13,-1 156,0 1,0-1,1 1,-1 0,1-1,-1 1,1 0,0-1,0 1,0 0,0 0,0 0,1 0,-1 0,0 0,1 0,0 0,3-2,-4 3,0 1,0-1,1 1,-1 0,0 0,0-1,1 1,-1 0,0 0,0 0,1 1,-1-1,0 0,0 0,0 1,1-1,-1 1,0-1,0 1,0-1,0 1,0 0,0-1,0 1,0 0,0 0,0 0,0 0,0 0,-1 0,1 0,0 0,-1 0,1 0,-1 0,1 0,0 2,13 25,-1 1,-1 1,-1 0,10 46,-2-7,-19-67,1 0,-1 0,1 0,0 0,-1 0,1 0,0 0,0 0,1 0,-1 0,0-1,1 1,-1 0,1-1,-1 1,1-1,0 0,0 1,3 1,-4-3,0-1,1 1,-1 0,0 0,0-1,1 1,-1-1,0 1,0-1,1 1,-1-1,0 0,0 0,0 1,0-1,0 0,0 0,0 0,0 0,0 0,-1 0,1-1,0 1,-1 0,1 0,-1 0,1-1,-1 1,1 0,-1-1,0 1,0-2,8-23,-1-1,-2 0,0 1,0-34,-4-114,-2 112,0-19,1 60,-1 57,21 199,-14-180,-8-102,3-52,1 15,-2-98,16 214,-1 1,10 35,-9-8,-3 0,-3 1,4 106,-14-165,0 0,0 0,0 0,1 0,-1 0,0 0,1 0,0 0,-1 0,1 0,0-1,2 4,-3-4,0-1,1 0,-1 0,0 0,1 0,-1 0,1 1,-1-1,0 0,1 0,-1 0,1 0,-1 0,0 0,1 0,-1 0,0 0,1-1,-1 1,1 0,-1 0,0 0,1 0,-1 0,0-1,1 1,-1 0,0 0,1-1,-1 1,0 0,0-1,1 1,-1 0,0 0,1-1,2-4,1-1,-1 1,0-1,0 0,0 1,3-12,4-21,-2-1,-2 0,3-67,-10-126,-2 118,3 73,-1-28,1 52,0 27,-1 27,-1-23,2 0,0 0,0 0,2 0,5 25,-7-38,0 1,0-1,0 0,1 0,-1 0,1 0,-1 1,1-1,-1 0,1 0,-1 0,1 0,0 0,0 0,0 0,-1-1,1 1,0 0,0 0,0-1,0 1,0 0,1-1,-1 1,0-1,0 1,1-1,0 0,0-1,-1 1,1-1,0 1,-1-1,1 0,-1 0,1 0,-1 0,0 0,1 0,-1 0,0 0,0 0,0-1,2-1,5-8,-1 0,0-1,9-21,3-9,-3-1,-1-1,-3 0,-1 0,-2-2,5-85,17 228,13 112,-44-206,1 0,0 0,-1-1,1 1,0 0,0-1,1 1,-1-1,0 1,1-1,-1 0,1 1,2 1,-3-3,1 0,-1 0,0 0,0-1,1 1,-1 0,0-1,1 1,-1-1,1 1,-1-1,0 0,1 0,-1 1,1-1,-1 0,1 0,2-1,-1 0,1 0,-1 0,1-1,-1 0,0 1,1-1,-1 0,0 0,0-1,-1 1,1-1,0 1,-1-1,0 0,1 0,-1 0,0 0,2-6,3-8,-1-1,-1 0,-1 0,0-1,-1 0,-1 1,-1-1,-2-33,1 316,-3-92,1-76,0-48,1 0,3 0,2 0,15 77,-7-76,-3 0,-2 0,1 55,-9 152,-2-101,6-74,-1-43,-2-1,-1 1,-7 46,-14-21,17-52,0 0,1 0,1 1,-4 17,4 9,2 57,3-74,-1 0,-1-1,-1 1,-1 0,-1-1,-1 1,0-1,-2 0,-9 23,7-19,0 0,2 1,1-1,1 1,-2 45,3-40,0 314,6-79,-6-215,-2 1,-1-1,-17 57,-8-13,22-72,1 0,1 0,1 0,1 1,1 0,-2 33,10 56,-2-50,-5 74,3-133,0 0,0 1,-1-1,1 0,-1 0,0 0,0 0,0 0,0 0,-1 0,1 0,-1 0,1 0,-1-1,0 1,0-1,-1 1,1-1,0 0,-5 4,3-5,0 1,0-1,1 0,-1 0,-1-1,1 1,0-1,0 0,0 0,0 0,0 0,0-1,0 1,0-1,0 0,-4-2,-37-13,0-2,-64-37,-10-3,-142-68,231 115,0 2,-1 0,-47-6,42 9,0-2,-38-13,8 3,51 15,1 0,-1-1,1-1,-23-11,-8-2,-4-3,46 19,1 1,-1-1,1 0,0-1,0 1,0 0,0 0,0-1,1 1,-1-1,1 0,0 1,-1-1,1 0,0 0,0-4,-2-8,1 1,1-1,0 0,1 1,1-1,0 0,4-15,30-100,-23 93,13-69,-14-53,-11 159,0 0,0 0,0 0,0 0,0-1,-1 1,1 0,0 0,0 0,0 0,0 0,0-1,0 1,0 0,0 0,0 0,0 0,0 0,0-1,0 1,0 0,0 0,0 0,0 0,0 0,0-1,1 1,-1 0,0 0,0 0,0 0,0 0,0 0,0-1,0 1,0 0,0 0,1 0,-1 0,0 0,0 0,0 0,0 0,0 0,1 0,-1-1,0 1,0 0,0 0,0 0,0 0,1 0,-1 0,0 0,0 0,0 0,0 0,0 0,1 0,-1 1,0-1,0 0,7 13,4 20,8 36,14 98,-27-133,2-1,18 49,-17-57,-1 1,-1 0,-1 0,-1 1,2 30,-10 264,3-317,0-1,0 0,0 0,0 1,0-1,-1 0,0 0,1 0,-1 1,0-1,-1 0,1 0,0 0,-1-1,0 1,1 0,-1 0,0-1,-1 1,-4 3,2-3,0-1,0 0,0 0,0 0,-1 0,1-1,-1 0,1 0,-1-1,0 0,-9 0,-163-5,878 5,-694 0,1-1,0 0,0 0,-1 0,1 0,0-1,-1-1,0 1,1-1,-1 0,0 0,-1 0,1-1,9-8,1-4,-1 0,0-1,15-23,-16 20,0 1,30-28,-34 36,1-1,-2 0,0-1,0 0,-1 0,8-18,27-42,-36 62,0 0,-1-1,0 0,0 0,-2 0,0-1,0 1,-1-1,0 0,0-16,0-15,-6-77,0 34,3-1414,31 1558,39 191,-34-104,-35-142,80 264,-61-212,2-1,53 92,-65-129,-2 0,0 1,-1 0,0 0,-2 1,0 0,-1 0,-1 1,0-1,-2 0,0 1,-3 30,3 0,10 68,1 27,-13 60,1-224,-7-277,2 233,-3 0,-27-102,21 119,3-2,1 0,2 0,-1-83,12 45,-1 27,-5-61,-17 40,15 108,3 27,2-9,-5 191,1-190,-2 0,-1-1,-18 53,-8 3,-24 89,50-157,0 1,3 0,-1 65,9 119,-2-202,4-18,6-30,1-40,-3-2,-3 1,-4-1,-8-107,-69-347,35 307,-91-397,87 446,46 1090,-4-551,1-365,0 0,0 0,0 0,0 0,1 1,-1-1,1 0,-1 0,1 0,0 0,0 0,0 0,0-1,0 1,0 0,0 0,1-1,2 3,-4-3,1-1,-1 0,0 0,1 0,-1 1,1-1,-1 0,1 0,-1 0,0 0,1 0,-1 0,1 0,-1 0,1 0,-1 0,1 0,-1 0,1 0,-1 0,0-1,1 1,-1 0,1 0,-1 0,0-1,1 1,-1 0,1-1,11-23,-5-18,-2 1,-1-1,-5-82,0 53,2-165,-5-270,-37 4,41 496,-1-1,0 1,-1-1,0 1,0-1,0 1,0 0,-1 0,-4-6,5 10,0 0,0 0,0 0,0 0,0 1,-1-1,1 1,0 0,-1 0,1-1,-1 2,0-1,1 0,-1 0,0 1,1 0,-1-1,0 1,1 0,-1 0,0 1,0-1,1 0,-5 2,-5 1,1 1,0 0,-1 1,2 0,-1 1,0 0,1 1,0 0,1 0,-17 17,16-14,-1-1,-1 0,1 0,-1-1,-1-1,0 0,-16 7,-6-6,0-2,-1-1,0-2,0-1,0-2,-43-5,45 3,111 1,42 1,-105 0,-1 2,1 0,-1 1,0 0,0 1,22 9,68 34,-100-46,0 0,0 0,-1 0,1 1,-1-1,1 1,-1-1,1 1,-1 0,0 0,0 0,0 0,0 0,0 0,-1 1,1-1,-1 1,1-1,-1 1,0-1,0 1,0 0,0 0,0 0,-1-1,1 1,-1 0,0 0,0 0,0 0,0 0,-1 0,1-1,-1 1,1 0,-1 0,0 0,0-1,-3 5,0 1,0 0,-1-1,-1 0,1 0,-1 0,0-1,0 1,-1-2,0 1,0-1,-15 9,4-7,-1 0,0-1,-1-1,1-1,-1-1,0 0,0-2,-20 0,5 0,-46 8,33-2,28-5,54-1,70-3,132 4,-234-2,1 1,-1-1,1 1,-1-1,0 1,0 0,1 0,-1 0,0 0,0 1,0-1,0 0,0 1,-1 0,1-1,0 1,-1 0,1 0,-1 0,2 3,-2-4,-1 0,1 0,-1 1,0-1,1 0,-1 0,0 0,0 1,0-1,0 0,0 1,0-1,0 0,-1 0,1 0,0 1,-1-1,1 0,-1 0,1 0,-1 0,0 0,1 1,-1-1,0-1,0 1,0 0,0 0,1 0,-1 0,-1 0,1-1,0 1,0-1,0 1,0 0,0-1,0 0,-1 1,-1-1,-11 4,-1 0,0-1,0-1,-1 0,1-1,0-1,-19-2,15 1,0 1,-1 0,-36 7,19 2,-130 24,177-33,1 2,-1-1,0 1,0 0,0 1,15 7,68 28,-75-28,0 1,0 0,-1 1,21 19,-21-16,1-1,1-1,21 11,-38-23,1 0,-1 0,0 0,1 1,-1-1,0 0,0 1,0 0,0-1,0 1,0 0,0 0,-1 0,1 0,-1 0,1 1,-1-1,0 0,0 1,0-1,0 1,0-1,-1 1,1-1,-1 1,1 0,-1-1,0 4,-1-3,0 0,-1 0,1-1,-1 1,0 0,1-1,-1 1,0-1,-1 0,1 0,0 0,-1 0,1 0,-1 0,1-1,-1 1,0-1,0 1,0-1,1 0,-1 0,0-1,0 1,-4 0,-51 7,1-3,0-2,-98-8,25 0,661 5,-526 1,1-2,-1 1,1-1,-1 0,0 0,1 0,-1-1,0 0,0 0,0 0,0 0,6-5,-1-1,0 0,-1-1,15-18,-2 2,-18 21,0 1,0-1,1 1,-1 1,1-1,0 1,0-1,0 1,0 1,0-1,0 1,0 0,10-1,-9 1,1 0,-1-1,1 1,-1-1,0 0,0-1,7-3,-39-5,19 9,-69-25,35 11,-1 2,-1 1,0 3,-1 1,-74-5,71 13,-225 6,269-4,-1 0,0 0,0 1,1 0,-1-1,1 1,-1 0,1 1,0-1,0 0,0 1,0 0,0 0,1 0,-1 0,1 0,0 0,0 1,0-1,0 1,1-1,-2 6,-5 11,2 0,-8 37,6 1,2 1,3 1,7 80,-1-14,-3 685,4-792,6-30,8-32,0-17,-2-1,-3 0,-3-1,3-70,-6-260,-8 338,1-26,0-42,-29-228,16 281,-34-105,43 159,0-1,-2-28,-1-2,64 293,-36-158,18 167,-17 98,-11-138,-1 238,-5-410,4-29,-8-15,0 0,-1 0,1 0,0 0,-1 0,1 0,0-1,0 1,-1 0,1 0,-1-1,1 1,0-1,-1 1,1 0,-1-1,1 1,-1-1,1 1,-1-1,1 0,-1 1,1-1,-1 1,0-1,0 0,1 0,6-14,-1 0,-1 0,0-1,-1 1,-1-1,0 0,-1 0,0-29,0 16,8-554,-11 424,1 952,0-787,3-10,3-21,5-39,-4-79,-7 143,1 0,-1 0,0 0,0 0,0 0,0 0,0 0,0 1,0-1,0 0,0 0,0 0,0 0,0 0,0 0,0 0,0 0,0 0,1 0,-1 0,0 0,0 0,0 0,0 0,0 0,0 0,0 0,0 0,0 0,0 0,1 0,-1 0,0 0,0 0,0 0,0 0,0 0,6 17,6 26,69 196,-15-56,83 362,-150-651,-7 47,-2 1,-3 0,-2 0,-38-92,50 143,-10-19,13 26,0-1,-1 1,1 0,0 0,0 0,0 0,0 0,-1 0,1 0,0 0,0 0,0 0,-1 0,1 0,0 0,0 0,0 0,-1 0,1 0,0 0,0 0,0 0,0 0,-1 0,1 0,0 0,0 0,0 0,-1 0,1 0,0 0,0 1,0-1,0 0,0 0,-1 0,1 0,0 0,0 1,0-1,0 0,0 0,0 0,0 0,0 1,0-1,0 0,-1 0,1 0,0 1,0-1,0 0,0 0,0 0,1 1,-3 6,2-1,-1 1,1 0,0 0,2 11,38 214,-40-231,-1 0,1 0,1 0,-1 0,0 0,0 0,0 0,0 0,1 0,-1 0,0 0,1-1,-1 1,1 0,-1 0,1 0,0 0,-1 0,1-1,0 1,-1 0,3 1,5-20,1-39,-9 46,0 0,2 0,-1 1,1-1,6-18,-6 26,0 0,-1 0,1-1,0 2,1-1,-1 0,0 0,1 1,0-1,-1 1,1 0,0 0,0 0,1 0,-1 0,0 1,0-1,1 1,-1 0,7-1,41-7,0 3,0 1,82 5,-75 0,-57 0,0 0,0 0,0 0,0 0,0 0,-1 0,1 0,0 0,0 0,0 0,0 1,0-1,0 0,0 1,0-1,-1 1,1-1,0 0,0 1,-1 0,1-1,0 1,-1 0,2 1,-2-1,0 0,0 0,0 0,0 0,0 0,0 0,0 0,0 0,-1 0,1 0,0 0,-1 0,1 0,-1 0,1 0,-1 0,0 0,0 1,-49 48,32-33,-1 2,1 0,0 0,-28 43,40-53,2 0,-1 0,1 1,1 0,0-1,0 1,1 1,0-1,0 0,1 19,0-22,1 0,0-1,1 1,0 0,0-1,0 1,0-1,1 1,5 10,-5-14,0-1,0 1,0-1,1 0,-1 1,0-1,1 0,0-1,0 1,-1 0,1-1,0 1,0-1,0 0,0 0,1 0,-1-1,0 1,0-1,1 1,5-2,186 0,-68-2,-126 3,1 0,-1 0,0 0,0 0,0 0,0 0,0 0,1 0,-1 0,0-1,0 1,0 0,0-1,0 1,0-1,0 1,0-1,0 0,0 1,0-1,0 0,-1 0,2-1,-2 1,1 0,-1 0,0 0,0 0,0 0,0 0,0 0,0 0,-1 0,1 0,0-1,0 1,-1 0,1 0,-1 0,1 0,-1 0,1 1,-2-3,-5-7,-1 1,0-1,-13-10,17 16,-63-56,-2 2,-2 4,-3 2,-80-40,40 33,-2 6,-148-47,36 11,226 89,-1-1,1 0,0 0,-1 0,1 0,0 0,0 0,-1-1,1 1,0-1,0 1,1-1,-1 0,0 0,0 0,1 0,-1 0,1 0,-2-4,3 4,0 0,0 0,0 0,1 0,-1 1,1-1,-1 0,1 0,0 1,0-1,0 0,0 1,0-1,0 1,0-1,0 1,1-1,-1 1,0 0,1 0,-1 0,1 0,0 0,-1 0,1 0,3-1,44-26,2 3,67-25,-92 41,0 1,1 1,-1 2,1 0,0 2,52 0,-74 3,1 1,0-1,-1 1,1 0,-1 1,0-1,1 1,-1 0,0 0,0 1,0 0,0 0,-1 0,1 0,6 7,-9-8,0 1,0 0,0 0,-1 0,1 0,-1 0,0 0,0 0,0 0,0 1,0-1,-1 0,0 0,1 1,-1-1,0 1,-1-1,1 0,-1 1,1-1,-1 0,0 0,0 0,0 1,-1-1,-2 5,-7 10,-1 1,0-2,-1 1,-1-2,-1 0,-26 22,12-10,24-23,0 0,1 1,-1-1,1 1,0 0,1 0,0 0,0 1,-4 11,6-16,1-1,-1 1,1 0,0 0,0 0,0-1,0 1,0 0,0 0,0 0,1-1,-1 1,0 0,1 0,0-1,-1 1,1 0,0-1,0 1,0 0,0-1,0 1,0-1,1 0,-1 1,0-1,1 0,-1 0,1 0,-1 0,1 0,-1 0,1 0,0-1,-1 1,1-1,0 1,0-1,0 1,-1-1,4 0,44 2,-38-2,-1 0,1 0,-1 1,1 0,20 6,-29-7,0 1,-1 0,1 0,0 0,0 0,-1 0,1 1,0-1,-1 1,0-1,1 1,-1-1,0 1,1-1,-1 1,0 0,0 0,-1 0,1 0,0 0,-1 0,1 0,-1 0,1 0,-1 0,0 0,0 0,0 0,0 0,0 0,0 0,-1 0,1 0,-1 0,-1 3,-1 4,0-1,-1 1,0-1,0 0,-1-1,0 1,0-1,-1 0,0 0,0 0,-11 8,-9 6,-48 31,29-25,-1-2,-2-2,0-3,-64 20,97-36,-1-1,-31 4,143-42,-58 20,-1-1,0-3,-1 0,34-27,-55 37,0 0,1 1,0 0,0 2,1 0,0 0,0 2,0 0,0 1,1 1,-1 0,1 1,26 3,-33-2,8 1,0-1,36-4,-47 2,-1 0,1 0,-1-1,0 0,0 0,0 0,-1-1,1 0,-1-1,8-6,113-112,-61 55,-63 66,-1-1,0 1,1-1,-1 0,0 1,0-1,0 0,-1 0,1 0,-1 0,2-7,-2 9,-1-1,0 0,-1 1,1-1,0 1,0-1,-1 1,1-1,-1 1,1-1,-1 1,0-1,1 1,-1-1,0 1,0 0,0 0,0-1,0 1,0 0,0 0,-1 0,1 0,0 0,-1 0,-2-1,-123-67,-26-16,137 74,-1-1,2-1,0-1,0 0,1-1,-19-27,-102-142,131 177,-1 0,1 0,0 0,1 0,0-1,0 0,0 1,1-1,1 0,-1 0,1-1,0 1,1 0,0 0,0 0,1 0,0-1,1 1,-1 0,1 1,1-1,0 0,7-13,-6 12,1 0,0 1,1 0,0 0,0 0,1 1,0 0,0 0,1 0,0 1,0 0,0 1,1 0,0 0,0 1,0 0,0 1,1 0,10-2,56-1,-76 8,-1-1,1 1,-1-1,1 1,-1-1,0 0,0 1,1-1,-1 0,0 0,0 1,0-1,0 0,0 0,-1 0,1 0,0 0,-3 1,-31 29,0-4,21-18,1 1,1 1,-1 0,2 0,-20 25,30-34,0-1,0 1,0 0,0 0,0 0,1 1,-1-1,0 0,1 0,0 0,-1 0,1 1,0-1,0 0,1 0,-1 0,0 1,1-1,-1 0,1 0,-1 0,1 0,0 0,0 0,0 0,0 0,1 0,-1-1,0 1,1 0,-1-1,1 1,0-1,3 3,7 5,1-1,0 0,0-1,18 7,4 3,-21-8,0 0,1-1,0-1,0 0,0-1,1-1,0 0,0-1,0-1,1 0,-1-1,19-1,-22 0,13-2,-25 1,-1-1,0 1,1 0,-1-1,0 1,1 0,-1-1,0 1,0-1,1 1,-1-1,0 1,0 0,0-1,0 1,1-1,-1 1,0-1,0 1,0-1,0 1,0-1,0 1,0-1,0 1,0-1,-1 1,1 0,0-1,0 1,0-1,-1 1,1-1,0 1,0 0,-1-1,1 1,0-1,-1 1,1 0,0-1,-1 1,1 0,0 0,-1-1,1 1,-1 0,-117-161,106 141,0 1,2-2,0 0,1 0,1-1,-8-37,15 54,1-1,0 1,0 0,0 0,0-1,1 1,0 0,2-8,-3 12,1 0,-1 0,0 1,1-1,-1 0,0 1,1-1,-1 0,1 1,-1-1,1 0,-1 1,1-1,-1 1,1-1,0 1,-1-1,1 1,0 0,-1-1,1 1,0 0,-1-1,2 1,0 0,0 1,-1-1,1 1,-1-1,0 1,1-1,-1 1,1 0,-1 0,0 0,0 0,1 0,-1 0,0 0,0 0,0 0,0 1,1 0,10 14,-1 1,0 0,-1 1,-1 0,0 0,10 36,-8-15,-2 1,6 56,-15-94,0 1,0-1,0 0,0 0,0 0,1 0,-1 0,1 1,0-1,0 0,-1 0,1 0,1-1,-1 1,0 0,0 0,1 0,-1-1,1 1,-1-1,1 1,-1-1,1 0,0 1,0-1,0 0,0 0,0 0,0-1,0 1,0 0,0-1,3 1,-2-1,1-1,-1 0,1 1,-1-1,0 0,1 0,-1-1,0 1,0-1,0 0,0 0,0 0,0 0,0 0,-1 0,1-1,-1 0,1 1,2-7,3-4,-1 0,0-1,-1 1,-1-2,0 1,-1 0,-1-1,0 0,1-19,-3 15,0 0,-1 1,0-1,-2 0,0 1,-1-1,-7-20,9 36,-1-1,1 1,-1 0,0-1,0 1,0 0,-1 0,1 0,-1 1,1-1,-1 1,0-1,0 1,0 0,-6-3,7 4,-1 0,1 0,0 0,0 0,-1 1,1-1,0 1,0-1,-1 1,1 0,-1 0,1 0,0 1,-1-1,1 0,0 1,0-1,-1 1,1 0,0 0,0 0,0 0,0 0,0 1,-3 1,-7 10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25.0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49,'50'-2,"53"-10,-2 0,0 3,97-5,255 15,-432-1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2.98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25.88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28.30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25,'109'2,"119"-4,-142-10,-51 7,54-3,252 9,-321-1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2:39.96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47 1,'529'0,"-526"0,0-1,0 1,0 0,0 1,0-1,0 1,0-1,0 1,0 0,0 0,0 0,0 0,-1 1,1-1,0 1,-1-1,3 3,-1 1,-1 0,1 1,-1-1,-1 1,1-1,-1 1,3 9,17 29,9 23,-30-64,0 0,0 0,0 0,-1 0,1 0,-1 0,0 0,0-1,0 1,0 0,0 0,0 0,-1 0,0 0,0 0,0 0,0 0,0-1,-2 4,1-3,-1 0,0-1,0 1,0-1,0 0,0 0,0 0,0-1,-1 1,1-1,0 1,-1-1,1 0,-1-1,0 1,1-1,-8 1,-72-4,52 1,2 1,-38-1,-68-11,79 6,0 3,-61 4,72 1,25-1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11.62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1,'481'0,"-438"4,-28 1</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36.89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1 101,'505'0,"-485"-1,0-1,0-1,0-1,30-10,-31 7,1 2,0 1,0 0,33-1,12 6,-42 1,1-1,-1-1,0-1,1-1,-1-1,0-1,39-13,-44 11,0 0,1 1,0 1,-1 1,32-1,100 5,-55 2,1524-3,-1596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42.8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75,'50'-11,"-7"1,34 6,80 6,69-3,-217 0,0-1,0-1,0 0,0 0,16-8,-16 6,0 1,0 1,1-1,-1 2,19-4,256 3,-143 6,488-3,-609 1,-1 1,0 1,1 1,-1 1,-1 0,1 1,-1 2,0-1,-1 2,21 13,-29-17,1-1,0 1,0-2,1 0,-1 0,1-1,-1 0,19 0,92-4,-50-1,552 3,-602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48.1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1 145,'842'0,"-830"-1,0 0,0-1,0 0,0-2,-1 1,14-7,-10 5,-1 0,1 1,19-4,91 2,-100 6,-1 0,1-1,-1-2,0 0,0-2,0-1,36-13,-17-3,-35 17,0 1,1-1,-1 1,1 1,0 0,0 0,0 0,0 1,11 0,242 1,-116 3,-118 0,52 8,-52-4,50 1,-38-7,0 2,48 9,-67-7,35 7,1-2,77 2,34-14,157 6,-256 8,-49-7,0-1,26 2,214 13,-158-10,-63-6,47 8,-21-2,0-3,123-6,-64-2,5 3,-104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3:52.63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1 144,'15'-1,"0"-1,0-1,-1 0,1-1,26-10,14-4,-8 8,0 3,1 2,0 2,58 3,49-2,-139 0,1-1,-1-1,0 0,16-7,-15 5,-1 1,1 1,31-5,298 6,-174 6,681-3,-812-2,53-8,-63 4,1 3,0 0,46 4,-69 0,0 2,0-1,0 1,-1 1,1 0,-1 0,0 0,10 8,37 18,-40-24,0 2,-1-1,0 2,25 20,-29-20,0-1,1 0,1-1,-1 0,1-1,0 0,0-1,16 4,-20-7,-2-1,0 0,0 1,0-1,0 1,0 0,-1 1,1 0,-1 0,1 0,-1 0,6 6,0 4</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04.6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1 218,'20'-1,"0"-2,0 0,0-1,28-9,-25 6,0 1,41-5,117 11,1-1,-174 0,0 0,0-1,0 0,0-1,-1 0,1 0,-1-1,0 0,0 0,0 0,-1-1,8-7,39-23,-42 31,0 0,1 0,-1 1,1 1,-1 0,15 0,19-5,1 1,0 1,1 3,50 4,-50 0,0-2,-1-2,51-9,-38 3,1 3,1 2,69 6,-10 0,-43-4,109-16,-115 10,137 6,-94 3,-88-2</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12.6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1 317,'44'-2,"49"-9,34-1,-89 12,-1-1,0-2,0-2,53-14,-62 13,-1 1,1 2,-1 0,40 2,22-2,-16-8,-51 7,0 0,27 0,239 5,-280-2,0 0,0 0,-1-1,1 0,0 0,-1-1,0 0,10-5,-9 3,1 1,0 0,1 1,-1 0,13-2,47-6,-41 5,0 2,37-1,249 6,-816-1,472 2,0 1,0 2,0 2,-39 13,-33 7,7-3,61-14,0-2,-36 5,69-13,-1 1,1-1,0 0,-1 0,1 0,0 0,0 0,-1 0,1 0,0 0,-1 0,1-1,0 1,-1 0,1-1,0 1,-2-2,3 1,0 1,0-1,0 0,0 1,1-1,-1 1,0-1,0 0,1 1,-1-1,0 1,1-1,-1 0,1 1,-1-1,1 1,-1-1,1 1,-1 0,1-1,-1 1,1 0,0-1,51-29,-48 27,110-60,115-57,-209 113,0 0,0 1,1 1,0 1,42-2,113 7,-66 3,536-5,-643 1,0 0,0 0,0 0,0 0,0 1,0-1,0 1,0 0,-1-1,1 1,0 1,0-1,-1 0,1 1,-1-1,1 1,-1 0,1 0,2 3,-3-1,1 0,-1 0,-1 0,1 1,0-1,-1 1,0-1,0 1,0-1,-1 1,0 9,1-7,-1 0,1 0,-2 1,1-1,-1 0,0 0,-1 0,-4 13,5-18,-1 1,1-1,-1 0,0 1,0-1,0 0,0 0,0 0,-1 0,1 0,-1-1,1 1,-1-1,1 0,-1 1,0-1,0 0,1-1,-1 1,0 0,0-1,0 0,0 0,-4 0,-215-1,81-2,-483 3,605 1,1 1,-1 1,1 0,0 2,0 0,1 1,-1 1,1 0,1 1,-23 15,31-18,-1-1,1-1,-1 0,0 0,-16 3,5-3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6.2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4:50.0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0,'2541'0,"-2521"0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01.6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51,'578'0,"-567"-1,0 0,0-1,0 0,0-1,0 0,18-9,-17 7,-1 0,1 2,0-1,0 1,24-2,416 4,-209 3,-72-4,184 5,-136 21,-198-22,0 0,0 2,-1 0,34 12,-40-7,-4 2</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06.0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52,'71'2,"-40"0,-1-1,1-2,-1-1,1-1,57-14,-57 8,1 1,0 2,0 1,38-1,135 7,-78 2,-28-5,112 5,-132 9,-50-7,55 3,59-10,102 3,-164 11,-53-7,51 2,256-8,-315 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13.38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3,'117'-3,"126"6,-224 1,-4 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5:24.4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77 51,'0'984,"1"-974,0 0,1 0,0 0,1 0,0 0,0 0,1-1,0 0,9 14,-8-14,1 1,-2 0,1 0,-1 0,-1 0,0 1,0 0,1 16,-1 7,2-1,1 0,16 47,-13-50,-1 0,-1 0,-2 0,3 51,-10 325,2-402,0 0,-1-1,1 1,-1-1,1 1,-1 0,0-1,0 1,-1-1,1 0,-1 1,0-1,0 0,0 0,0 0,-4 4,4-6,0 1,0-1,0 1,0-1,0 0,-1 0,1 0,0 0,-1 0,1 0,0-1,-1 1,1-1,-1 0,1 0,-1 0,1 0,-1 0,0 0,1-1,0 1,-1-1,1 0,-1 0,-2-1,2 1,1-1,-1 0,1 1,0-1,0 0,-1 0,1-1,1 1,-1 0,0-1,0 1,1-1,-1 1,1-1,0 0,0 1,0-1,0 0,1 0,-1 0,1 0,-1-5,0-10,0 0,4-29,-2 24,4-898,-8 496,3-26,1 438,0 1,0 0,1-1,1 1,0 0,9-22,-10 31,-1 0,0 0,1 1,0-1,0 0,-1 1,1-1,1 1,-1 0,0 0,1 0,-1 0,1 0,2-1,-3 2,1 1,-1-1,0 1,0-1,0 1,0 0,1 0,-1 0,0 0,0 1,0-1,1 1,-1-1,0 1,0-1,0 1,0 0,0 0,0 0,0 1,-1-1,4 3,0 0,-1 1,1 0,-1 0,0 1,0-1,-1 1,0 0,0 0,0 0,-1 0,0 0,0 0,2 12,1 10,3 50,-5 362,-6-222,3 547,0-760,-1 1,1 0,-1 0,0 0,-4 10,5-16,0 1,0 0,0-1,-1 1,1-1,0 1,-1-1,1 1,0-1,-1 1,1-1,-1 1,1-1,-1 1,1-1,-1 0,1 1,-1-1,1 0,-1 1,1-1,-1 0,0 0,0 1,0-2,0 1,-1 0,1-1,0 1,0-1,0 0,0 1,0-1,0 0,0 1,0-1,0 0,0 0,0 0,1 0,-1 0,0 0,0-2,-5-6,0-1,1-1,0 1,1-1,0 0,-4-21,-8-76,10 60,-13-150,13-325,8 286,-4 211,-1 1,-1-1,-1 1,-16-42,5 12,13 47,1-1,-1 1,-1 0,0 0,-5-9,8 15,1 1,-1 0,0 0,1 0,-1 0,0 0,0 0,0 1,1-1,-1 0,0 0,0 0,0 1,0-1,0 1,-1-1,1 0,0 1,0 0,0-1,0 1,-1 0,1 0,0 0,0-1,0 1,-1 0,1 1,0-1,0 0,0 0,-1 0,1 1,0-1,0 1,0-1,0 1,0-1,0 1,0 0,0-1,0 1,0 0,0 0,0 0,0 0,0-1,1 1,-2 2,-1 1,1 1,-1-1,1 0,0 1,0-1,1 1,-1 0,1 0,0-1,0 1,0 10,3 61,-1-45,3 1015,-6-570,2-456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04.2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51,'174'-12,"1"0,-97 13,-23 1,1-3,98-13,-96 7,1 2,1 2,61 7,-4-2,-18-3,109 3,-136 14,-56-13</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07.2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0,'893'0,"-858"2,48 8,-49-5,52 2,-26-8,-6 0,-1 2,86 12,-112-9,0-1,28-1,-36-2</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31.74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46,'118'2,"128"-4,-102-20,-104 14,0 1,60-1,759 9,-840-1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33.68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0,'1481'0,"-1462"0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0:38.0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25,'69'-2,"88"-13,-77 8,148 6,-96 4,815-3,-928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27.4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49,'0'-3,"3"0,4-1,3 1,3 1,-1-2,1 0,1-3,0 0,1 2,1 1,-2 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1:09.6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1,'20'65,"-16"92,-5-116,2 1,10 78,-3-67,-4 0,-1 1,-6 69,0-13,3 685,0-792,0 0,0-1,0 1,0 0,0 0,1-1,-1 1,1 0,0 0,0-1,0 1,0-1,0 1,1-1,-1 0,1 1,-1-1,1 0,3 3,-2-3,1 0,0 0,0 0,0-1,0 1,0-1,0 0,1 0,-1 0,0-1,9 0,5 1,-1 1,0-1,0-1,0 0,0-1,0-1,27-7,-42 8,0-1,0 1,0-1,0 1,0-1,0 0,-1 0,1 0,0 0,-1 0,1 0,-1 0,0-1,0 1,0 0,0-1,0 1,-1-1,1 1,-1-1,1 1,-1-6,-2-65,0 49,0-6,-2 0,-13-46,10 49,1 0,1-1,-1-43,9-76,-5-148,-20 163,14 96,2 0,-3-69,7 61,-3 1,-14-68,16 89,1 0,2 0,0-1,1 1,7-38,-7 55,0 1,0 1,0-1,0 1,0-1,1 1,-1-1,1 1,0 0,0 0,1 0,-1 0,0 0,1 1,0-1,0 1,-1-1,1 1,1 0,-1 0,0 0,7-2,-10 4,0 0,0 0,0 0,0 0,1 0,-1 0,0 0,0 0,0 0,0 0,0-1,0 1,0 0,0 0,1 0,-1 0,0 0,0 0,0-1,0 1,0 0,0 0,0 0,0 0,0 0,0-1,0 1,0 0,0 0,0 0,0 0,0 0,0-1,0 1,0 0,0 0,0 0,0 0,0 0,0-1,0 1,0 0,-1 0,1 0,0 0,0 0,0 0,0 0,0-1,0 1,0 0,0 0,-1 0,1 0,0 0,0 0,0 0,0 0,-1 0,-14-7,-18-1,22 7,1 0,-1 0,0 1,0 0,1 1,-14 2,22-2,-1 0,0 0,0 0,0 0,1 0,-1 1,0-1,1 1,0 0,-1-1,1 1,0 0,0 1,0-1,0 0,0 1,0-1,1 1,-1-1,1 1,0 0,0-1,0 1,0 0,0 0,0 5,-1 17,1-1,1 1,1-1,1 1,8 36,-3-23,1 47,8 165,-12-208,-2-1,-3 46,2 49,10-68,-7-48,-1 0,1 29,-4-25,0 1,2-1,0 0,2 1,0-1,9 24,-13-48,0 0,0 1,0-1,0 0,0 0,0 1,0-1,0 0,0 1,0-1,0 0,0 0,1 1,-1-1,0 0,0 0,0 0,0 1,0-1,1 0,-1 0,0 0,0 1,1-1,-1 0,0 0,0 0,1 0,-1 1,0-1,0 0,1 0,-1 0,0 0,0 0,1 0,-1 0,0 0,1 0,-1 0,0 0,0 0,1 0,-1 0,0 0,0 0,1-1,7-15,2-25,-10 40,12-76,-10 52,2-1,1 1,1 0,14-39,-12 44,-2 0,0-1,-1 0,-1 0,2-37,-7-111,-2 67,4 60,0 10,-2 0,0 1,-12-62,7 62,3 1,0-1,2-1,3-36,0 4,-2 45</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1:35.0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1,'486'0,"-467"0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1:40.8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0,'465'0,"-446"0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2:21.4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23,'62'1,"-8"0,-1-2,89-13,-101 8,1 3,75 2,-64 2,-28-1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2:23.4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45,'4'0,"5"0,4 0,1-3,1-2,2 0,6-3,2 1,1 0,0 2,-1 2,-5 1</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3:14.9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2,'111'-2,"122"4,-198 2,-1 2,0 1,37 12,-57-15</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3:24.4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1,'752'0,"-748"0,-1 0,1 0,-1 0,0 1,1-1,-1 1,0 0,0 0,1 0,-1 1,0-1,0 1,5 3,-7-4,0 0,-1 0,1 1,0-1,0 0,-1 0,1 1,0-1,-1 0,1 1,-1-1,0 0,0 1,1-1,-1 1,0-1,0 0,0 1,0-1,-1 1,1-1,0 0,0 1,-1-1,1 1,-1-1,0 0,1 0,-1 1,0-1,1 0,-1 0,0 0,0 0,-2 2,0 0,0 0,0-1,0 1,-1-1,1 0,0 0,-1 0,0 0,1-1,-1 1,0-1,0 0,0 0,0 0,0-1,-5 1,-76-3,54 1,-170-16,139 10,35 3,-46-14,52 12,0 1,0 1,-39-4,-28 9,69-1</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06.76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5 19,'0'49,"-1"24,16 125,-7-113,-3 1,-7 101,-1-45,2-104,-3 1,-8 43,6-27,2 1,7 93,-1-39,-3-32,3 86,-2-162,1 1,-1-1,1 0,-1 0,1 0,0 0,-1 0,1-1,0 1,1 0,-1 0,0 0,0-1,1 1,-1-1,1 1,-1-1,1 0,0 1,3 1,-1-1,0 0,1 0,0-1,-1 1,1-1,0 0,0 0,0-1,5 1,-4-1,-1 0,1 0,-1 0,1-1,-1 0,0 0,1 0,-1-1,0 1,0-1,0-1,0 1,0-1,0 1,-1-1,1-1,5-4,-6 1,0 0,-1 0,0 0,0-1,0 1,-1 0,0-1,-1 0,1 0,-1-13,-4-89,0 52,3-1134,1 1175,1-1,6-27,3-29,-10 56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10.6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0,'1'14,"0"0,1-1,5 17,3 31,-10-58,0 0,1 1,-1-1,0 0,1 0,0 0,0 0,0 0,0 0,0-1,1 1,-1 0,1 0,-1-1,1 1,0-1,0 0,0 1,1-1,-1 0,0 0,1 0,0-1,-1 1,1-1,0 1,0-1,0 0,0 0,0 0,0 0,0-1,0 1,0-1,0 0,0 0,0 0,0 0,0 0,0-1,0 1,0-1,0 0,0 0,6-3,-6 3,0-1,0 0,1 0,-1 0,-1-1,1 1,0 0,0-1,-1 0,0 0,1 0,-1 0,0 0,0 0,-1-1,1 1,-1 0,2-7,-2 8,-1 0,0 0,1 1,-1-1,0 0,0 0,-1 0,1 0,0 1,0-1,-1 0,1 0,-1 1,0-1,1 0,-1 1,0-1,0 0,0 1,0-1,0 1,0 0,-1-1,1 1,0 0,-1 0,1 0,-1 0,1 0,-1 0,0 0,1 0,-1 1,0-1,1 1,-1-1,0 1,-3-1,-15-1,1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21.1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180 3,'144'-3,"156"6,-293-3,-1 1,0 0,0 0,1 0,-1 0,0 1,0 0,-1 0,1 1,0 0,-1 0,7 5,-9-5,0 0,0 0,-1 1,1-1,-1 1,0 0,0 0,0 0,-1 0,1 0,-1 0,0 0,0 0,-1 1,1-1,-1 0,0 1,0 5,0 16,1-17,0 0,-1 0,0 1,0-1,-1 0,-1 0,1 0,-6 14,6-21,0-1,-1 0,1 1,0-1,-1 0,1 0,-1 0,1 0,-1 0,0 0,1-1,-1 1,0 0,1-1,-1 0,0 1,0-1,-2 0,-38 1,30-1,-81-2,-129-18,-19-7,236 27,-1 0,1 0,-1 0,1 1,-1 0,1 0,0 0,-1 0,-7 4,11-4,1 0,-1 1,1-1,-1 0,0 0,1 1,0-1,-1 1,1 0,0-1,0 1,0 0,0-1,0 1,0 0,1 0,-1 0,0 0,1 0,0 0,-1 0,1 0,0 0,0 0,0 0,0 0,1 0,0 4,0 1,1 7,0 1,1-1,1 0,6 16,-8-26,0-1,0 1,0 0,0-1,1 1,-1-1,1 0,0 0,0 0,0 0,0-1,1 1,-1-1,1 1,-1-1,1-1,0 1,0 0,4 0,31 7,0-2,80 4,-66-7,-24 0,0 1,27 8,48 9,29-1,-114-20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28.37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0,'3'0,"3"0,5 0,2 0,2 0,1 0,1 0,1 0,-1 0,0 0,3 0,1 0,-4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23.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0,'549'0,"-521"2,-1 1,52 12,8 1,-71-14,2 0,0 1,0 0,-1 1,24 9,-22-4</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41.4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1,'509'0,"-490"0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54:51.59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0,'1483'0,"-1464"0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03.0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1,'1'0,"0"1,0-1,0 0,0 1,0 0,0-1,0 1,0 0,0-1,-1 1,1 0,0 0,0 0,-1-1,1 1,0 0,-1 0,1 0,-1 0,1 0,-1 1,0-1,1 0,-1 0,0 0,0 0,0 2,5 36,-5-34,1 21,0-2,0 1,2-1,1 0,1-1,13 42,-12-45,-1 0,-1 1,-1-1,-1 1,-1 0,0-1,-4 31,1-23,2-1,1 1,6 39,4 5,-9-51</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9:05.69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0,'0'43,"2"-1,11 65,-5-45,-3 0,-2 0,-7 64,2-5,2-74,0-27</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9:19.65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72 122,'0'989,"-2"-955,-8 50,4-49,0 47,5-67,2 30,-3 0,-10 60,11-102,-10 48,2 0,2 1,3 0,3 79,1-129,0 1,1-1,0 1,0-1,0 1,0-1,0 0,0 0,0 0,1 1,-1-1,1 0,-1-1,1 1,0 0,0 0,0-1,0 1,0-1,0 0,0 1,1-1,-1 0,0 0,1-1,-1 1,1 0,-1-1,5 1,9 1,0-1,0 0,28-3,-20 0,31 3,64 9,43 1,-121-11,0 1,67 12,41 15,-52-21,-72-6,0 0,48 9,-40 0,-25-6,0-1,0 0,1-1,-1 0,1-1,0 0,0 0,-1 0,13-2,-19 0,0 0,0 0,0 0,0-1,0 1,-1-1,1 1,0-1,-1 0,1 0,-1 1,0-1,0 0,0 0,0 0,0 0,0-1,0 1,-1 0,1 0,-1 0,1-1,-1 1,0-3,0-65,-1 53,-3-643,5 382,1 255,0-1,6-27,4-33,0-32,1-30,-14 91,0 34,0 0,1 0,2 0,0 0,1 0,0 0,12-33,-9 40,-1 0,-1 0,-1-1,0 1,-1-1,0 0,-1 0,-1-15,0 25,0 0,0 1,-1-1,0 0,0 1,0-1,0 1,-1-1,0 1,0 0,0 0,0 0,-1 0,1 0,-1 0,0 0,0 1,-1 0,1-1,-1 1,1 0,-1 1,0-1,0 1,0 0,-1 0,1 0,0 0,-6-1,-59-8,1 3,-94 0,-255 7,207 2,185 1,0 0,-30 8,-3 0,46-9,1 1,0 1,-22 6,65 49,-26-35,-6-20,0 1,1-1,-1 0,1 0,0 0,0 0,0 1,0-1,0 0,1-1,-1 1,1 0,0 0,0-1,0 1,0-1,0 1,1-1,-1 0,1 0,0 0,-1 0,1-1,0 1,0-1,0 0,0 1,0-1,0 0,6 0,24 7,10 4,0-3,1-1,-1-2,50 0,-76-6,14-2,0 3,-1 0,60 11,-22 2,95 5,-140-17,-20-2,-1 1,1-1,-1 1,1 0,-1 0,0 0,1 0,-1 0,0 0,0 1,0-1,1 1,-2 0,1-1,0 1,0 0,0 0,-1 0,1 0,-1 0,0 1,0-1,1 0,-1 1,-1-1,1 1,0-1,-1 1,1-1,-1 6,2 9,-1 0,-1 0,-4 31,1-14,0 811,5-443,-2-400,1 1,-1 0,0 0,0 0,-1-1,1 1,-1 0,1 0,-1-1,0 1,0 0,0-1,0 1,-1-1,1 0,-1 1,1-1,-3 2,2-3,1 0,-1-1,0 1,0-1,0 1,0-1,0 0,0 0,0 0,1 0,-1 0,0 0,0-1,0 1,0-1,0 1,1-1,-1 0,0 0,0 1,1-1,-1 0,1-1,-1 1,1 0,-1 0,-1-2,-10-5,0 1,0 1,-1 0,1 1,-1 1,-1 0,1 0,-1 2,1 0,-28 0,-24-6,21 4,-81 1,7 1,113 2,1-1,0 0,0 0,0 0,1 0,-1-1,0 0,0 0,1 0,-1-1,1 1,0-1,0 0,0-1,0 1,0 0,1-1,-1 0,1 0,0 0,0 0,1-1,-1 1,1-1,0 0,0 1,0-1,1 0,-2-9,-1-14,0 0,2 0,2 0,3-39,-1 18,-4-94,-1 73,3 0,3 1,14-76,9 51,-19 74,0 0,-2 0,0-1,-2 0,2-34,-6 17,0 22,0 1,1-1,1 0,0 1,7-26,-7 37,0 1,0-1,1 1,0-1,-1 1,1 0,1 0,-1 0,0 0,1 0,-1 1,1-1,0 1,0-1,0 1,0 0,0 0,1 1,-1-1,0 0,1 1,-1 0,1 0,0 0,-1 0,1 1,0 0,6-1,176 4,-113 1,79-7,-141 1,0-1,-1-1,1 0,-1 0,0-1,0 0,-1-1,15-11,9-4,-22 15,16-6,-26 12,0 1,0-1,0 1,0-1,0 1,-1-1,1 1,0 0,0-1,-1 1,1 0,0-1,-1 1,1 0,-1 0,1 0,-1 0,1 0,-1 0,0-1,0 1,1 0,-1 0,0 0,0 0,0 0,0 0,0 0,0 0,0 2,3 57,-2 1,-8 73,-18 59,15-104,4-41,-1 56,6-86,-1 1,-7 31,-3 33,12-69,0-6,0-1,0 1,-1-1,0 0,0 1,-1-1,-2 8,2-12,1-1,-1 1,1-1,-1 0,0 1,0-1,0 0,0-1,-1 1,1 0,0 0,-1-1,1 1,-1-1,0 0,1 0,-1 0,0 0,0-1,1 1,-1-1,-5 1,-61 4,0-3,-72-6,12-1,113 5,10 1,0-1,0 0,0 0,0-1,0 1,0-1,0-1,1 1,-11-5,17 2,9 1,13-1,50 3,-54 2,-1-1,1 0,0-2,24-4,-41 5,0 1,0 0,0-1,0 1,0-1,0 1,0-1,0 0,0 0,0 0,0 0,0-1,-1 1,1 0,-1-1,1 1,-1-1,1 1,-1-1,0 0,0 1,0-1,0 0,0 0,0 0,0 0,-1 0,1 0,0 0,-1 0,0 0,0 0,0-1,0 1,0 0,0-2,-1-1,-1 0,0 0,0 0,0 0,-1 0,1 1,-1-1,0 1,0 0,-1 0,1 0,-1 0,-5-4,-26-18,-46-27,26 18,51 32,0 0,0 0,0 0,0 0,1-1,-1 0,1 1,0-1,0 0,1-1,-4-5,5 9,1 0,0 0,-1 0,1-1,0 1,0 0,0 0,0 0,0 0,0 0,0 0,0 0,0-1,1 1,-1 0,0 0,1 0,-1 0,1 0,0-2,1 2,0-1,-1 0,1 1,0-1,0 1,0 0,0 0,0 0,0 0,1 0,-1 0,0 0,5 0,6-1,0 0,0 2,25 0,-29 2,-1-2,1 1,-1-2,1 1,-1-1,1 0,-1 0,1-1,-1-1,16-5,-24 7,1 1,-1 0,0 0,1 0,-1-1,0 1,1 0,-1-1,0 1,1 0,-1-1,0 1,0 0,1-1,-1 1,0-1,0 1,0 0,1-1,-1 1,0-1,0 1,0-1,0 1,0-1,0 1,0-1,0 1,0 0,0-1,0 1,0-1,0 1,-1-1,1 1,0 0,0-1,-18-16,-32-10,47 25,-12-4,4 2,0-1,0 0,1-1,-11-7,20 12,0 1,0-1,0 1,0-1,0 0,0 0,0 0,0 0,0 1,1-1,-1 0,0 0,1 0,-1 0,1-1,-1 1,1 0,-1 0,1 0,0 0,0 0,-1-1,1 1,0 0,0 0,0 0,0-1,0 1,1 0,-1 0,0 0,1 0,-1-1,0 1,1 0,-1 0,1 0,0 0,-1 0,1 0,0 0,0 0,-1 0,1 1,0-1,0 0,0 0,2 0,6-5,0 0,0 1,0 0,0 1,1 0,0 0,0 1,0 0,15-1,12-1,49 1,-33 2,-52 2,0 0,-1 0,1 1,-1-1,1 0,0 0,-1 0,1 0,-1 0,1 0,0 0,-1 0,1 0,-1 0,1-1,0 1,-1 0,1 0,-1 0,1-1,-1 1,1 0,-1-1,1 1,-1 0,1-1,-1 1,1-1,-1 1,0-1,1 1,-1-1,0 1,1-1,-1 1,0-2,-19-13,-42-10,6 12,0 2,-79-5,74 9,39 2,26 0,38-1,185 2,-61 3,-158 1,1 0,-1-1,1 0,-1-1,0 0,12-4,-17 4,-1 0,0 0,1 0,-1 0,0 0,-1-1,1 1,0-1,-1 0,1 0,-1 0,0 0,0 0,0 0,0-1,0 1,-1 0,2-5,5-12,1 1,1-1,0 2,21-28,-19 28,-4 5,-1-1,-1 0,0 0,0-1,-2 0,4-18,-32 180,17-92,-2 0,-28 90,-2-14,-10 25,44-142,-2 0,0-1,-1 0,0 0,0-1,-15 15,18-21,-1 0,0-1,0 0,0 0,0 0,-1-1,0 1,0-2,0 1,-1-1,1 0,-1-1,-10 3,-2-3</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9:31.43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1,'864'0,"-861"0,0 0,0 0,0 0,1 0,-1 1,0-1,0 1,0 0,-1 0,1 0,0 0,0 0,0 1,-1-1,1 1,-1 0,1 0,-1 0,0 0,3 3,-3-2,0 1,-1-1,1 1,-1-1,0 1,0-1,0 1,-1 0,1-1,-1 1,0 0,0 0,0-1,0 1,-1 0,-1 6,-46 234,25-169,18-62,0 1,1 0,0 0,-3 28,4 338,6-188,-3 550,1-739,-1-1,0 1,0 0,-1 0,1 0,0 0,-1 0,0-1,1 1,-1 0,0 0,-1-1,1 1,0-1,-1 1,1-1,-1 1,0-1,0 0,-4 4,1-4,1 0,-1 1,0-2,0 1,0 0,-1-1,1 0,0-1,0 1,-11-1,-283-5,216-6,47 6,-57-3,38 10,-58-3,111 0,-1 1,1-1,-1 1,1-1,-1 0,1 0,-1 0,1-1,0 1,0 0,0-1,0 0,0 1,0-1,0 0,0 0,1 0,-1 0,1 0,-1 0,1-1,0 1,0 0,0-1,0 1,0-1,1 1,-1-1,1 1,-1-6,0-10,0 0,1 1,3-30,0 14,0-670,-5 374,4 288,8-47,-4 47,1-53,-9 24,3-74,-1 143,0 0,1-1,-1 1,0 0,0-1,1 1,-1 0,1 0,-1-1,1 1,-1 0,1 0,0 0,-1 0,1 0,0 0,0 0,0 0,0 0,0 0,0 0,0 0,0 1,2-2,-1 2,1-1,-1 0,1 1,0 0,-1-1,1 1,0 0,-1 0,1 1,0-1,4 1,9 4,0 0,-1 1,20 11,-16-9,6 1,0-2,1 0,-1-2,2-1,-1-1,0-1,40-3,21 3,-79-2,75 7,-76-6,0 1,0-1,0 1,-1 0,1 1,-1-1,1 1,-1 1,7 4,-11-6,0 0,0 0,0 0,0 1,-1-1,0 1,1-1,-1 1,0-1,0 1,0 0,0-1,-1 1,1 0,-1 0,0-1,1 1,-1 0,0 0,-1 0,1 0,-1-1,1 1,-1 0,-1 3,-3 11,-1-1,-1 0,-9 16,2-4,8-9,0 1,2 0,0 0,1 1,1-1,1 1,1-1,2 25,0-16,-2 0,-1-1,-6 38,-3 6,3-1,3 1,7 87,0-27,-3-98,1 0,-2 0,-1-1,-10 57,5-35,7-46,0-1,-1 0,0 0,0 1,-1-1,-5 13,6-19,-1 1,1-1,-1 0,1 0,-1 0,0 0,0 0,0 0,0 0,-1 0,1-1,0 1,-1-1,1 0,-1 0,1 0,-1 0,0 0,1 0,-1-1,0 1,0-1,0 0,-3 0,-38 3,-60-5,93 2,-1-1,1-1,-1 0,1-1,0 0,0 0,0-1,1-1,-1 0,-14-10,21 12,1-1,-1 1,1-1,0 0,1 0,-1 0,1-1,-1 1,1 0,1-1,-1 0,1 1,-1-1,1 0,1 0,-2-9,2-11,0 0,4-29,0 4,-4-444,1 485,0-1,1 1,-1 0,2 0,-1 0,2 1,6-16,-5 15,-1-1,0 0,-1 0,0 0,-1 0,2-11,-4-31,-1 38,1 0,1 0,2-20,-2 30,0-1,1 1,-1 0,1-1,0 1,0 0,0 0,1 0,-1 0,1 1,0-1,0 1,0 0,6-5,0 1,1 1,0 0,0 0,0 1,0 1,1 0,0 0,0 1,0 0,0 1,1 0,-1 1,1 1,-1-1,0 2,1 0,-1 0,0 1,14 3,-23-4,0 0,0 0,0 0,-1 0,1 0,-1 0,1 0,0 0,-1 1,0-1,1 1,-1-1,0 1,0-1,0 1,0 0,0-1,0 1,0 0,-1 0,1 0,-1 0,1 0,-1 0,0 0,1 0,-1-1,0 1,-1 0,1 0,0 0,0 0,-1 0,0 3,-3 10,0 0,-1 0,-11 22,3-6,0 17,-13 95,26-142,-24 118,15-78,1 1,-5 85,12-111,0-1,-2 1,-4 18,4-23,0 1,1 0,0 0,1-1,0 1,1 0,2 15,-1-24,0 0,0 0,1 0,0 0,-1 0,1 0,0 0,1-1,-1 1,0-1,1 0,-1 1,1-1,0 0,0 0,-1-1,1 1,1-1,-1 1,0-1,0 0,0 0,1 0,-1-1,0 1,1-1,5 0,5 1,-1 0,1-1,0-1,0 0,21-5,-32 5,0 1,0-1,1-1,-1 1,0 0,0-1,-1 1,1-1,0 0,0 0,-1 0,1-1,-1 1,0 0,0-1,0 0,0 1,0-1,0 0,-1 0,1 0,-1 0,0 0,1-4,1-7,-1 0,-1 0,0 0,-2-24,0 25,1 1,0 0,1 0,0 0,1 0,3-13,18-23,-17 33</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9:33.9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31,'51'-19,"-1"13,-1 2,1 2,55 6,0-1,1089-3,-1175-1,1 2,0 0,-1 2,0 0,1 1,31 11,-51-15,1 0,0 0,-1 1,1-1,0 0,-1 1,1-1,0 0,-1 1,1-1,0 1,-1-1,1 1,-1-1,1 1,-1-1,0 1,1 0,-1-1,1 1,-1-1,0 1,0 0,1 0,-1-1,0 1,0 0,0-1,0 1,0 0,0 0,0-1,0 1,0 0,0 0,0-1,0 1,0 0,-1-1,1 1,0 0,-1-1,1 1,-1 1,-6 6</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9:35.85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1,'1611'0,"-1608"-1,1 1,-1 0,0 0,1 0,-1 1,0-1,1 1,-1 0,0 0,0 0,1 0,-1 0,0 1,0-1,3 4,3 5</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9:45.83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48 75,'0'2081,"-2"-2059,0 1,-7 30,4-30,2 0,-2 29,7 70,-4 92,-10-176,2-13,10-24,1-1,-1 1,0-1,0 1,0-1,0 1,0-1,1 1,-1-1,0 1,0-1,1 1,-1-1,0 0,1 1,-1-1,0 1,1-1,-1 0,1 1,-1-1,0 0,1 0,-1 1,1-1,-1 0,1 0,-1 0,1 1,-1-1,1 0,-1 0,1 0,-1 0,1 0,0 0,-1 0,1 0,-1 0,1-1,-1 1,1 0,0 0,25-4,17-4,-1 1,2 3,-1 1,0 2,82 10,-123-9,1 1,0-1,-1 0,1 0,-1 0,1 0,0 0,-1 0,1-1,-1 0,1 1,-1-1,1 0,-1 0,1 0,-1 0,0-1,1 1,-1-1,0 1,0-1,0 0,0 1,-1-1,1 0,2-5,0-1,-1 0,0 0,-1 0,0-1,0 1,0-16,1 2,7-40,0 5,-3-1,0-60,-8 104,1-1,1 1,0 0,1-1,1 1,0 0,1 1,6-18,1 2,-1-1,-2-1,-1 1,-1-1,2-45,-8-160,-2 110,0 14,4-121,9 146,-5 47,1-51,-6 43,2 1,11-54,-3 28,-6 37,16-64,-13 60,-1 1,-2-1,-2 0,-2 0,-5-62,1-5,2-57,0 161,1 0,-1 1,0-1,0 1,0-1,0 1,0 0,-1-1,1 1,-1 0,1 0,-1 0,0 0,0 0,0 0,0 0,0 1,0-1,-1 1,1 0,0-1,-1 1,1 0,-1 0,1 1,-1-1,0 0,1 1,-1 0,0 0,-4 0,-12-1,0 0,1 2,-27 4,33-3,-51 4,24-3,1 1,1 2,-63 18,99-23,-1 0,0-1,0 1,0 0,0 0,0 0,1 0,-1 1,1-1,-1 0,1 1,-1-1,1 1,0-1,-1 1,1 0,0 0,0-1,0 1,1 0,-1 0,0 0,1 0,-1 0,1 0,0 0,-1 0,1 0,0 0,0 0,1 0,-1 0,0 0,1 0,0 4,4 7,-1 0,2 0,0 0,11 17,2 5,-13-18,0 1,-2 0,5 32,-8-43,-1-6,0 0,0 0,0 0,0 0,0 0,0 0,1 0,-1 0,0 0,1 0,-1 0,1 0,-1 0,1 0,0 0,-1-1,1 1,0 0,1 1,-2-2,1 0,0 0,-1 0,1 0,0 0,-1 0,1-1,-1 1,1 0,0 0,-1-1,1 1,-1 0,1-1,-1 1,1 0,-1-1,1 1,-1-1,1 1,-1-1,0 1,1-2,27-46,-19 32,-9 16,0 0,0 0,1 0,-1-1,0 1,1 0,-1 0,0 0,0 0,1 0,-1 1,0-1,1 0,-1 0,0 0,0 0,1 0,-1 0,0 0,1 0,-1 1,0-1,0 0,0 0,1 0,-1 1,0-1,0 0,0 0,1 0,-1 1,0-1,0 0,0 0,0 1,0-1,0 0,0 1,1-1,-1 0,0 0,0 1,0-1,0 0,0 1,0-1,0 0,0 0,-1 1,1-1,0 0,0 1,0-1,0 0,0 1,2 21,-2 14,-1-1,-1 1,-3 0,0 0,-20 64,24-101,1 1,0 0,0 0,0 0,0 0,0 0,0 0,0 0,0 0,0 0,0 0,0-1,0 1,0 0,-1 0,1 0,0 0,0 0,0 0,0 0,0 0,0 0,0 0,0 0,-1 0,1 0,0 0,0 0,0 0,0 0,0 0,0 0,0 0,0 0,-1 0,1 0,0 0,0 0,0 0,0 0,0 0,0 1,0-1,0 0,0 0,0 0,-1 0,1 0,0 0,0 0,0 0,0 0,0 0,0 1,-4-20,1-28,5-323,-2 1227,-1-912,2-69,4 110,1 23,5 28,-10-35,22 91,-5 2,-3 0,4 160,-20-234,1 32,0-51,0 1,0-1,0 1,1-1,-1 1,1-1,0 1,0-1,0 1,0-1,0 0,0 0,0 0,3 4,-3-6,-1 0,1 0,-1 0,1 0,-1 0,0 0,1 0,-1 0,1 0,-1 0,1 0,-1 0,0 0,1 0,-1-1,0 1,1 0,-1 0,1-1,-1 1,0 0,1 0,-1-1,0 1,0 0,1-1,-1 1,0 0,0-1,1 1,-1 0,0-1,0 1,0-1,0 1,0-1,0 1,0 0,0-1,0 1,0-1,7-22,23-215,-14 86,-4 27,-8-163,-4 268,1 5,0 0,1 0,0 0,6-19,-27 148,12-59,-21 77,28-132,0 0,0 0,0-1,0 1,0 0,0 0,0 0,0 0,0 0,0 0,-1 0,1 0,0 0,0 0,0 0,0 0,0-1,0 1,0 0,0 0,0 0,0 0,-1 0,1 0,0 0,0 0,0 0,0 0,0 0,0 0,0 0,0 0,-1 0,1 0,0 0,0 0,0 0,0 0,0 0,0 0,0 0,0 0,0 1,-1-1,1 0,0 0,0 0,-3-21,0-30,-1 3,-2 0,-1 0,-19-60,-54-134,50 158,19 61,10 22,1 1,0 0,0 0,0 0,0 0,0 0,-1 0,1 0,0 0,0 0,0 0,0 0,-1 0,1 0,0 0,0 0,0 0,0 0,0 0,-1 0,1 0,0 0,0 0,0 0,0 0,-1 0,1 1,0-1,0 0,0 0,0 0,0 0,0 0,0 0,-1 0,1 1,0-1,0 0,0 0,0 0,0 0,0 0,0 1,0-1,0 0,0 0,0 0,0 0,0 1,0-1,0 0,0 0,0 0,0 0,0 1,0-1,0 0,0 0,-2 48,2-42,6 1338,-6-1409,0 24,0 83,0 653,0-695,0 1,0-1,-1 1,1-1,0 1,0-1,0 1,0-1,0 1,0-1,0 1,0-1,0 1,0-1,0 1,0-1,0 1,1-1,-1 1,0-1,0 1,0-1,1 1,-1-1,0 0,1 1,-1-1,0 1,1-1,-1 0,1 1,-1-1,0 0,1 0,0 1,12-15,11-33,-17 23,0 1,-1-2,4-41,-11 296,1-230,0 1,0-1,0 0,0 1,0-1,0 1,0-1,0 1,0-1,0 0,0 1,0-1,0 0,0 1,0-1,1 1,-1-1,0 0,0 1,1-1,-1 0,0 1,0-1,1 0,-1 0,0 1,1-1,-1 0,0 0,1 1,-1-1,0 0,1 0,-1 0,1 0,-1 0,0 0,1 0,-1 1,1-1,-1 0,1 0,-1-1,0 1,1 0,-1 0,1 0,-1 0,0 0,1 0,-1 0,0-1,1 1,-1 0,0 0,1-1,0 1,0-1,0 1,0 0,-1-1,1 1,0 0,0 0,0 0,0-1,-1 1,1 0,0 0,0 1,0-1,0 0,0 0,-1 0,1 0,0 1,0-1,0 0,-1 1,1-1,0 1,0-1,-1 1,1-1,0 1,-1-1,1 1,-1 0,1-1,-1 1,1 0,-1 0,1-1,-1 1,1 0,-1 0,0-1,0 1,1 0,-1 0,0 0,0 0,0 0,0-1,0 2,3 28,0 0,-2-1,-4 39,1-30,3 49,-1-86,0 0,0 1,0-1,0 1,0-1,1 1,-1-1,0 0,1 1,-1-1,1 0,-1 1,1-1,0 0,0 0,-1 1,1-1,0 0,0 0,0 0,0 0,0 0,1 0,-1 0,0-1,0 1,3 1,-3-2,1-1,-1 1,0 0,0-1,0 1,0-1,1 0,-1 1,0-1,0 0,0 0,0 1,0-1,-1 0,1 0,0 0,0 0,-1 0,1 0,0-1,-1 1,1 0,-1 0,1 0,-1-1,0 1,1 0,-1 0,0-1,0 1,0-2,1-3,0 0,-1 0,1 0,-1-1,0 1,-1 0,0 0,0 0,0 0,0 0,-1 0,-5-11,6 14,-1 1,0-1,1 1,-1 0,0-1,0 1,0 0,0 0,-1 0,1 1,-1-1,1 1,-1-1,1 1,-1 0,0 0,0 0,0 0,1 0,-1 1,0-1,0 1,0 0,0 0,0 0,0 0,0 0,0 1,-4 0,-12 5,0 0,1 1,0 0,0 2,1 0,-17 12,-53 26,81-46,7-3,13-13,24-16,-23 23,0 0,1 1,0 0,0 2,30-7,-35 10,1-1,-1 1,0-2,0 0,0 0,0-1,-1 0,0-1,0 0,0 0,-1-1,0-1,0 1,10-13,-13 12,-1-1,0 1,-1-1,0 0,0 0,-1-1,0 1,-1-1,0 0,0 1,0-13,-1-17,-5-62,1 24,3-569,0 626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29.5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35,'3'-2,"3"-2,4-3,3 1,3 0,0 2,1 1,0 2,1 0,-4 1</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9:57.0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1,'744'0,"-724"0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0:07.9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1,'546'0,"-522"0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0:09.56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1,'4'0,"5"0,10 0,5 0,8 0,1 0,4 0,3 0,0 0,-4 0,-3 0,-4 0,2 0,0 0,-2 0,-6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0:11.4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0,'4'0,"5"0,6 0,8 0,13 0,3 0,4 0,3 0,-3 0,-4 0,-5 0,-4 0,-7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0:56.51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16,'50'0,"-1"1,0-2,59-9,-75 6,0 2,56 3,-23 1,61 12,-79-11,147 6,-183-9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1:04.87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1,'50'0,"-2"-1,0 2,64 10,-94-9,-1-1,28-1,-26 0,-8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1:12.07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1,'73'-1,"79"3,-102 11,-43-10,0-1,0 1,0-2,1 1,14 1,-6-3,-2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1:17.76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3,'113'-2,"119"4,-180 4,41 2,-81-8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1:19.9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1,'58'0,"0"3,86 15,-125-14,42 8,63 4,-113-16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2:55.57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0,'539'0,"-525"0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30.5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34,'8'-1,"-1"0,1 0,-1-1,1 0,-1 0,10-5,37-9,45 14,-64 3,-21-1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3:30.42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54,'17'1,"0"1,1 0,18 6,45 6,535-12,-305-5,-121 6,197-6,-289-10,-69 8,-1 0,39 1,28 7,-42 0,0-3,96-10,-70-5,-24 3,0 3,100-3,1319 12,-1276 13,-10 1,-49-2,-126-11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3:51.4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0,'1565'0,"-1382"16,-75-3,650 1,-473-17,-237 4,-24 0,0-1,0 0,1-2,-1-1,45-11,-48 9,0 1,0 2,0 0,0 1,0 1,26 2,13 1,-45-3</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3:54.2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16,'80'-13,"769"10,-428 6,1322-3,-1720 1,-1 1,36 9,-36-7,0 0,38 2,50-7,-96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3:56.9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41,'152'-13,"253"0,515 9,-481 7,-427-3,928 10,-867-7,20 1,94-8,-115-21,38 24,-95 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4:00.00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15,'404'2,"438"-4,-430-11,-264 11,155 4,-202 11,-66-7,48 2,79-7,-26-1,155 20,-276-19,1 0,-1-1,1-1,15-3,36-2,-21 6,37 0,83 11,-124-8,-30-2</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4:03.8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1,'2592'0,"-2436"13,-112-13,-32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4:06.45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71,'1'-2,"-1"0,1 0,0 1,0-1,-1 0,1 1,0-1,0 1,1-1,-1 1,0 0,0-1,1 1,-1 0,0 0,1 0,0 0,-1 0,1 0,-1 0,1 1,3-2,40-12,26 2,1 4,0 2,131 8,-70 0,1379-2,-1447 3,93 17,-25-3,-8 2,28 3,-133-20,-3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4:09.15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0,'2278'0,"-2248"2,58 10,-60-7,1-1,36 1,283-6,-341 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4:12.15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30,'108'-11,"-41"3,472-2,-321 13,995-4,-1200 2,1 1,0 0,24 7,34 4,310-11,-189-4,-182 2</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8:42.68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1,'11'9,"1"0,0 0,1-1,0 0,0-1,0 0,1-2,0 1,0-2,1 0,24 4,6-2,0-1,70-3,552-3,-646 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46.08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0 531,'449'0,"-446"0,-1 0,0 0,0-1,1 1,-1-1,0 1,0-1,0 0,0 1,0-1,0 0,0 0,0-1,0 1,0 0,0-1,-1 1,1-1,-1 0,1 1,-1-1,0 0,1 0,-1 0,0 0,0 0,0 0,0 0,-1 0,1 0,-1 0,1-1,-1-3,2-10,-1 1,-1-1,-1 0,-2-16,0-7,21-127,-19 1,1 150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8:45.1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1,'801'0,"-775"0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9:00.92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64 129,'0'1271,"2"-1243,1 0,7 34,-2-22,-8-37,1 0,0 0,0 0,0 0,0 0,0 0,1 0,-1 0,1-1,0 1,0 0,0-1,0 0,0 1,1-1,-1 0,0 0,1 0,0-1,-1 1,1-1,0 1,0-1,0 0,0 0,0 0,0 0,5 0,10 0,-1 1,0-2,0-1,23-3,4 1,101 4,67-3,-210 1,1 1,0-1,-1 0,1 1,-1-1,1 0,-1 0,1-1,-1 1,0-1,0 1,1-1,-1 1,0-1,-1 0,1 0,0 0,0 0,-1-1,1 1,-1 0,0-1,0 1,0-1,0 1,0-1,0 1,-1-1,1 0,-1-4,2-10,-1-1,0 0,-4-29,1 21,1 2,-1-285,4 295,1-1,1 1,0 0,0 0,1 0,8-13,-6 12,-1 1,0-2,-1 1,5-31,-5-17,-7-104,2-41,3 187,1 0,12-38,-9 39,-2 0,0 0,3-33,-6 4,-5-71,3 118,-1 0,1-1,0 1,-1 0,0 0,0 0,1-1,-1 1,-1 0,1 0,0 0,0 0,-1 1,1-1,-1 0,1 0,-1 1,0-1,0 1,0 0,-2-2,-1 1,0 0,0 0,0 0,0 1,0 0,0 0,0 0,-1 1,-6 0,1 0,0 1,0 0,-1 1,1 0,0 0,1 2,-1-1,-16 9,18-6,1 0,0 1,0 0,0 1,-12 16,14-16,0-1,-1 0,0 0,0 0,-1-1,-13 10,14-13,-1 0,1-1,-1 1,1-1,-1-1,0 0,0 0,-11 0,-71-5,32 1,22 2,16-1,1 2,0 0,-1 1,1 1,0 1,0 1,-24 7,-22 13,87-19,17-4,12-2,70 1,-118 1,-1-1,1 1,-1-1,1 1,-1 0,0 0,1 0,-1 0,0 0,0 1,0-1,0 1,0 0,0-1,0 1,0 0,-1 0,1 0,-1 0,1 0,-1 1,0-1,0 0,0 0,0 1,0-1,0 1,-1-1,1 1,-1-1,0 4,2 12,-2-1,0 1,-3 29,0-13,3 189,-2 62,-9-186,5-57,-1 54,7-82,0 20,0 0,3 0,9 50,-8-67,-2-9,-1 0,2 0,-1 0,1 0,7 14,-8-20,0 1,0-1,0 0,0 0,0 1,0-1,1-1,0 1,-1 0,1 0,0-1,-1 0,1 0,0 1,0-1,0-1,0 1,0 0,6-1,5 2,0 0,0-2,0 0,0 0,22-5,-33 5,1-1,-1 0,0 0,0 0,0 0,0-1,0 1,0-1,0 0,0 0,0 0,-1 0,1 0,-1 0,0-1,1 1,-1-1,-1 0,1 0,0 0,0 0,-1 0,0 0,0 0,0 0,0 0,0-1,0-5,3-47,-8-94,0 33,5-402,0 496,1-1,9-33,-1 3,-14 107,6 71,0-31,-2 502,0-591,0-1,0 1,0 0,0-1,-1 1,1-1,-1 1,0-1,0 1,-1-1,1 1,-1-1,1 0,-1 0,0 0,0 0,-1 0,1 0,0-1,-1 1,0-1,0 0,1 1,-1-1,-1 0,1-1,0 1,0-1,-1 1,1-1,0 0,-1 0,0 0,1-1,-1 1,1-1,-1 0,0 0,1 0,-1-1,1 1,-1-1,1 0,-7-2,5 1,-1-1,1-1,0 1,0-1,1 1,-1-1,1-1,-1 1,1-1,1 1,-1-1,1 0,0-1,0 1,0 0,1-1,-1 0,1 1,-2-13,3 13,0-1,0 1,0-1,1 1,0-1,0 1,0 0,1-1,0 1,0-1,0 1,1 0,-1-1,1 1,0 0,1 0,-1 1,1-1,0 0,1 1,-1 0,7-7,1 1,-1 3,-1-1,0 0,-1-1,0 0,8-11,-14 17,0 0,-1 0,1 0,-1 0,0 0,0 0,0-1,-1 1,1 0,-1 0,1-1,-1 1,0 0,0-1,-1 1,1 0,-1-1,1 1,-1 0,0 0,-1 0,1-1,-3-3,-6-13,1 0,1 0,1-1,0 0,-6-40,8 15,2-80,1 78,1 33,0-1,1 1,0 0,2-1,0 1,4-18,-4 29,1 0,0 0,-1 1,1-1,1 1,-1-1,0 1,1 0,0 1,0-1,-1 0,1 1,1 0,-1 0,0 0,1 1,-1 0,0-1,1 1,0 1,-1-1,1 1,5 0,-7-1,1 0,-1 1,0 0,1 0,-1 0,1 0,-1 1,1-1,-1 1,1 0,-1 0,0 0,1 1,-1-1,0 1,0-1,0 1,0 0,-1 0,1 0,0 1,-1-1,1 1,-1 0,0-1,0 1,0 0,0 0,-1 0,3 7,5 60,-8-53,1-1,1 0,0 1,1-1,6 16,-10-32,-1 0,1 0,0 1,0-1,0 0,0 0,0 0,0 1,0-1,0 0,0 0,0 0,0 1,0-1,0 0,0 0,1 0,-1 1,0-1,0 0,0 0,0 0,0 0,0 1,0-1,0 0,1 0,-1 0,0 0,0 0,0 1,0-1,1 0,-1 0,0 0,0 0,0 0,1 0,-1 0,0 0,0 0,0 0,1 0,-1 0,0 0,0 0,0 0,1 0,-1 0,0 0,0 0,0 0,1 0,-1 0,0 0,0 0,0 0,0 0,1-1,-1 1,0 0,0 0,5-19,-2-27,-4-117,25 395,-20-222,2-25,4-27,-5-83,-6 141</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9:50.7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94,'1'3,"-1"-1,0 0,1 0,0 1,-1-1,1 0,0 0,0 0,0 0,1 0,-1 0,0 0,1-1,-1 1,1 0,-1-1,1 1,0-1,0 0,0 1,0-1,0 0,0 0,0 0,0 0,0-1,0 1,1-1,-1 1,0-1,0 0,4 0,12 3,0-2,1-1,19-1,-17 0,832-1,-482 2,-368 0,-1 0,1 0,0 0,0 1,0-1,0 0,-1 1,1 0,0 0,0 0,-1 0,1 0,-1 0,1 1,-1-1,1 1,-1 0,0 0,0-1,4 5,-4-1,1 0,-1-1,0 1,-1 0,1 0,-1 0,0 0,0 0,0 0,-1 11,-1 269,-2-109,5-27,-5 164,3-310,0-1,0 0,-1 1,1-1,-1 0,0 1,0-1,1 0,-2 0,1 0,0 0,0 0,-1 0,1 0,-1 0,1 0,-1 0,0-1,0 1,1-1,-1 0,0 1,-1-1,1 0,0 0,0 0,0 0,-1-1,1 1,0-1,-1 1,-2-1,-10 1,-1 0,1-1,0-1,-20-4,-9 0,-349 3,211 4,169-2,0-1,0 0,0 0,1-1,-1-1,1 0,-24-9,31 10,1-1,0 1,0-1,0 1,0-1,0 0,1-1,-1 1,1-1,0 1,0-1,0 0,0 0,1 0,0-1,0 1,0 0,0-1,1 0,-1 1,1-1,0 0,0-8,1-172,2 80,10-36,-1 23,-12-87,3-62,-2 264,0 1,0 0,0-1,1 1,-1-1,1 1,-1-1,1 1,0 0,0 0,0-1,0 1,0 0,1 0,-1 0,1 0,-1 0,1 0,0 1,-1-1,4-2,-3 4,1-1,-1 0,1 0,0 1,-1-1,1 1,-1 0,1 0,0 0,-1 0,1 0,0 0,-1 1,1 0,-1-1,4 2,8 4,0 1,0 0,-1 1,0 0,15 14,-23-19,-1 0,-1 1,1 0,-1 0,1 0,-1 0,0 0,0 1,-1-1,1 1,-1 0,0 0,-1 0,1 0,-1 0,0 0,0 0,0 0,-1 7,5 17,14 23,-15-44,0 0,-1 0,0 0,3 13,0 39,-2 1,-7 97,0-34,2-108,3 25,-2-41,0 0,0 0,1 0,-1 0,0 0,1 0,-1 0,0 0,1 0,-1 0,0 0,0 0,1 0,-1 0,0 0,1 0,-1 0,0-1,0 1,1 0,-1 0,0 0,0 0,1-1,-1 1,0 0,0 0,0 0,1-1,-1 1,0 0,0 0,0-1,0 1,0 0,1-1,-1 1,0 0,0 0,0-1,0 1,0 0,0-1,0 1,0 0,10-19,7-23,13-52,-23 68,0 0,2 0,1 1,1 1,1-1,1 2,19-27,-26 44,1 0,-1 0,1 1,0-1,11-5,-11 8,-1-1,1 0,-1-1,-1 0,1 1,0-2,7-9,-11 12,0 0,0 0,1 1,-1-1,0 1,1-1,0 1,-1 0,1 0,0 0,0 0,0 1,5-3,-6 4,-1 0,1 0,-1 0,0 0,1 0,-1 0,1 0,-1 1,1-1,-1 0,0 1,1-1,-1 1,0 0,0-1,1 1,-1 0,0 0,0 0,0 0,0 0,0 0,0 0,0 0,0 0,0 0,-1 0,1 1,0-1,-1 0,1 1,-1-1,1 3,11 27,-2 0,-2 1,-1 0,-1 1,2 32,-4 167,-5-167,0-64,1 1,0-1,0 1,0 0,0-1,0 1,1-1,-1 1,0-1,1 1,-1-1,1 0,-1 1,1-1,1 3,-1-4,-1 0,1 0,-1 0,1 0,-1 0,0 0,1 0,-1 0,1 0,-1 0,1 0,-1 0,1 0,-1 0,1 0,-1 0,1 0,-1-1,0 1,1 0,-1 0,1-1,-1 1,0 0,1-1,-1 1,0 0,1-1,-1 1,0 0,1-1,3-5,1 0,-1-1,0 1,0-1,4-11,8-29,-2-1,-2 0,-2-1,4-61,-5-200,-3 468,11-51,-8-65,-3 0,-1 0,-2 1,-5 67,2-108,-1 1,0-1,1 1,-1-1,0 1,-1-1,1 0,0 0,-1 1,1-1,-1 0,0 0,1 0,-1-1,0 1,0 0,0-1,-1 1,1-1,0 0,0 0,-1 1,1-2,-1 1,1 0,-1 0,1-1,-1 1,1-1,-4 0,-13 2,0-2,1 0,-26-3,11 0,-398 2,650 1,-190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49:54.49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1,'1774'0,"-1764"1,0 0,-1 1,1 0,-1 0,0 1,0 0,13 7,-12-5,1-1,-1 0,1-1,0 0,15 2,45-3,-50-3</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4T23:50:12.4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1 121,'317'-21,"-272"17,-26 1,-1-1,35-11,-34 9,0 0,34-4,138 5,-140 7,1-2,96-15,-109 10,0 1,0 3,39 2,51-2,-125 1,-1-1,1 1,-1-1,0 1,1-1,-1 0,0-1,1 1,-1-1,4-2,5-6</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5:38.99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54,'0'-1,"1"0,0 0,-1 0,1 0,0 0,0 0,-1 1,1-1,0 0,0 0,0 1,0-1,0 1,0-1,0 0,0 1,0 0,0-1,1 1,-1 0,0 0,0-1,0 1,2 0,34-4,-34 4,227-2,6 1,-205-3,49-14,-45 9,-34 9,0 0,0 0,0 0,0-1,0 1,0 0,-1 0,1 0,0 0,0 1,0-1,0 0,0 0,0 1,0-1,0 0,0 1,0-1,-1 1,1-1,0 1,0-1,0 1,-1 0,1-1,0 1,-1 0,2 1,-1 0,0 1,1 0,-1 0,0 0,-1 0,1 0,0 0,-1 0,1 4,-1 4,0 0,-1 0,0 0,-4 15,4-23,0 1,-1-1,1 0,-1 0,1 0,-1-1,0 1,0 0,-1-1,1 1,0-1,-1 0,1 0,-1 0,0 0,0 0,0 0,0-1,0 1,0-1,0 0,0 0,0 0,-1-1,-5 1,-10 1,0-1,0 0,-29-5,10 2,-191 0,210 2</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5:43.3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0,'0'2710,"-11"-2536,0 6,12 1197,0-1355,2 0,1 1,0-1,2-1,10 27,-9-25,0-1,-1 1,-1 1,3 36,-4-17,14 71,-10-74,-2-1,2 55,-9 370,0-446,-1-1,-1 1,0-1,-2 0,0 0,-13 30,-3 10,-23 97,41-141,0 1,0 0,1 0,1 1,1-1,0 0,3 24,-2-37,-1-1,1 0,-1 0,0 1,1-1,-1 0,1 0,-1 0,1 0,-1 1,0-1,1 0,-1 0,1 0,-1 0,1 0,-1 0,1 0,-1 0,1 0,-1 0,1-1,-1 1,0 0,1 0,-1 0,1 0,-1-1,1 1,-1 0,0-1,1 1,-1 0,0 0,1-1,-1 1,0-1,1 1,-1 0,0-1,1 0,20-18,-20 17,29-28,0-1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5:53.7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0,'493'0,"-468"1,-1 2,25 5,41 3,319-10,-194-2,-213 0,1 1,-1 0,1 0,0 0,-1 0,1 1,-1-1,1 1,-1 0,1-1,-1 1,0 0,1 0,-1 1,0-1,0 0,0 1,1-1,-2 1,1 0,0 0,0 0,-1 0,3 2,-2 2,0-1,0 1,-1 0,0 0,0 1,0-1,0 0,-1 0,-1 8,-3 753,2-729,-7 45,3-46,0 49,5 7,4 101,7-128,-5-46,-2 0,1 28,-2-12,2 0,12 50,-8-48,6 69,-12 413,-5-255,1-226,-2 0,-2 0,-15 53,10-47,-10 83,19-97,-1 0,-1-1,-14 49,10-45,1 1,2 0,-1 52,-1 7,-3 55,10 156,3-124,-3 1368,-2-1527,0 0,-6 25,-3 37,0 11,7-65,-3 44,7-71,0 0,-1 0,1 0,-1 0,0 0,1 0,-2 0,1 0,0 0,0-1,-1 1,0-1,1 1,-1-1,0 1,0-1,0 0,-1 0,1 0,0 0,-1 0,1-1,-1 1,0-1,0 0,1 1,-1-1,0 0,0-1,0 1,0 0,-5-1,-13 3,-1-2,1 0,-38-4,24 1,-56-1,-153-26,117 15,-5-1,35 5,70 9,0-1,-28-7,33 6,-4-1,43 2,616 3,-492 10,-2 0,-91-11,-23-1,0 1,0 1,42 7,-64-7,-1 0,1 0,0-1,-1 1,1-1,0 0,-1 0,1 0,0 0,0 0,-1 0,1-1,0 0,-1 1,1-1,-1 0,1 0,-1 0,1-1,-1 1,0 0,0-1,1 0,-1 0,0 1,2-4,-1 0,-1 0,1 0,-1 0,0-1,0 1,-1-1,1 1,-1-1,0 0,-1 1,0-11,0-110,-1 59,13-125,-8 147,0-51,-4 60,1-1,12-62,-2 48,-3 0,-2-1,0-72,-6-931,-2 1024,-1 0,-2 0,-8-31,6 32,1 0,2-1,-1-37,6-600,-4 626,-1-1,-14-57,-1-14,-26-277,38 328,-9-192,17-863,-3 1075,-2 0,-16-74,-18-9,27 95,1 0,2-1,1 0,-5-52,12 62</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6:23.49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111 1,'504'19,"-356"-3,-135-15,1-1,0-1,0 0,17-4,27-2,-18 0,-32 6,0-1,0 1,0 0,16 0,-22 2,0-1,0 0,0 1,0 0,1-1,-1 1,0 0,-1 0,1 0,0 0,0 0,0 0,-1 1,1-1,0 1,-1-1,1 1,-1-1,0 1,1 0,-1 0,1 3,4 12,-1 0,0 0,-2 0,0 1,-1 0,0-1,-2 1,0 0,-4 30,1-23,2 0,1 0,1 0,6 30,-7-53,1 1,0-1,-1 1,1-1,-1 1,0 0,0-1,0 1,0-1,0 1,-1 0,1-1,-1 1,0-1,0 1,0-1,-2 5,1-5,0 0,0-1,0 1,-1 0,1-1,0 0,-1 0,1 0,-1 0,1 0,-1 0,0 0,1-1,-1 1,0-1,1 0,-6 0,-25-1,-1 0,1-3,0 0,0-3,-43-13,40 14,-1 1,1 1,-1 2,-67 6,11-1,-20-5,-117 4,227-1,0-1,0 1,0 0,-1 0,1 0,0 1,0-1,1 1,-1-1,0 1,0 0,1 0,-1 0,1 1,0-1,0 0,0 1,0 0,0-1,0 1,0 0,1 0,0 0,0 0,-1 0,2 0,-1 0,0 1,1-1,-1 4,-2 14,2 1,0-1,3 34,0-25,-3 4,-9 57,5-56,-1 49,8-9,3 0,25 129,-26-179,-1 0,-2 43,-1-44,1 0,7 47,1-10,-3 1,-2 0,-7 97,0-33,3-15,0-222,-13-341,2-40,13 301,-2 187,0 0,1 0,-1 0,1 0,0 0,0 0,0 0,1 0,-1 0,1 0,0 0,0 1,0-1,1 1,-1-1,1 1,0 0,0 0,0 0,0 1,1-1,-1 1,1 0,-1-1,1 2,0-1,0 0,-1 1,1 0,7-2,11-2,1 2,0 0,0 2,32 1,-31 0,699 3,-715-3,1 0,-1 1,0 0,0 1,0-1,0 1,0 1,0 0,-1 0,1 0,-1 1,0 0,11 8,-14-9,-1 1,0-1,1 1,-1-1,0 1,-1 0,1 0,-1 0,1 1,-1-1,-1 1,1-1,-1 1,1-1,-1 1,-1 0,1 0,-1-1,1 1,-1 0,-1 0,1 0,-1-1,-1 8,1-9,-1-1,1 1,0 0,-1 0,0-1,0 1,0-1,0 1,0-1,0 0,0 0,-1 0,1 0,-1 0,0-1,1 1,-1-1,0 0,0 1,0-1,0-1,0 1,0 0,0-1,-6 1,-11 1,-1 0,-35-3,38 0,-58 0,-137 15,25 5,144-13,24-4,0 1,1 1,-37 12,33-5,0 1,1 1,-31 24,-5 2,46-26,22-7,34-3,-35-3,148 1,192 13,-211-6,-96-7,0 1,-1 3,68 14,-52-10,-24-4,-65-4,-322 16,285-14,-71-4,96-2,0 2,0 2,0 2,1 2,-57 13,87-14,1 1,-1 0,1 1,1 0,-1 0,1 1,0 1,-11 9,17-12,0 0,0 0,1 0,-1 1,1 0,0-1,0 1,1 1,0-1,0 0,0 1,1 0,0-1,0 1,1 0,-1 11,2 439,2-201,-19-35,12-141,5 113,0 33,-11-134,5-52,0 53,-10 173,8-158,9 137,1-95,-2-70,-2-9,4 1,11 80,-4-77,-5 0,-5 110,-2-54,3 291,-9-372,7-42,0 0,0 0,1 0,0 1,0-1,1 9,1-15,-1-1,0 1,1 0,-1 0,1 0,0-1,0 1,0 0,0-1,0 1,0-1,0 1,0-1,0 1,1-1,-1 0,0 0,1 1,0-1,-1 0,1 0,-1-1,1 1,0 0,0 0,-1-1,1 1,0-1,0 0,0 0,2 1,44 3,1-2,67-6,-8 1,-4 1,112 5,-85 18,-124-20,1 1,0-1,0 2,0-1,-1 1,14 7,-13-6,0 0,1-1,-1 0,1 0,15 2,26-1,-30-3,-1 0,1 2,29 7,-49-10,1 0,-1 0,1 0,-1 0,1 0,0 0,-1 0,1 0,-1 0,1 1,-1-1,1 0,-1 0,1 1,-1-1,1 0,-1 1,1-1,-1 0,0 1,1-1,-1 1,0-1,1 1,-1-1,0 1,1-1,-1 1,0-1,0 1,0-1,1 1,-1 0,-16 11,-31 3,25-11,1 0,-1-2,0 0,0-1,0-2,0 0,0-1,0-1,0-2,-26-8,10 1,0 2,-1 1,0 2,0 1,0 3,-1 1,0 1,-47 7,65 0,30 0,37 3,338-9,-202-22,-179 22,0 0,-1 0,1-1,0 1,0 0,0 0,-1-1,1 1,0-1,-1 0,1 1,0-1,-1 0,1 0,-1 0,1 0,-1 0,0 0,1-1,-1 1,0 0,0-1,0 1,0-1,0 1,0-1,0 0,0 1,-1-1,1 0,-1 1,1-1,-1 0,0 0,0 1,0-1,0-3,-1-6,-1 0,0 1,-1-1,-1 0,-6-14,-6-27,10-15,7-123,2 70,-1 75,2 0,16-68,-3 21,39-151,-3 21,-41 134,-4 0,-3-105,-3 108,0 48,-1 0,-7-54,3 89,-2 10,-4 10,-35 135,-6 16,25-96,5 0,-21 129,35-165,-10 55,-8 188,22-174,5 112,1-188,14 50,-11-56,-2 1,0 0,1 32,-6-54,-1 0,1-1,1 1,-1-1,0 1,1 0,-1-1,1 1,0-1,0 1,0-1,0 1,0-1,0 0,1 1,-1-1,1 0,0 0,2 2,-4-3,1-1,0 0,0 1,0-1,-1 0,1 0,0 0,0 1,0-1,0 0,-1 0,1 0,0 0,0 0,0-1,0 1,-1 0,1 0,0-1,0 1,0 0,0-1,2-1,0 0,-1 0,1 0,-1 0,0 0,0-1,0 1,4-6,-1-2,0 0,-1-1,0 1,-1-1,0 0,0 0,-1 0,-1 0,0 0,-1-19,0 16,1 1,0-1,1 1,0 0,1 0,0 0,9-21,-1 10,-1-1,-2 0,-1 0,0-1,-2 0,-1-1,1-34,-4-18,-9-90,-5 69,-46-175,35 183,4 0,-10-130,26 168,2 0,3 0,2 0,3 0,23-99,80-344,-101 432,-3 1,-5-97,-1 70,-1 71,0 1,-2-1,0 1,-1 0,-13-33,8 28,3-1,-10-42,14 50,-1 0,-10-26,9 30,1 0,0-1,1 1,0-1,-1-18,7-103,-5-62,2 195,-1-1,0 1,0 0,0 0,0 0,0-1,-1 1,1 0,0 1,-1-1,0 0,1 0,-1 1,0-1,0 1,0-1,0 1,0 0,0 0,0 0,0 0,-1 0,1 0,0 1,-1-1,1 1,0-1,-4 1,-13-3,1 2,-31 0,30 1,-252 14,9-1,249-13,-13 0,-48 4,64-2,0 0,1 1,0 0,-1 0,1 1,0 0,1 0,-12 8,16-9,1-1,-1 1,0 0,1 0,-1 1,1-1,0 1,0 0,0-1,1 1,0 1,-1-1,1 0,1 0,-3 6,2 3,0-1,1 1,0-1,2 20,-1-30,3 768,-3-500,-12-119,0-3,13 1707,-1-1853,0 1,0-1,0 1,0 0,0-1,1 1,-1-1,1 1,0-1,0 0,0 1,0-1,0 0,0 0,0 1,1-1,-1 0,1 0,0 0,-1-1,1 1,0 0,0-1,0 1,4 1,-1-1,0 0,1-1,-1 0,0 0,1 0,-1-1,1 0,-1 0,1 0,-1-1,8-1,65-11,-14 1,1 2,90 0,-94 11,-28 1,0-1,-1-1,1-2,0-1,-1-2,51-14,-43 8,-32 9,-1 0,1 0,-1 0,0-1,12-6,-16 7,-1 0,0 1,0-1,0 0,0-1,0 1,0 0,0 0,-1-1,1 1,-1-1,0 0,0 1,0-1,0 0,0 1,0-1,-1 0,1-5,1-31,-2 0,-6-61,6 98,-1-1,1 1,-1 0,0-1,0 1,0 0,0 0,0 0,0 0,-1 0,1 0,-1 0,1 0,-1 1,0-1,1 1,-1-1,0 1,0-1,0 1,0 0,-1 0,1 0,0 0,0 1,-1-1,1 0,0 1,-4-1,-9-1,0 1,0 1,-25 1,19 0,-59 1,-112-13,123 4,1 3,-118 7,152 2,30-4,0 0,1 0,-1 0,0-1,0 1,1-1,-1 0,0 0,0 0,0-1,1 1,-1-1,0 0,0 0,1-1,-1 1,1 0,-1-1,1 0,0 0,0 0,0 0,0-1,-5-4,2 0,0 0,0-1,1 1,0-1,1 0,0-1,-6-15,-17-69,19 60,4 22,2 0,-1 0,2 0,-1 0,2 0,0-21,1 29,-1 0,1 1,-1-1,1 0,0 1,0-1,0 0,1 1,-1-1,0 1,1 0,0 0,-1-1,1 1,0 0,0 0,1 1,-1-1,0 0,0 1,1-1,-1 1,1 0,-1 0,1 0,0 0,-1 0,1 0,0 1,0 0,4-1,64-3,106 6,-42 2,393-4,-525 0,0 0,-1 0,1 0,0 0,0 0,-1-1,1 1,0-1,-1 0,1 0,-1 0,1 0,-1 0,1 0,-1-1,0 1,1-1,-1 0,0 1,0-1,2-3,-2 1,0 0,0-1,-1 1,1-1,-1 1,0-1,0 0,-1 0,1 1,-1-1,0-8,0-36,-5-126,4 172,1 1,-1-1,0 1,0 0,0-1,0 1,0 0,0 0,-1 0,1 0,-1 0,1 0,-1 0,0 0,0 1,0-1,0 0,0 1,0 0,0 0,0-1,0 1,-1 0,1 1,0-1,-1 0,1 1,-1-1,1 1,-5 0,-11-2,0 1,0 1,-23 3,11-1,1-1,1 0,0-1,1-1,-1-1,-38-8,28 4,0 1,0 2,0 1,-58 6,1-1,53-1,24-1,0-1,0 0,-23-3,36 2,1 0,0 0,-1 0,1 0,0-1,0 0,0 0,0 0,0 0,0-1,1 1,-1-1,1 0,0 0,-1 0,2 0,-1-1,-3-4,1-2,0 0,1 0,0-1,0 0,1 0,1 0,0 0,-1-21,2-1,6-57,-5 87,1 0,-1 0,1 0,0 0,0 0,0 0,0 0,0 1,1-1,-1 0,1 1,0-1,-1 1,1 0,0-1,1 1,-1 0,0 0,1 1,-1-1,1 0,-1 1,1-1,0 1,-1 0,1 0,5-1,8-1,-1 0,1 1,-1 1,23 2,16-3,-15-3,1 2,0 2,77 7,-25 2,130-5,-121-4,-89 1,-1 0,1-1,-1 0,1-1,-1 0,0-1,0-1,0 1,15-8,-21 8,0 0,0-1,0 0,-1 1,1-1,-1-1,0 1,0-1,-1 1,1-1,-1 0,0 0,0-1,-1 1,1-1,-1 1,0-1,-1 0,2-10,-1-1,-1 0,0 1,-2-1,0 0,-1 1,0-1,-1 1,-1-1,-6-15,8 29,1 0,-1 0,0 0,0 1,0-1,0 1,-1 0,1-1,0 1,-1 0,0 0,1 1,-1-1,0 0,0 1,0 0,0 0,0 0,0 0,-1 0,1 0,0 1,-4-1,-13-1,0 1,-33 3,28-2,-29 2,-4 0,0-3,-92-12,46-1,0 4,-115 4,214 6,-1 0,1 0,-1-1,1 0,-1 1,1-2,0 1,-1-1,1 1,0-2,0 1,0 0,1-1,-1 0,0 0,1 0,0-1,0 0,0 0,0 0,1 0,-1 0,1-1,0 1,0-1,1 0,-1 0,1 0,0 0,1 0,-1 0,1-1,0 1,0-1,1 1,0-10,-1-7,1 4,0-1,0 1,2 0,7-34,-8 48,1 0,-1 0,1 0,-1 0,2 0,-1 0,0 1,0-1,1 1,0 0,0-1,0 1,0 0,0 1,1-1,-1 1,1-1,0 1,0 0,0 0,0 1,0-1,0 1,0 0,8-1,47-4,0 3,88 7,-20 0,452-4,-577 0,1 0,-1 0,1 0,-1 0,0 0,1 0,-1-1,1 1,-1-1,0 1,1-1,-1 0,0 0,0 0,1 0,1-3,-3 3,-1-1,1 1,-1-1,0 0,1 1,-1-1,0 0,0 0,0 1,-1-1,1 0,0 1,-1-1,1 0,-1 1,1-1,-1 1,0-1,1 1,-1-1,0 1,0-1,0 1,-2-2,-2-7,-1-1,2-1,-1 1,2-1,-3-12,-7-20,11 40,0 0,-1 0,1 0,-1 0,0 1,0 0,-1-1,1 1,0 1,-1-1,0 0,0 1,0 0,0-1,0 2,0-1,0 0,-1 1,1 0,-10-1,-10-3,-1 2,-37-1,51 4,-423-1,198 4,233-3,0 0,0 0,0 0,0 0,0 0,-1-1,1 1,0-1,0 0,0 0,0 0,1 0,-1-1,0 1,0-1,1 0,-1 1,1-1,-3-3,3 1,0 0,0 1,0-1,1-1,-1 1,1 0,0 0,1 0,-1-1,1 1,-1 0,1-1,1-5,4-370,-4 373,-1 0,1 1,1-1,-1 0,1 1,0 0,0-1,1 1,0 0,0 0,0 0,1 0,0 1,0 0,1-1,-1 2,1-1,0 0,0 1,1 0,-1 0,1 1,0-1,8-2,2-2,0 2,1 0,0 1,0 0,0 2,0 0,1 0,21 1,29 2,192 4,-149 17,-108-20,-1-1,0 1,0 0,0 0,1 0,-1 0,0 0,0 0,0 1,-1-1,1 0,0 1,0 0,-1-1,1 1,-1 0,1 0,-1 0,0 0,0 0,0 0,0 0,0 0,1 5,0 5,1 1,-2-1,1 22,1 5,25 192,-27-229,-1-1,0 0,0 1,0-1,0 1,0-1,0 0,0 1,0-1,0 1,-1-1,1 0,-1 1,1-1,-1 0,1 0,-1 1,0-1,1 0,-1 0,0 0,0 0,0 0,0 0,0 0,0 0,0 0,-1 0,1-1,0 1,0 0,-1-1,1 1,0-1,-1 1,1-1,0 0,-1 0,1 1,0-1,-1 0,1 0,-1 0,-1-1,-10 1,-1-1,0-1,-24-6,19 4,-315-61,311 60,-1 2,-35-2,41 4</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6:33.9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47,'58'-10,"-2"-1,37 10,-51 1,0-1,67-11,-67 6,0 2,0 2,47 4,-18-1,-52-1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2:33.91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2,'61'0,"-9"-2,-1 3,93 14,-144-15,7 2,0-1,-1 0,1 0,0-1,0 0,13-1,-6-3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51.42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0 121,'104'2,"110"-4,-190-2,-1 0,0-2,35-13,-36 11,0 1,1 1,42-6,173 10,-123 4,-103-3,1-1,-1 0,0 0,22-8,-22 6,1 0,0 1,0 0,20 0,18 1,63-8,-53 4,0 3,71 5,-22 1,156-3,-251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6:48.4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1,'973'0,"-954"0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53.6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1,'485'0,"-455"0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8:55.2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54,'34'0,"1"-1,-1-2,1-1,-1-1,49-16,-53 15,-1 0,1 2,0 2,0 0,60 6,-7-1,-36-3,-27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0:43.1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1,'671'0,"-668"0,0 0,0 0,0 0,0 0,0 1,0-1,0 1,0 0,0 0,0 0,0 0,0 0,-1 1,1-1,0 1,-1-1,1 1,-1 0,4 4,-3-1,-1-1,0 0,0 1,0 0,-1-1,1 1,-1 0,0 0,0 0,-1-1,0 10,-1 271,-2-105,3 1210,0-1386,0 1,0-1,0 1,-1-1,1 1,-1-1,0 0,-1 1,1-1,-1 0,1 0,-1 0,0 0,-1 0,-3 5,2-6,1 0,0-1,-1 0,0 0,1 1,-1-2,0 1,0 0,0-1,0 0,0 0,-1 0,1-1,0 1,0-1,-6 0,-178-4,100 0,-94 9,172-3,1 0,-1 0,1 1,-15 7,18-7,0 0,0 0,-1-1,1 0,0-1,-1 1,0-1,1 0,-1-1,-6 1,11-2,0 0,0 0,0 1,0-1,1 0,-1 0,1-1,-1 1,0 0,1-1,0 1,-1 0,1-1,0 0,0 1,0-1,0 0,0 1,0-1,0 0,1 0,-1 0,1 0,-1 0,1 0,0 0,0 0,0-2,0-66,1 54,4-929,-7 520,3 411,1-1,0 0,1 1,1 0,10-24,9-42,-23 77,1 1,0-1,0 0,1 0,-1 0,0 1,1-1,0 1,0-1,-1 1,1 0,1 0,-1-1,0 1,0 1,1-1,-1 0,1 1,0-1,-1 1,1 0,0 0,0 0,0 0,0 0,0 1,0-1,5 1,12-2,1 1,-1 1,28 4,-10-1,69-3,50 2,-154-2,0 1,-1-1,1 1,-1 0,0 0,1 0,-1 0,0 0,1 1,-1-1,0 1,0-1,0 1,0 0,0 0,-1-1,1 1,0 1,-1-1,0 0,1 0,-1 1,0-1,0 0,0 1,-1-1,1 1,0-1,-1 1,1 4,0 11,0 0,-1 0,-4 28,2-13,-11 100,6-83,0 56,6-77,-9 51,5-50,-2 47,7-10,2-32,-2 0,-2 1,-12 64,-10 42,18-106,1 1,2-1,2 1,7 72,0-80,-4-24,-1-1,0 0,0 0,-1 0,1 0,-1 1,0-1,0 5,-1-8,1 1,-1-1,0 1,1-1,-1 0,0 0,0 1,0-1,0 0,0 0,0 0,0 0,-1 0,1 0,0 0,0 0,-1-1,1 1,0 0,-1-1,1 1,-1-1,1 1,-1-1,1 0,-1 0,-2 0,-13 3,0-1,1-1,-1 0,0-2,0 0,0-1,-30-6,45 6,-1 1,1-1,0 0,0 1,0-1,0 0,0 0,0 0,0-1,1 1,-1 0,1-1,-1 1,1-1,0 1,0-1,0 0,0 1,1-1,-1 0,1 1,-1-7,0-8,1 0,3-29,-1 21,2-509,-6 299,4 205,8-51,2-21,-12 99,1-11,-1-1,-1 1,-4-23,5 35,0 1,-1-1,1 1,0-1,-1 1,0 0,1-1,-1 1,0 0,1-1,-1 1,0 0,0 0,0 0,0 0,0 0,-1 0,1 0,-1-1,0 2,0 0,1 0,-1 0,1 0,-1 0,1 0,-1 1,1-1,-1 0,1 1,-1 0,1-1,0 1,-1 0,1-1,0 1,-1 0,1 0,0 0,0 0,0 0,0 1,-1 1,-5 3,1 1,0 0,1 1,-1-1,1 1,1 0,0 0,0 1,0-1,1 1,1 0,-3 11,2 6,1 0,0 0,4 26,-1-12,1 81,-5 215,-8-251,6-49,-2 58,-1-52,-1 11,9-52,0 1,0 0,0 0,0 0,0 0,0-1,1 1,-1 0,1 0,0 0,-1-1,1 1,0-1,0 1,0 0,0-1,0 1,0-1,1 0,-1 1,0-1,3 2,14 4,-1 0,1-1,0 0,1-2,0 0,-1-2,37 2,-2 1,335 31,-406-37,1-1,0-1,0-1,0 0,0-1,1-1,-1-1,2 0,-20-12,31 16,1 0,-1 0,1-1,0 1,0-1,0 0,0 0,1 0,0 0,0-1,0 1,0 0,1-1,-2-7,-10-71,11 61,-7-51,2 24,-1-60,7 80,-10-50,6 49,-2-50,8-380,-1 432</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2:29.2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1,'406'0,"-384"0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42:34.05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2,'83'0,"10"-2,152 18,-203-10,49-1,-71-5</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08:44.72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43,'13'-1,"1"-1,-1 0,1-1,-1-1,15-5,-13 4,-1 0,1 2,31-5,-16 8,0 1,0 2,43 8,-67-10,94 7,-79-8,1 1,-1 1,0 1,37 10,-40-8,0 0,0-2,0 0,1-1,-1-1,1 0,-1-2,1 0,-1-1,31-7,-30 5,1 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15.7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1,'4'0,"4"0,11 0,13 0,12 0,9 0,1 0,4 3,-6 2,-5-1,-2 0,-7-2,-5 0,-9-2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17.2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0,'622'0,"-598"0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20.0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22,'53'1,"1"0,-1-3,76-10,-33 3,-75 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04.6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0,'1095'0,"-1080"0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21.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21,'69'1,"-19"1,1-3,89-13,-107 10,0 1,53 1,-77 3,10-1</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24.9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22,'131'-20,"140"19,-139 2,-114-1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34.01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1,'913'0,"-890"0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0:53.8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0,'818'0,"-798"0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11:03.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1,'963'0,"-945"0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0:52.1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2,'13'0,"8"-1,0 1,-1 0,1 2,-1 0,1 1,-1 1,0 1,0 1,27 12,-30-12,-1 0,2-1,-1-1,0 0,1-2,0 0,0-1,-1 0,25-3,-23 1</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34.9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29 4,'0'531,"1"-510,1-1,6 27,-4-26,0 0,-1 25,-1-13,10 51,-3-24,-6-44,1 0,10 30,-9-33,-1-1,0 1,-1 0,0 0,1 21,-4 122,-1-47,14 115,3-94,-1 136,-15 866,1-1120,1 1,0-1,1 1,0-1,1 0,10 22,10 38,-14-12,-4 0,-2 1,-7 106,-1-37,7 28,-6 168,2-316,1 0,-2 0,1 0,-2 0,1 0,-1-1,-1 1,0-1,0 0,-1 0,0 0,0-1,-1 0,0 0,-13 14,15-19,0 1,0 0,1 0,-1 0,1 0,0 1,1 0,-1-1,1 1,0 0,0 0,0 0,1 0,-1 0,1 1,1-1,-1 0,1 0,0 6,0-8,0 0,1 1,-1-1,1 0,-1 0,1 0,0 0,0 0,1 0,-1 0,1-1,-1 1,1 0,0-1,0 1,0-1,0 0,0 1,1-1,-1 0,1 0,-1-1,1 1,0-1,0 1,0-1,0 0,0 0,0 0,0 0,0 0,5 0,50 2,86-5,-34-1,399 3,-506 0,-1 0,1 0,0 0,-1 0,1 0,0-1,-1 1,1-1,-1 0,1 0,-1 0,1 0,-1 0,0 0,0 0,1-1,-1 1,0-1,0 0,0 0,3-3,-3 0,0 1,0-1,-1 0,0 1,1-1,-1 0,-1 0,1 0,-1 0,0 0,0-5,-4-767,5 751,1 2,6-26,-3 24,2-47,-6 1,14-101,-9 104,-2 1,-7-82,1 28,2-2604,0 2722,0-1,0 1,0 0,-1-1,1 1,-1-1,0 1,0 0,-1 0,1-1,-1 1,0 0,0 1,0-1,-1 0,1 0,-1 1,0 0,0-1,0 1,-1 0,1 1,-1-1,1 0,-1 1,0 0,0 0,0 0,0 0,0 1,0 0,-1 0,1 0,0 0,-1 1,1-1,-9 1,-295 0,137 3,85-4,39-2,0 3,-1 2,1 2,-58 12,100-14,-1 0,1 0,0 0,0 1,0-1,1 1,-1 1,1-1,-1 0,1 1,0 0,0 0,1 0,-1 1,1-1,0 1,0 0,1 0,-1 0,1 0,0 0,0 1,1-1,0 1,-1 7,-2 15,2 1,1 0,4 52,0-30,-1 529,-3-309,2-239,3 0,13 62,-9-61,-2 1,3 52,-9-25,-1-33,1 1,2-1,9 51,1-20,-2 0,-3 1,-2 0,-3 0,-8 74,2-100,-15 53,-2 13,-1 54,18-128,-2 0,0-1,-12 28,-10 44,23-58,2 0,1 0,5 58,0-4,-3-44,-2-28,1-1,2 1,0-1,1 1,1-1,1 1,10 31,9 24,-18-55,1 0,10 23,-11-29,0 1,-2 0,0 1,0-1,-1 0,-2 1,1-1,-5 32,3 48,3-90,-1-1,1 0,-1 0,1 0,1 0,-1 0,1-1,0 1,0-1,6 8,-4-7,-1 1,0-1,-1 1,1 0,-1 0,4 11,-3 6,0 1,-2-1,-1 1,-1 0,-3 30,0 16,1-43,-8 48,6-55,1 1,1-1,1 1,1 23,0-44,0 1,0-1,0 0,0 1,0-1,0 1,0-1,0 1,0-1,0 0,0 1,1-1,-1 1,0-1,0 0,0 1,1-1,-1 0,0 1,0-1,1 0,-1 0,0 1,1-1,-1 0,0 0,1 1,-1-1,1 0,-1 0,0 0,1 1,14-7,22-27,-23 19,-4 7,1 0,0 0,1 1,-1 1,1 0,0 1,0 0,1 0,-1 2,26-4,9 4,79 4,-39 1,-62-3,-13 1,0-1,0-1,23-3,-31 3,1-1,-1 1,0-1,0 0,0 0,0 0,0 0,-1-1,1 0,-1 0,0 0,1 0,-1 0,3-5,8-12,-1 0,-1-2,-1 1,15-39,-20 36,-2-1,0 0,-1 0,-2-1,0 1,-6-46,2-10,4 47,9-50,2-26,-13-591,0 664,-9-47,4 47,0-45,8-128,-4-150,-8 249,-2-53,13-780,1 906,2-1,13-55,-9 54,6-81,-14 120,1-5,-1 0,0 0,0 0,-1 0,1 0,-1 0,-3-11,2 15,0-1,0 1,0-1,0 1,0 0,0 0,-1 0,1 0,-1 0,1 0,-1 1,0-1,1 1,-1 0,0 0,0 0,-4-1,-37-10,-1 2,0 1,0 3,-1 2,0 1,1 3,-56 6,96-6,0 1,1 0,-1 0,1 0,-1 1,1 0,-1-1,1 1,0 1,0-1,0 1,0 0,0-1,1 2,-1-1,1 0,0 1,0-1,0 1,0 0,1 0,0 0,-1 1,2-1,-1 0,0 1,1-1,-2 8,-1 11,1 1,1-1,1 1,3 35,-1-24,2 1697,-5-905,13-690,1 2,-13 172,1-308,0 0,0 0,1 0,-1 0,1-1,0 1,0 0,0 0,0 0,0-1,0 1,1-1,0 1,-1-1,1 0,0 1,0-1,0 0,0 0,1 0,-1-1,0 1,1 0,-1-1,1 0,0 1,0-1,-1 0,1 0,0-1,0 1,0-1,3 1,14 1,0 0,0-2,0 0,20-4,-3 2,43 2,39-2,-94-5,-25 7,0 0,0-1,0 1,0-1,0 1,0-1,0 1,-1-1,1 1,0 0,0-1,0 1,-1 0,1-1,0 1,-1-1,1 1,0 0,0 0,-1-1,1 1,-1 0,1 0,0-1,-1 1,1 0,-1 0,1 0,0-1,-1 1,0 0,-56-21,40 16,-11-5,20 7,1 1,-1-1,0-1,1 1,0-1,0 0,-11-9,16 11,1 0,-1 0,1-1,-1 1,1 0,0-1,0 1,0-1,0 0,0 1,0-1,1 0,0 1,-1-1,1 0,0 0,0 1,0-1,1 0,-1 0,1 1,-1-1,1 0,0 1,0-1,0 1,3-5,1-2,0 0,1 1,-1-1,2 1,-1 1,1-1,0 1,9-7,31-34,-47 47,1 0,-1 1,1-1,-1 0,0 1,1-1,-1 0,0 1,0-1,0 0,1 0,-1 1,0-1,0 0,0 0,0 1,0-1,0 0,0 0,-1 1,1-1,0 0,0 0,-1 1,1-1,0 0,-1 1,1-2,-22-16,-37-6,53 22,-173-42,178 44,0 0,0 0,-1-1,1 1,0-1,0 1,0-1,0 1,0-1,0 1,0-1,0 0,0 0,0 0,0 1,1-1,-1 0,0 0,0-2,1 3,0-1,0 0,0 1,0-1,1 1,-1-1,0 1,0-1,1 1,-1-1,0 0,1 1,-1 0,1-1,-1 1,1-1,-1 1,1 0,-1-1,1 1,-1 0,1-1,-1 1,1 0,0-1,47-11,31 11,-63 3,-1-2,1 0,0-1,-1 0,1-1,-1-1,19-6,-33 9,0-1,0 1,0 0,0-1,0 1,0 0,0-1,-1 1,1-1,0 0,0 1,0-1,-1 0,1 1,0-1,-1 0,1 0,0 0,-1 0,1 1,-1-1,0 0,1 0,-1 0,0 0,1 0,-1 0,0-1,0 0,-1 0,1 0,-1 0,0 0,1 0,-1 0,0 1,0-1,0 0,-1 1,1-1,0 1,-3-3,-5-4,0 0,-1 0,-17-9,-115-52,24 14,116 54,-1 0,1 0,0 0,0 0,0 0,0 0,0-1,1 1,-1-1,0 1,1-1,-1 0,1 0,-1 0,1 0,0 0,-1-2,2 3,1-1,0 1,-1 0,1-1,0 1,0 0,0 0,0 0,0-1,0 1,1 0,-1 0,0 1,0-1,1 0,-1 0,0 1,1-1,-1 0,1 1,-1 0,1-1,-1 1,1 0,1 0,42-13,-29 10,0-1,0-1,0 0,-1-1,0-1,0-1,17-11,-32 19,1 0,-1 0,0-1,1 1,-1 0,0 0,0-1,1 1,-1 0,0-1,0 1,1 0,-1-1,0 1,0 0,0-1,0 1,0-1,0 1,1 0,-1-1,0 1,0 0,0-1,0 1,0-1,0 1,-1 0,1-1,0 1,0-1,0 1,0 0,0-1,-1 1,1 0,0-1,0 1,0 0,-1-1,1 1,0 0,-1 0,1-1,0 1,0 0,-1 0,1-1,-1 1,-26-13,3 0,23 12,1 1,-1-1,1 1,0-1,-1 0,1 1,-1-1,1 0,0 1,0-1,-1 0,1 1,0-1,0 0,0 0,0 1,0-1,0 0,0 1,0-1,0 0,0 0,0 1,0-1,0 0,1 1,-1-1,0 0,1 1,-1-1,0 0,1 0,25-14,33 3,187 10,-237 2,-140 1,-84-2,213 1,0 0,0 0,0 0,0 0,1 0,-1-1,0 1,0-1,0 1,0-1,1 0,-1 1,0-1,1 0,-1 0,0 0,1-1,0 1,-2-2,2 2,1 1,0-1,0 0,0 0,0 0,0-1,0 1,0 0,0 0,0 0,0 0,0 0,1 1,-1-1,0 0,1 0,-1 0,1 0,-1 0,1 0,-1 0,1 1,0-1,1-1,4-5,1 1,0-1,0 1,1 1,16-10,31-12,-38 20,1-1,-1 0,-1-2,0 0,0-1,-1 0,28-27,-42 36,0 1,0 0,0-1,0 1,-1-1,1 1,0-1,-1 1,1-1,-1 0,1 1,-1-1,0 0,1 1,-1-1,0 0,0 1,0-1,-1 0,1 1,0-1,-1 0,1 1,-1-1,1 0,-1 1,0-1,0 1,1-1,-1 1,0 0,0-1,-1 1,1 0,0 0,0 0,-1-1,1 1,-3-1,-7-5,1 0,-1 1,0 0,-15-5,23 10,-55-19,-1 3,0 2,-2 3,-61-4,74 10,24-1,35 1,40 0,29 2,153-27,-201 27,-26 4,1 0,-1-1,0 0,1 0,-1-1,0 0,11-4,-17 6,1-1,-1 1,1 0,-1 0,0-1,1 1,-1-1,1 1,-1 0,0-1,1 1,-1-1,0 1,1-1,-1 1,0-1,0 1,1-1,-1 1,0-1,0 1,0-1,0 1,0-1,0 0,0 1,0-1,0 1,0-1,0 1,0-1,0 1,-1-1,-14-17,-29-5,15 13,-39-15,65 24,0-1,-1 0,1 1,0-2,0 1,0 0,0-1,0 1,1-1,-1 0,1 0,0 0,0 0,0 0,-2-4,3 3,1 1,0 0,0-1,0 1,0 0,1-1,-1 1,1 0,0 0,0 0,0-1,0 1,1 0,-1 0,1 1,0-1,0 0,0 0,0 1,0-1,5-3,5-6,0 1,26-20,64-28,-101 59,0 0,0-1,0 1,-1-1,1 1,0-1,0 0,-1 1,1-1,0 0,-1 1,1-1,-1 0,1 0,-1 1,1-1,-1 0,0 0,1 0,-1 0,0 0,1 0,-1 0,0 0,0 0,0 1,0-1,0 0,0 0,-1-1,0 0,0 1,0-1,0 1,0-1,-1 1,1 0,0 0,-1 0,1 0,-1 0,0 0,1 0,-1 0,-2 0,-9-4,0 1,-1 1,-16-3,-162-4,5 0,186 10,0 1,-1-1,1 0,0 0,0 0,-1-1,1 1,0 0,0 0,-1-1,1 1,0-1,0 1,0-1,-1 0,1 1,0-1,0 0,0 0,0 1,0-1,1 0,-1 0,-2-2,4 1,-1 1,1 0,0 0,-1-1,1 1,0 0,0 0,-1 0,1 0,0 0,0 0,0 0,0 1,0-1,1 0,-1 0,0 1,2-2,70-29,-71 30,34-10,1 2,-1 2,1 1,0 2,0 2,66 3,-94 0,-4-1,-1 0,1-1,0 1,-1-1,1 0,0 0,-1 0,1 0,-1-1,1 0,-1 0,0 0,0-1,0 1,0-1,0 0,-1 0,1 0,-1-1,0 1,0-1,0 1,0-1,-1 0,1-1,-1 1,0 0,0 0,-1-1,1 1,-1-1,0 0,-1 1,1-1,-1 0,1 0,-1 1,-1-1,1 0,-1 1,0-1,0 0,0 1,0-1,-1 1,0-1,0 1,0 0,-1 0,-4-7,-47-48,-3-5,53 59,1 0,0 0,1 0,-1 0,1 0,0-1,0 1,0-1,1 0,0 1,0-1,0-7,2 9,0 0,-1-1,2 1,-1 0,0 0,1 0,0 0,0 0,0 0,0 1,1-1,-1 1,7-7,-6 7,1-2,-1 1,0 0,0 0,-1-1,1 0,-1 1,2-7,-4 11,0 0,0-1,0 1,1 0,-1-1,0 1,0 0,0-1,0 1,0 0,0-1,0 1,0 0,0-1,0 1,0-1,0 1,0 0,0-1,0 1,0 0,0-1,-1 1,1 0,0-1,0 1,0 0,0 0,-1-1,1 1,0 0,0 0,-1-1,1 1,0 0,-1 0,1 0,0-1,0 1,-1 0,0 0,-15 3,-3 0,19-3,-1 0,1-1,-1 1,1 0,0 0,-1 0,1-1,0 1,-1 0,1 0,0-1,-1 1,1 0,0-1,0 1,-1 0,1-1,0 1,0 0,-1-1,1 1,0-1,0 1,0 0,0-1,0 1,0-1,0 1,0-1,0 1,0 0,0-1,0 1,0-1,0 1,0 0,0-1,0 1,1-1,2-14,2 0,0 0,1 0,14-26,7-17,-18 33,-2-1,-1 0,0 0,2-48,-8-106,1-18,9 148,-9 47,0 0,0 0,0 0,0 1,1-1,-1 0,1 1,0-1,0 1,-1-1,2 1,-1 0,4-4,-5 6,0 0,-1 0,1 0,-1-1,1 1,-1 0,1 0,-1 0,1 0,-1 1,1-1,0 0,-1 0,1 0,-1 0,1 1,-1-1,1 0,-1 0,1 1,-1-1,0 0,1 1,-1-1,1 0,-1 1,0-1,1 1,-1-1,0 1,0-1,1 1,-1-1,0 1,0-1,1 1,-1-1,0 1,0 0,8 26,-7-23,9 52,-2-1,0 70,-7 103,-2-155,-2-224,7-165,-5 314,1 0,0 1,0-1,1 0,-1 1,0-1,1 0,-1 0,1 1,-1-1,1 1,0-1,0 1,-1-1,1 1,0-1,0 1,1 0,-1-1,0 1,0 0,1 0,-1 0,0 0,1 0,-1 0,1 0,0 1,-1-1,1 0,-1 1,1 0,3-1,-3 1,1 0,-1 1,0-1,0 1,0-1,0 1,0 0,0 0,0 0,0 0,0 0,0 0,-1 1,1-1,0 0,-1 1,1 0,-1-1,0 1,1 0,-1 0,0 0,0-1,0 1,0 0,0 3,4 16,-1-1,-1 1,-1 0,-1-1,-1 1,-4 38,1 6,1 1341,3-730,-1-671,0-2,0-1,0 1,0 0,0 0,0 0,0-1,1 1,0 0,-1-1,1 1,0 0,0-1,3 6,-2-11,0 1,-1-1,1 1,-1-1,0 1,1-1,-1 0,0 0,-1 0,1 1,0-1,0-4,0 3,17-65,-3 0,-3-1,-3-1,0-96,-10-734,-10 762,-1 2,15-25,-5-120,-2 253,-1 0,-12-40,-2-9,16 66,-1 0,0 0,-1 0,0 1,-1 0,0 0,-1 0,-9-11,-1 1,-1 0,-35-30,47 47,1 0,-1 1,1 0,-1 0,0 0,0 1,-1 0,1 0,0 0,-1 1,1 0,-11 0,-12 0,-47 5,22-1,48-2,0-2,-1 1,1 1,-1-1,1 1,-1 0,1 0,-11 4,16-4,-1 0,1 0,0 1,-1-1,1 0,0 1,-1-1,1 0,0 1,0 0,0-1,1 1,-1-1,0 1,1 0,-1 0,1-1,-1 1,1 0,0 0,-1 0,1-1,0 1,1 0,-1 0,0 0,0-1,1 1,-1 0,1 0,-1-1,2 3,15 65,-3 0,-2 2,3 124,-17 466,-4-612,6-48,0 0,-1 0,1 0,0-1,0 1,-1 0,1 0,-1-1,1 1,-1 0,1-1,-1 1,1-1,-1 1,1 0,-1-1,0 1,1-1,-1 0,0 1,0 0,0-2,0 1,0 0,-1 0,1 0,0-1,0 1,0 0,0-1,1 1,-1-1,0 1,0-1,0 0,0 1,0-1,1 0,-1 1,0-1,1 0,-1 0,-1-1,-33-47,1-1,3-1,2-2,-29-72,38 68,3 0,2-1,3-1,2 0,-1-67,1 41,4 36,0-55,8 45,14-80,-12 103,-2-60,-2 77</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43.0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1,'422'0,"-403"0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45.89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0,'632'0,"-608"0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49.05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23,'31'-1,"47"-9,-47 5,45-1,172 7,-229-1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07.98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0,'647'0,"-632"0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53.06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0,'508'0,"-488"0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1:56.1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0,'4'0,"5"0,8 0,9 0,8 0,5 0,0 0,1 0,-3 0,-4 0,-3 0,0 0,-1 0,-2 0,-1 0,-2 0,-1 0,-4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2:00.4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0,'663'0,"-644"0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2:31.08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0,'0'509,"1"-493,0 0,8 31,3 29,-2 79,1 43,-12-121,2 111,10-121,-7-47,-1 0,1 27,-4 904,1-925,2-1,1 0,10 37,-7-34,-1-1,3 46,-7 97,9 118,-2-93,-9-137,13 112,-7-125,0 62,-5-59,9 49,-2-17,-3 1,-7 102,0-50,3-87,0-25,-1-1,0 0,-2 1,0-1,-5 22,6-41,1 1,0-1,-1 0,1 0,0 1,0-1,0 0,0 1,0-1,0 0,0 0,0 1,1-1,-1 0,0 0,1 1,-1-1,1 0,0 0,-1 0,1 0,0 0,0 0,0 1,2 0,-1 0,1 0,-1 0,1-1,0 1,0-1,-1 0,1 0,0 0,4 1,9 0,1 1,-1-2,19 0,-23-1,359-1,-140-1,-227 2,0-1,0 1,0-1,0 0,0 0,0 0,0-1,0 1,-1-1,1 0,-1 0,1 0,-1-1,0 1,0-1,0 0,0 0,0 0,-1 0,1 0,-1 0,0-1,3-6,4-8,-2 0,0-1,7-32,-10 36,2-18,-1-1,-2 0,-2 0,-4-61,0 6,3-1272,-2 1325,-8-48,5 48,-1-52,7-857,-4 895,-17-95,11 96,3 0,-2-61,9-904,0 1011,-1 0,0 1,0-1,-1 0,1 0,0 1,-1-1,0 0,1 1,-1-1,0 0,-1 1,1 0,0-1,-1 1,1 0,-1-1,0 1,-2-3,0 3,0 0,0 0,0 0,0 1,0-1,0 1,0 0,0 0,-1 1,1-1,-9 1,-280 1,113 2,80-4,-113 2,210 0,0-1,0 0,0 1,0-1,0 1,0 0,0 0,0 0,1 0,-1 0,0 1,1-1,-1 1,1 0,-1 0,1 0,0 0,-1 0,1 1,0-1,1 0,-1 1,0 0,1-1,-1 1,1 0,0 0,0 0,0 0,1 0,-2 4,0 9,1 1,1 0,0-1,4 31,0-2,-5-6,-1 0,-9 50,9-78,-5 59,4 1,6 73,-1-23,-2 1889,1-1986,9 49,-5-48,2 47,14 131,-22-119,2 67,10-80,-6-44,2 50,-8 322,0-380,-1 1,-7 29,5-29,1 0,-1 28,-7 71,5-80,1 47,4-56,3 42,-2-72,1 1,-1-1,0 1,0 0,0-1,1 1,-1-1,0 1,1-1,-1 1,0-1,1 1,-1-1,1 1,-1-1,1 1,-1-1,1 0,-1 1,1-1,-1 0,1 0,-1 1,1-1,0 0,-1 0,1 0,-1 0,1 1,0-1,-1 0,1 0,-1 0,1 0,0-1,-1 1,1 0,-1 0,1 0,0 0,-1-1,1 1,-1 0,1-1,-1 1,1 0,-1-1,1 1,-1 0,1-1,34-24,-27 18,7-2,0 0,0 1,1 0,1 2,-1 0,1 0,0 2,26-5,12 3,75 1,-21 1,-93 2,0-1,0-1,-1 0,17-7,25-7,-53 17,0 0,-1 0,1-1,-1 1,1-1,-1 0,0 0,0-1,0 1,0 0,0-1,-1 0,1 0,-1 0,1 0,-1 0,0 0,0 0,-1-1,1 1,-1-1,1 1,-1-1,0 0,0-5,2-11,-1 0,-1 0,-2-36,0 8,10-93,2-38,-12-1994,-12 2026,3 61,1 4,-4-93,14-538,-1 711,-1-1,1 0,0 0,-1 0,1 0,-1 1,0-1,0 0,0 1,0-1,-1 1,1-1,-1 1,1-1,-1 1,0 0,0 0,0 0,0 0,0 0,0 0,-1 1,1-1,-1 1,1 0,-1-1,1 1,-1 0,0 0,0 1,1-1,-4 0,-13-2,0 1,-1 1,-38 2,-1-1,13-3,21 1,1 0,-1-1,-44-13,65 14,-1 0,1 0,0-1,0 0,1 0,-1 0,0 0,1-1,0 1,0-1,0 0,0 0,1 0,-1 0,-2-7,3 6,-1 0,0 0,0 0,0 1,-1-1,0 1,1 0,-10-8,12 11,-1 1,1-1,-1 1,1 0,0-1,-1 1,1 0,-1-1,1 1,0 0,-1 0,1 0,-1 1,1-1,-1 0,1 0,0 1,-1-1,1 1,0-1,-1 1,1 0,0-1,0 1,-1 0,1 0,0 0,0 0,0 0,0 0,0 0,0 0,1 1,-1-1,0 0,1 0,-1 1,0 1,-4 6,1 0,0 0,0 0,-2 12,0 17,1 1,2-1,2 1,5 53,-1 5,-3 905,1-964,9 44,1 30,-9 1081,-5-583,5-575,8 49,-5-49,2 53,-7-73,-1-5,1 0,0 0,1 0,0 0,3 10,-3-17,1 0,-1 1,0-1,1 0,0 0,0 0,0-1,0 1,0 0,0-1,1 1,-1-1,1 0,0 0,0 0,0 0,0 0,5 1,17 7,1-2,0-1,1-1,-1-1,1-1,0-1,0-2,0-1,37-4,-60 3,-1 1,0-1,0 0,0 1,0-2,0 1,0 0,0 0,-1-1,1 0,0 1,-1-1,1 0,-1 0,1-1,-1 1,0 0,0-1,0 0,-1 1,1-1,0 0,-1 0,0 0,0 0,0 0,0 0,0 0,0-3,1-11,0 0,-1-1,-1 1,-3-24,1 5,-3-1282,8 705,-3-672,0 1282,-1 0,1 0,-1 0,1 1,-1-1,0 0,0 0,0 0,-1 0,1 1,-1-1,1 1,-1-1,0 1,0 0,0-1,0 1,-1 0,1 0,0 1,-1-1,0 0,1 1,-1-1,0 1,1 0,-7-1,3 0,0 0,-1 1,1 0,0 0,0 0,-1 1,1 0,-1 1,1-1,0 1,-1 0,-10 4,14-3,1-1,-1 1,1 0,0-1,-1 1,1 0,0 1,0-1,1 0,-1 1,0-1,1 1,-1-1,1 1,0-1,0 1,0 0,0 0,1 0,-1 0,1 0,-1-1,1 6,-1 11,1 1,3 28,-1-22,2 516,-5-301,-11-105,0-2,13 1209,0-1325,1 1,1-1,1 0,9 28,-7-28,-1 1,-1 0,-1 0,2 24,-5 16,-2-36,2 0,0 0,2 0,1 0,0 0,2 0,11 33,-8-30,-1-1,-1 1,-1 0,1 28,-4-32,-1-16,0 0,0 0,-1 0,0 0,0 0,-1 0,0 0,0 0,-2 8,2-12,-1 0,1 0,0 0,-1 0,1 0,-1 0,0-1,0 1,0 0,0-1,0 1,0-1,0 0,0 0,0 0,-1 0,1 0,0 0,-1-1,1 1,-1-1,1 0,-1 0,1 1,-4-2,0 2,1-1,-1 0,0-1,1 1,-1-1,1 0,-1 0,1-1,0 0,0 0,-1 0,1 0,1-1,-1 0,0 0,1 0,-1 0,1-1,0 0,0 0,0 0,1 0,-1-1,1 1,0-1,1 0,-1 0,1 0,0 0,0-1,0 1,1 0,0-1,0 1,0-1,1 1,0-11,4-1925,-15 1724,-1-13,12 163,-16-109,9 102,7-148,2 95,-2-112,4 227,5 19,16 34,-13-21,-6-9,0-1,-1 2,0-1,-1 0,0 1,-1 0,0 0,-1 0,0 0,-1 0,0 16,9 58,6 6,-5 0,0 154,-1-1,-4-178,16 303,-24 213,2-556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3:57:59.55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1,'2'0,"3"0,1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17.1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2,'136'-2,"154"5,-172 9,55 2,378-15,-526 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19.77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1,'948'0,"-922"0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22.10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1,'770'0,"-747"0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24.8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1,'974'0,"-948"0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27.0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3,'148'-2,"159"5,-194 9,46 3,149-16,-286 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27.8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2,'143'-2,"150"4,-207 6,57 1,-94-9,-34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30.9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1,'1009'0,"-986"0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1:37.1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1,'1403'0,"-1379"0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2:14.3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1,'1368'0,"-1166"14,6 0,-172-14,-19 1,1 0,-1-2,0 0,0-1,31-8,-31 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2:16.6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1,'1327'0,"-1281"4,-30 2</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02:20.1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1,'906'0,"-866"0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2:29.3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1,'50'0,"293"13,-250-6,130-7,-84-3,-81 3,-40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2:32.8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1,'930'0,"-916"0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2:51.4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0,'9'4,"0"-1,0 0,1 0,-1-1,1 0,-1 0,14-1,74-2,-45-1,641 2,-679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2:58.88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1,'1037'0,"-1019"0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7:01.3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1,'5'2,"0"1,-1-1,1 0,0 0,0-1,1 1,-1-1,0 0,0-1,0 1,1-1,-1 0,7-1,11 1,292 18,-214-11,74 2,380-10,-530 2,0 1,1 1,-1 1,31 10,-43-10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30.4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1,'666'0,"-651"0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7:31.78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0,'21'0,"67"0,103 13,-118-7,136-6,-86-2,747 2,-854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9:35.73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9:36.1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9:37.7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18,'155'-17,"366"16,-251 2,-256-1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29:42.76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3,'138'-2,"142"5,-212 4,40 3,178 6,-271-16</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00.0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22,'45'1,"-5"-1,-1 0,65-11,-57 5,0 3,0 1,50 5,-3-1,-77-2</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02.3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05.03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08.8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09.88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56.1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36,'17'1,"-1"0,1 2,32 9,-33-8,1 0,0 0,0-2,18 1,538-4,-543-1,0-1,51-12,-17 2,5-3,-51 11,1 1,0 0,0 1,22 0,90 4,-117-1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0.4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0.99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1.4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2.0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2.69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3.2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3.8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4.5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5.07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5.58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59.84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6.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0,'3'0,"1"0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7.02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19.7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0.3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0.83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24 0,'0'3,"-3"0,0 7,-1 3,1 3,1 1,1 1,-3-1,0-2</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2.2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0,'0'3,"0"3,0 5,0 2,0-1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3.0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3.6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4.18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24.6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0,'0'3,"0"1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07.3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1,'40'0,"0"1,-1 2,68 15,-64-11,1-2,0-1,0-3,56-4,2 0,175 3,-262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33.02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1,'2081'0,"-1761"25,13 1,-189-29,212 5,105 32,-456-34,350 16,29 1,58-1,-38 1,-179 0,1205-18,-1396-1,-1-1,39-10,21-2,315-2,-240 17,-144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54.5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0,'924'0,"-894"2,0 1,0 2,32 9,40 6,-38-15,76-4,-82-1,-45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57.35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1,'831'0,"-662"17,-73-18,-81 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0:59.8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1,'914'0,"-854"8,-21-1,-24-6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0:31:08.1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1099 0,'0'1124,"-2"-1076,-13 71,8-74,-3 81,1-38,1-26,-16 87,16-109,1 0,-3 79,12 727,-3-464,18-233,-19-68,4 87,4-135,-5-27,1-1,-1 1,0 0,-1-1,1 1,-1 0,-1 10,0-14,0 0,1-1,-1 1,0-1,0 0,0 1,0-1,0 0,0 1,-1-1,1 0,0 0,-1 0,1 0,-1 0,1 0,-1-1,1 1,-1 0,1-1,-1 1,0-1,1 1,-1-1,0 0,1 0,-1 0,0 0,0 0,1 0,-1 0,-1-1,-168-15,101 8,-72 0,91 9,2 1,1-2,-87-12,-5-4,82 12,-50 0,100 4</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1:34.38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14,'0'-1,"1"0,-1 1,1-1,0 0,-1 0,1 0,0 1,-1-1,1 0,0 1,0-1,0 1,0-1,-1 1,1-1,0 1,0 0,0-1,0 1,0 0,0 0,0-1,0 1,0 0,0 0,2 1,33-3,-31 2,1016 1,-1009-1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02.9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45,'104'2,"110"-4,-157-4,45-1,-45 8,0-2,-1-3,66-13,-84 12,0 1,0 2,62 5,-11 0,-76-3,-2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40.26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1,'424'0,"-413"0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8.71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0,'2'0,"3"0,4 0,1 0,2 0,1 0,3 0,1 0,2 0,0 0,3 0,1 0,1 0,-2 0,-2 0,-3 0,-1 0,-4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0.14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0,'279'0,"-268"0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14.0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1,'227'17,"-46"-5,-157-10,98 2,-77-4,61 8,-50-3,104-3,-84-3,-62 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2.19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3,'130'-3,"138"6,-237 2,0 2,-1 1,0 1,29 13,-24-9,-34-12,0-1,0 0,0 0,1 1,-1-1,0 1,0-1,0 1,0-1,0 1,0 0,0-1,-1 1,1 0,0 0,0 0,0-1,-1 1,2 2,-6-1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7.44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51 1,'0'18,"0"-12,-1 0,1-1,0 1,1 0,0-1,0 1,2 8,-2-13,0 1,0 0,0-1,0 1,1-1,-1 1,0-1,1 0,-1 0,1 0,-1 0,1 0,0 0,0 0,-1 0,1 0,0-1,0 1,0-1,-1 1,1-1,0 0,0 0,0 0,0 0,3 0,87 1,136-5,-229 4,-1-1,1 1,-1 0,1-1,-1 1,1-1,0 1,-1-1,1 0,0 1,0-1,-1 0,1 0,0 0,0 0,0 0,0 0,0 0,0 0,1-1,-1 1,0 0,1-1,-1 1,0 0,1-1,0 1,-1 0,1-1,0 1,0-1,-1 1,1-1,0 1,1-1,-1 1,0-1,0 1,1 0,-1-1,1 1,-1-1,1 1,-1 0,1-1,0 1,0 0,-1 0,1 0,0 0,0 0,0 0,1 0,-1 0,0 0,0 0,0 0,1 1,-1-1,0 0,1 1,-1-1,0 1,1 0,-1-1,1 1,1 0,-36-1,-1 2,-42 5,-38 2,-29-8,119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14:51:14.60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0,'309'10,"-253"-7,88 6,170 3,-303-14,-7 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14:51:16.74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1,'85'10,"-8"-1,129 1,108 1,-274-11,-35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14:51:18.4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20,'557'-13,"-465"7,-85 6</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14:51:51.26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0,'596'7,"-564"-12,-26 4</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14:51:53.7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15,'662'0,"-596"-14,-61 14</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33.54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50,'12'-5,"1"1,0 0,0 1,0 0,20-1,14-4,17-1,1 3,-1 2,92 7,-29 0,5-3,-113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36.0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3,'158'-2,"174"4,-302 2,-8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42.0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0,'85'20,"163"-16,-138-6,-92 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19.7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46.7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25,'110'-1,"109"-15,-194 13,1 1,0 2,0 0,0 2,48 9,-63-10,0 0,0-1,0 0,0-1,0 0,0-1,11-2,-13 1,1 1,-1 0,0 1,1 0,-1 1,1 0,-1 0,1 1,-1 0,11 3,-18-3,0 0,0 0,0 1,1-1,-2 0,1 1,0 0,0 0,0-1,-1 1,1 0,-1 0,1 0,-1 1,0-1,0 0,0 0,0 1,-1-1,1 0,0 1,-1-1,0 1,1 3,0 9,-1 0,-3 30,1-22,2-6,-2-1,0 1,-1-1,-1 1,0-1,-9 21,11-32,0 1,-1-1,0 0,0-1,0 1,0 0,-1-1,0 0,1 1,-2-1,1-1,0 1,-1-1,0 0,0 0,0 0,0-1,0 1,0-1,-1 0,-10 2,-15-2,0 0,-39-3,51-1,0 1,-1 1,1 0,0 2,0 0,0 1,0 1,-35 13,40-11,0 1,-1-2,1 0,-1-1,0 0,-31 3,43-7,-1 0,1 0,-1 0,1-1,-1 1,0-1,1 0,-1 0,1 0,0 0,-1-1,1 1,0-1,0 0,0 0,0 0,0-1,1 1,-1 0,1-1,-1 0,1 0,0 1,0-1,0-1,0 1,1 0,-1 0,1-1,0 1,0 0,0-1,0 0,1 1,-1-6,-3-67,4 58,0 0,-1 0,-5-23,1 8,5 28,0-1,-1 0,0 0,0 0,-1 0,1 1,-1-1,0 0,-6-9,8 15,0 0,-1 0,1 0,0 0,0 0,0 0,-1 0,1 0,0 0,0 0,-1 0,1 0,0 1,0-1,0 0,-1 0,1 0,0 0,0 0,0 0,-1 1,1-1,0 0,0 0,0 0,0 0,-1 1,1-1,0 0,0 0,0 0,0 1,0-1,0 0,0 0,0 0,0 1,0-1,0 0,0 0,0 1,0-1,0 0,0 0,0 1,0-1,0 0,0 0,0 0,0 1,0-1,-2 16,1 11,-1-2,0 0,2 0,1 0,7 43,-3-54</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50.8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20 3,'710'0,"-689"-1,-18 0,-1 1,1 0,-1 0,1 0,-1 0,1 0,-1 0,0 1,1-1,-1 1,5 1,-6 0,1-1,-1 1,0-1,0 1,0-1,0 1,0 0,0 0,-1-1,1 1,-1 0,1 0,-1 0,1 0,-1 0,0 0,0-1,0 1,0 0,-1 3,1 2,0 28,1-1,7 47,-6-75,-1 1,0-1,0 1,-1-1,0 0,0 1,0-1,-3 13,2-17,0 1,-1-1,1 0,-1 1,1-1,-1 0,0 0,0 0,0-1,0 1,0 0,0-1,0 1,-1-1,1 0,0 0,-1 0,1 0,-1 0,1 0,-1-1,0 1,-4-1,-49 7,1-3,-1-3,-63-5,-15-1,-181 6,296-1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7:58.5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6 1,'1894'0,"-1749"11,5 0,-147-11,0 0,0 1,0-1,0 1,0-1,-1 1,1 0,0 0,0 0,-1 1,1-1,-1 0,1 1,-1 0,0 0,1-1,-1 1,0 1,0-1,-1 0,1 0,0 1,-1-1,1 1,-1-1,0 1,0 0,0-1,0 1,0 0,-1 0,1 0,0 4,1 14,-1-1,0 1,-5 38,1-23,3-18,1-12,-1 0,0 0,-1 0,0-1,0 1,0 0,-3 7,3-11,0 0,0 0,0-1,-1 1,1 0,-1-1,1 0,-1 1,1-1,-1 0,0 1,0-1,0 0,0-1,1 1,-1 0,0 0,-1-1,1 1,0-1,0 0,0 1,0-1,-4 0,-180-5,51-1,-1023 6,1020-11,-5-1,32 11,-121 3,227-2,0 0,0 1,0-1,0 1,0 0,0 1,0-1,0 1,1 0,-1 0,0 0,1 1,0-1,-8 7,9-5,0-1,1 1,-1 0,1 0,0 1,1-1,-1 0,1 0,-1 1,1-1,0 1,1-1,-1 1,1 0,0-1,1 8,0 85,4 74,-4-168,-1-1,1 1,0-1,0 0,0 1,0-1,0 0,1 0,-1 0,1 1,-1-1,1-1,0 1,0 0,-1 0,2-1,-1 1,0-1,0 0,0 1,1-1,-1 0,0 0,1-1,-1 1,1 0,-1-1,1 1,-1-1,4 0,14 2,-1-1,0-1,22-3,-13 1,237-18,140 12,-230 11,936-3,-1106 0,-1 0,1 0,-1 0,1-1,-1 1,1-1,-1 0,1-1,-1 1,0-1,0 0,1 0,-1 0,-1 0,1-1,0 1,0-1,-1 0,6-6,-6 3,0 0,0 1,0-1,0 0,-1-1,0 1,0 0,-1-1,0 1,0-1,0 1,-1-1,0-7,-14-139,8 102,-1-56,7 87</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28:07.8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28 1,'3'2,"0"0,0 0,0 0,0 0,0-1,0 1,1-1,-1 0,1 0,-1 0,1 0,6 0,49 2,-38-3,516 2,-276-4,-242 0,17 1,-35 2,0-1,0 0,0 0,-1 1,1-1,0 1,-1-1,1 1,0-1,-1 1,1-1,-1 1,1-1,0 1,-1 0,1-1,-1 1,0 0,1 0,-1-1,0 1,1 0,-1 0,0-1,0 1,0 0,0 0,0 0,0 0,0-1,0 1,0 0,0 0,0 0,0-1,0 1,-1 0,1 1,-24 145,23-145,1 1,-1 0,0 0,0-1,0 1,0-1,-1 1,1-1,-1 1,1-1,-1 0,0 1,0-1,0 0,0-1,0 1,0 0,-1 0,1-1,-1 1,1-1,-1 0,1 0,-1 0,0 0,0-1,1 1,-1 0,-4-1,-11 2,-1-1,1 0,-30-4,19 1,-512-2,350 5,188-2,0 1,0 0,0 0,0 0,1 1,-1-1,0 1,0-1,0 1,1 0,-1 0,0 0,1 0,-1 1,1-1,-1 1,1 0,0-1,0 1,-3 4,2-2,1 0,1 0,-1 0,1 1,-1-1,1 1,0-1,1 1,-1 0,1-1,0 1,1 5,-2-7,1 0,0 0,0-1,1 1,-1 0,0 0,1 0,0-1,0 1,0 0,0-1,0 1,0-1,1 1,-1-1,4 4,-3-5,0 0,0 0,0 0,0 0,0-1,0 1,0 0,0-1,0 0,1 0,-1 1,0-1,0-1,0 1,0 0,1 0,-1-1,0 1,0-1,0 0,0 0,3-1,17-5,0 1,0 1,1 1,42-3,98 9,-66 1,-55-2,42 9,-43-5,47 1,-76-6,-4-1,0 1,-1 0,1 0,0 1,0 0,0 0,0 1,-1 0,1 0,-1 0,0 1,1 1,7 4,-4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17.7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1,'488'0,"-474"1,0 1,0 0,0 1,0 0,18 8,-17-5,0-2,1 0,-1 0,19 1,33-5,-48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20.3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1,'974'0,"-942"1,46 9,-44-5,42 1,-9-6,-48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3:31.79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45,'753'0,"-748"0,-2 1,0-1,0 0,-1 0,1 0,0 0,0-1,0 1,-1-1,1 0,0 0,-1 0,1 0,4-2,-7 2,0 1,-1-1,1 0,0 1,0-1,-1 1,1-1,0 1,-1 0,1-1,-1 1,1-1,-1 1,1 0,-1-1,1 1,-1 0,1-1,-1 1,1 0,-1 0,1 0,-1-1,1 1,-1 0,0 0,1 0,-1 0,1 0,-1 0,1 0,-1 0,-1 1,-24-5,-84-7,56 4,-55 1,-178 7,268-1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47.4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1,'58'3,"96"16,37 4,361-22,-269-3,-280 2,0 0,-1 0,1 0,0 0,-1 0,1 1,0-1,-1 1,1 0,-1-1,1 1,-1 1,1-1,-1 0,0 0,1 1,-1 0,0-1,0 1,0 0,2 3,-2-1,0 1,0-1,0 1,-1-1,0 1,0 0,0 0,0-1,-1 1,0 0,0 6,0-9,0 12,0 0,-1 0,0 0,-1 0,-6 21,7-32,-1 0,1 1,-1-1,1 0,-1 0,0 0,0-1,0 1,-1 0,1-1,-1 1,0-1,1 0,-1 0,0 0,0 0,0-1,0 1,-1-1,1 1,0-1,-1 0,1-1,0 1,-1 0,1-1,-6 0,-57 2,-125-12,91-9,70 12,0 1,0 1,-37 0,-416 7,449 0,32-2,1-1,0 1,0 0,-1 0,1 1,0-1,0 0,-1 0,1 1,0-1,0 0,0 1,-1 0,1-1,0 1,0-1,0 1,0 0,0 0,0 0,0 0,-1 1,5 0,0-1,-1 0,1 1,0-1,0 0,0-1,0 1,0 0,4 0,0 0,18 5,-12-3,1 0,-1 1,0 1,20 9,-29-12,-1 0,0 0,0 1,0-1,0 1,0-1,0 1,-1 0,1 0,-1 1,0-1,0 0,0 1,0-1,-1 1,1-1,-1 1,0 0,0 0,0 0,0 4,-1-4,0-1,1 1,0 0,-1 0,1-1,1 1,-1-1,0 1,1-1,0 1,0-1,0 0,0 0,5 5,-3-5,0 0,0 0,0 0,1-1,-1 0,1 1,0-2,0 1,0-1,9 2,27 3,1-3,0-1,63-5,-8 0,186 3,-260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4:50.44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25,'101'0,"29"1,130-16,-140 6,153 8,-125 3,-145-3,1 1,-1 0,0 0,1 1,-1-1,0 1,1-1,-1 1,0 0,0 0,1 0,-1 1,0-1,0 1,0 0,-1 0,6 4,-6-3,1 1,-2 0,1-1,0 1,-1 0,1 0,-1 0,0 0,-1 0,1 0,-1 0,0 1,1-1,-2 6,0 47,9 67,-8-122,0-1,0 1,0 0,-1 0,1 0,0 0,-1 0,0-1,1 1,-1 0,0 0,0-1,0 1,0-1,0 1,0 0,0-1,-1 0,1 1,0-1,-1 0,1 0,-1 0,0 0,1 0,-1 0,0 0,0-1,1 1,-1 0,0-1,0 0,0 1,0-1,0 0,-1 0,-14 2,1-1,-1 0,-20-3,19 1,-690-3,513 5,176-1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41.78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1,'1440'0,"-1416"0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2:40.36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1,'0'3,"0"6,0 5,0 3,4-1,1 1,-1 0,0 3,-1 0,-2-3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21.5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43.7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26,'299'-17,"-178"9,137 8,-95 3,145-3,-290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1T23:35:46.6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1,'248'11,"16"0,12-12,-253 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38.16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28,'10'-1,"0"0,0 0,-1-2,13-3,35-6,396 9,-232 6,-6-3,-194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36:41.71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72,'1'-1,"0"-1,-1 1,1-1,0 1,0-1,0 1,0 0,0-1,0 1,1 0,-1 0,0 0,1 0,-1 0,0 0,1 0,2-1,28-13,-7 10,0 0,0 2,1 0,-1 2,1 1,31 4,12-1,159-15,-1 0,136 13,-342-1</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07.9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0,'1821'0,"-1800"0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13.0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98,'16'-2,"-1"0,1-2,-1 1,0-2,21-8,3-1,13 1,1 2,101-7,-88 12,290-1,-201 10,-113-2,0 3,43 9,21-4,-79-8,-1 1,0 1,45 11,-22-1,1-1,0-3,1-2,85 1,-115-9</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14.64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26,'202'3,"216"-7,-322-8,-63 7,59-2,531 8,-603-1</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16.03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0,'1464'0,"-1444"0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19.80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1245 2,'-154'-2,"-168"5,134 22,185-25,-1 1,0-1,0 1,1 0,-1 0,0 0,1 1,-1-1,1 1,-1 0,1 0,0 0,0 0,0 0,0 1,0 0,1-1,-1 1,1 0,-1 0,1 0,0 1,0-1,1 1,-1-1,1 1,0-1,-1 1,0 6,0 10,0 0,1 0,1-1,4 36,-1-6,0 627,-4-366,1-306,0 0,0 0,0 0,-1 0,1 0,-1 0,0-1,0 1,0 0,-1 0,1-1,-1 1,0-1,0 1,0-1,-1 0,1 0,-1 0,-2 3,0-3,0 0,0 0,-1 0,1-1,0 0,-1 0,1 0,-1-1,0 0,0 0,1 0,-11-1,-216 0,93-2,119 2</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43.94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915 20,'-815'0,"801"-1,1-1,0 0,-1 0,-15-6,13 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4:45.7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27,'0'2,"0"1,0-1,0 1,1-1,-1 1,1-1,0 1,0-1,0 1,0-1,0 0,0 0,1 1,-1-1,1 0,-1 0,1 0,0-1,0 1,0 0,0-1,0 1,0-1,0 0,1 1,-1-1,0 0,1-1,-1 1,1 0,-1-1,1 1,2-1,13 2,0 0,0-2,0 0,17-3,4 0,-21 2,-1-1,0-1,0-1,0 0,26-11,-25 8,0 1,0 1,1 1,25-3,160 8,18-2,-208 0,0-1,0-1,0 0,20-7,-21 4</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0.9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92,'432'0,"-408"-1,-1-1,33-8,9-1,-46 7,-1 0,1-1,-1-1,34-16,-1 0,-36 17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1.9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35,'4'-4,"5"-1,6-1,4 2,2 1,3 1,1 1,0 1,-4-4,-6-1</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2.9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1,'4'0,"5"0,6 0,4 0,2 0,3 0,1 0,0 0,-4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4.8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0,'503'0,"-482"0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7.47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1,'0'768,"0"-754,1 0,1 0,0-1,1 1,1-1,0 0,11 25,-8-23</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8.67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1,'0'1,"0"0,1 0,-1 0,1 0,0 0,-1 0,1 0,0 0,0 0,-1 0,1 0,0 0,0 0,0-1,0 1,0 0,0-1,0 1,0-1,1 1,-1-1,0 0,0 1,0-1,0 0,1 0,-1 0,2 0,41 4,-37-3,105 2,132 12,-153-12,-72-4,0 1,-1 0,1 2,23 4,-27-1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6:59.8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0,'456'0,"-435"0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04.77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53 1,'1'30,"0"-1,2 1,1 0,1-1,13 39,-13-47,-1-1,-1 1,-1 0,0 41,0 9,-2-69,1 1,-1-1,1 1,0-1,0 1,0-1,0 0,0 1,0-1,1 0,-1 0,1 0,-1 0,1 0,0 0,0-1,0 1,0 0,0-1,0 0,0 1,0-1,1 0,-1 0,1 0,-1 0,1-1,-1 1,1-1,-1 0,4 1,12 0,0 0,-1-1,30-3,-15 0,13 4,72 10,-68-5,53 0,-64-5,-27 1,0-2,1 0,-1 0,1-1,-1 0,22-6,-31 6,1-1,-1 1,0-1,0 1,0-1,0 0,0 0,0 0,-1 0,1 0,-1-1,1 1,-1 0,0-1,0 1,0-1,0 1,0-1,-1 0,1 1,-1-1,1-4,-2-69,0 54,0 16,2-2,-2 0,1-1,-1 1,0 0,-1 0,-5-15,6 20,0 1,-1 0,0 0,1-1,-1 1,0 0,0 0,0 1,0-1,-1 0,1 1,0-1,-1 1,1 0,-1 0,1 0,-1 0,1 0,-1 1,0-1,0 1,1-1,-1 1,-5 0,-186 2,59 2,91-2,-48 8,48-4,-51 0,89-5,0-1,0-1,0 1,0-1,1 0,-1 0,0-1,0 1,1-1,-1-1,-6-3,10 4,0 1,0-1,0 0,0 0,1 0,-1-1,1 1,-1 0,1-1,0 1,0 0,0-1,0 0,1 1,-1-1,1 1,-1-1,1 0,0 1,0-1,0 0,0 1,1-1,-1 0,1 1,0-1,1-4,4-17,-4 14,0 0,1 1,0-1,0 1,9-15,-11 21,1 1,0-1,1 1,-1-1,0 1,1 0,-1 0,1 0,0 0,0 0,0 1,0-1,0 1,0 0,0 0,0 0,0 0,1 0,-1 1,0-1,4 1,260 0,-110 4,186-4,-319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12.4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1,'514'14,"-134"-2,-378-12,1 0,-1 1,0-1,0 1,1 0,-1 0,0-1,0 1,0 1,0-1,0 0,0 0,-1 1,1-1,0 1,-1 0,1-1,-1 1,1 0,-1 0,0 0,0 0,0 0,0 0,0 0,0 0,-1 1,1-1,-1 0,1 0,-1 5,1 9,0 0,-1 0,-4 27,1-13,-2 616,7-363,0-257,1-1,1 1,14 44,2 19,-10-31,-2 0,0 69,-8-44,-2 73,2-153,-1-1,1 1,-1-1,0 1,0-1,0 0,0 1,0-1,-1 0,1 0,0 1,-1-1,0 0,0-1,1 1,-1 0,0 0,0-1,-1 1,1-1,0 0,0 0,-1 1,1-1,-1-1,1 1,-1 0,1-1,-1 1,-4-1,-11 2,0-1,1-1,-30-4,14 2,-447-1,263 4,214 0,0-1,-1 0,1-1,-1 1,1-1,0 1,0-1,-1 0,1 0,0-1,0 1,0-1,0 1,0-1,-3-2,5 2,0 1,0 0,1-1,-1 0,0 1,0-1,1 1,-1-1,1 0,0 1,-1-1,1 0,0 0,0 1,0-1,0 0,0 0,0 1,1-1,-1 0,0 1,1-1,0 0,-1 1,1-1,0 1,0-1,0 1,0-1,0 1,2-3,16-24,-1-1,-1-1,-2-1,-1 0,13-43,11-48,-14 49,26-131,-40 137,3-119,-13 148,1 0,12-69,-5 47,-3 1,-2-1,-7-72,2 12,2-71,0 171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19.30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0,'2'211,"-5"220,-8-256,-2 86,14 244,-2-501,1-1,0 0,0 1,1-1,-1 0,1 1,0-1,-1 0,1 1,1-1,-1 0,0 0,4 5,-4-7,0-1,1 1,-1 0,1 0,-1 0,1-1,-1 1,1-1,-1 1,1-1,-1 0,1 1,0-1,-1 0,1 0,0 0,-1 0,1 0,-1-1,1 1,0 0,-1-1,1 1,-1-1,1 0,-1 1,1-1,-1 0,2-1,12-5,0 2,0 0,0 0,1 2,0 0,31-2,104 7,-61 1,-61-2,-14 0,-1-1,1 0,0-1,24-5,-35 5,-1 0,0 0,0 0,0 0,0-1,0 1,0-1,0 0,-1 1,1-2,-1 1,1 0,-1 0,0-1,1 1,-1-1,-1 0,1 1,0-1,-1 0,1 0,-1 0,0 0,0-1,0 1,0-5,2-22,-1-1,-2 0,-4-39,-1-17,6-1072,0 1131,2 18,3 17,13 54,-1 1,15 121,1 2,34 108,-63-259,-1 1,-1-1,-4 45,-1-71,-2-10,-11-24,-11-42,9-2,3-1,-6-104,4 27,12 95,3 37,0-1,-6-27,7 44,0 0,0 0,-1 0,1 0,0 1,0-1,0 0,0 0,0 0,0 0,-1 0,1 0,0 0,0 0,0 0,0 0,0 0,-1 0,1 0,0 0,0 0,0 0,0 0,0 0,-1 0,1 0,0 0,0 0,0 0,0 0,0 0,-1 0,1 0,0-1,0 1,0 0,0 0,0 0,0 0,0 0,-1 0,1 0,0-1,0 1,0 0,0 0,0 0,0 0,0 0,0 0,0-1,0 1,0 0,0 0,0 0,0 0,0-1,0 1,0 0,0 0,0 0,0 0,0 0,0-1,0 1,0 0,0 0,0 0,-5 17,0 27,0 144,-7 99,8-237,0-5,1-91,-21-264,18 265,-3 0,-1 0,-3 0,-31-74,42 114,0 1,-1-1,1 1,-1 0,1 0,-1 0,0 0,-1 0,1 1,-1-1,1 1,-1 0,0 0,-1 0,1 1,0-1,-1 1,1 0,-7-2,-2 2,-1 1,1 0,-1 0,1 2,-25 2,37-3,-33 3,18-3,0 1,0 1,0 1,0 0,-16 6,27-7,1-1,0 1,1 1,-1-1,0 0,0 1,1 0,0 0,-1 0,1 0,0 0,1 1,-1-1,1 1,-1 0,1 0,0 0,0 0,1 0,-1 0,1 0,0 0,-1 7,-2 30,1 0,6 72,0-22,-1-49,8 49,2 39,-14 0,4 99,-2-225,0-1,1 0,0 0,-1 1,1-1,0 0,1 0,-1 0,0 0,1 0,0 0,0 0,-1-1,2 1,-1-1,0 1,0-1,1 0,0 0,-1 0,1 0,0 0,0-1,0 1,0-1,0 0,0 0,0 0,6 1,8 1,1-2,-1 0,0-1,29-3,-10 1,-33 2,0 0,0 0,0 0,0 0,0-1,0 1,0-1,0 0,0 0,0 0,0 0,0 0,-1-1,1 1,-1-1,1 0,-1 0,1 0,-1 0,0 0,0-1,2-2,-2 2,-1-1,0 0,0 1,0-1,-1 0,1 0,-1 1,0-1,0 0,0 0,-1 0,1 1,-1-1,0 0,0 0,0 1,0-1,-3-3,-29-74,-39-113,63 164,2 0,1 0,2 0,-2-56,6 12,3 0,25-142,-20 157,-7 45,1 0,0 0,1 0,8-24,-11 37,0 1,0-1,0 1,0-1,0 1,1-1,-1 1,0-1,0 1,1-1,-1 1,0 0,1-1,-1 1,0 0,1-1,-1 1,0 0,1-1,-1 1,1 0,-1-1,1 1,-1 0,1 0,-1 0,1 0,-1 0,1-1,-1 1,1 0,-1 0,1 0,-1 0,1 0,14 16,7 36,-20-46,14 42,-3 1,-1 1,-3 0,-2 0,0 90,21 172,-10-148,-21-439,5 183,10 258,1-15,-13-123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4:50.30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37,'778'0,"-770"-1,0 0,0 0,0-1,-1 0,1 0,0-1,8-4,26-8,-26 12</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21.4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26,'39'-2,"53"-9,-54 5,58-1,633 8,-704-1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24.5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0,'1078'0,"-1057"0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26.4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1,'744'0,"-723"0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27.86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0,'39'2,"-1"2,65 15,-59-10,69 6,-42-9,97 23,-18-2,-79-20,-41-5</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44.7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1,'39'2,"52"9,29 1,-13-12,-37 0,124 14,-32 0,-103-11,68 12,67 9,-149-22</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49.8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1,'15'1,"-1"0,0 1,19 6,33 4,269-9,-184-4,157 17,-271-10,46 15,13 1,-73-19,-3-1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7:53.39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1 124,'624'0,"-619"0,0 0,0-1,-1 0,1 0,0 0,-1 0,1-1,-1 0,0 0,1 0,-1 0,0-1,0 1,-1-1,1 0,0 0,-1-1,0 1,0-1,0 0,0 0,0 0,3-7,16-19,-19 27,0 0,1 0,-1 0,1 1,-1 0,1-1,0 1,0 1,0-1,0 0,1 1,-1 0,0 0,0 0,9 0,73 3,-51 0,-24-2,-1 1,0 0,1 1,-1 0,0 1,0 0,10 4,-82-1,-667-7,709 1</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8:43.4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72 0,'-18'65,"11"47,7-84,-1 0,-1 0,-8 34,1-28,1 1,2 1,1-1,0 54,5-87,0 1,1-1,0 1,-1-1,1 0,0 1,0-1,1 0,-1 1,0-1,1 0,-1 0,1 0,0 0,-1 0,1-1,0 1,0 0,0-1,0 0,1 1,-1-1,0 0,1 0,-1 0,0 0,1-1,-1 1,1-1,-1 1,5-1,11 2,1-2,-1 0,28-3,-13 0,140 4,51-4,-221 3,0 0,0-1,0 1,0-1,-1 0,1 1,0-1,0-1,-1 1,1 0,-1-1,1 1,-1-1,0 0,1 0,-1 0,0 0,0 0,0 0,-1-1,1 1,0-1,-1 1,0-1,0 1,1-1,-1 0,-1 0,1 1,0-1,-1 0,1-4,0-9,0-1,-1 0,-1 0,-4-25,2 24,-21-119,-2-15,25 149,1-1,-1 1,1 0,-1-1,0 1,-1 0,1 0,-1-1,1 1,-1 0,0 1,0-1,0 0,0 0,-1 1,1-1,-1 1,1 0,-1 0,0 0,0 0,0 0,0 1,0-1,0 1,-1 0,1 0,0 0,-7-1,-9 0,-1 1,1 0,0 1,-27 4,1-1,-67-4,-63 3,173-2,-1 0,1 1,0-1,-1 1,1-1,0 1,0 0,0 0,0 0,-1 0,1 0,1 1,-1-1,0 1,0-1,0 1,1-1,-1 1,1 0,-1 0,1 0,0 0,0 0,0 0,0 0,0 0,0 0,1 1,-1-1,1 0,-1 1,1-1,0 0,0 3,0-2,0 0,0 0,1-1,-1 1,1 0,0-1,0 1,0 0,0-1,0 1,0-1,1 0,-1 1,1-1,-1 0,1 0,0 0,0 0,0 0,0 0,0-1,1 1,-1-1,0 1,1-1,-1 0,1 0,-1 0,4 0,23 3,0-1,1-1,-1-2,35-4,23 0,-80 4,1 0,-1 0,1 1,-1 0,1 1,-1-1,0 2,1-1,-1 1,0 0,-1 0,1 1,9 6,-3-3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8:51.2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1,'697'0,"-694"0,0 0,0 0,0 0,0 0,0 1,0-1,0 1,0-1,-1 1,1 0,0 0,0 1,-1-1,1 0,-1 1,1 0,-1-1,1 1,2 4,-3-2,1 0,-1 0,0 0,-1 1,1-1,-1 1,0 0,0-1,0 1,-1 0,1 9,-6 263,-7-207,8-48,0 0,0 30,6 87,-4 106,2-242,-1-1,1 1,-1-1,0 1,1-1,-1 0,-1 1,1-1,0 0,0 0,-1 0,1 0,-1 0,0 0,0 0,0 0,1-1,-2 1,1-1,0 1,0-1,0 0,-1 0,1 0,0 0,-1 0,1 0,-1-1,1 1,-1-1,-2 0,-13 2,1-1,0-1,-31-4,14 1,3 2,13 2,1-2,-1 0,0 0,1-2,-1 0,1-1,0-1,-22-9,-2-2,0 2,-1 1,-49-7,82 18,6 1,1 1,-1-1,1 0,-1 0,1-1,0 1,-1 0,1-1,0 1,0-1,0 0,0 0,0 0,1 0,-1 0,1 0,-1 0,1-1,0 1,-1 0,1-1,0 1,1-1,-1 1,0-1,1 1,0-1,-1 0,1 1,0-1,1-5,0-10,1-1,1 0,8-29,-4 16,12-62,31-181,-27 121,-21 126,-2 21,0 1,1-1,0 0,0 0,1 0,3-9,-4 15,-1 0,1-1,0 1,0 0,0 0,0-1,0 1,0 0,0 0,1 0,-1 1,0-1,0 0,1 0,-1 1,0-1,1 1,-1-1,1 1,-1-1,1 1,-1 0,1 0,-1 0,1 0,-1 0,1 0,-1 0,1 0,-1 1,1-1,-1 1,1-1,1 2,31 8,-4-1,43 9,-62-17,0 1,0 0,0 1,-1 0,1 1,10 5,-18-8,-1 1,1 0,0 0,-1 0,0 0,1 1,-1-1,0 1,0-1,0 1,0 0,-1 0,1 0,-1 0,0 0,0 0,0 0,0 0,0 0,-1 1,1-1,-1 0,0 0,-1 7,-1 18,-9 44,-3 28,13-47,0-14,-1 1,-8 48,-1 22,12-752,11 826,1 7,-13-182,0 1,1-1,0 0,1 0,0 1,0-1,6 14,-7-21,-1-1,1 1,0-1,0 1,0-1,0 0,0 0,0 1,0-1,0 0,1 0,-1 0,0 0,1 0,-1 0,1-1,-1 1,1 0,2 0,-1-1,0 0,-1 0,1-1,-1 1,1-1,-1 1,1-1,-1 0,1 0,-1 0,1 0,-1 0,0-1,0 1,0-1,4-3,-5 5,0-1,0 1,0-1,0 1,0-1,-1 0,1 1,0-1,0 0,-1 0,1 0,0 1,-1-1,1 0,-1 0,1 0,-1 0,1 0,-1 0,0 0,1 0,-1 0,0 0,0 0,0 0,0 0,0 0,0 0,0 0,0-2,-2 2,1 0,0-1,-1 1,1 0,-1 0,1 0,-1 0,0 0,1 0,-1 0,0 1,1-1,-1 1,0-1,-2 0,-14-1,0-1,-26 1,43 2,-57-6,57 6,0-1,0 1,0 0,0-1,0 1,0-1,0 1,0-1,0 1,0-1,0 0,0 1,1-1,-1 0,0 0,0 0,1 1,-2-3,2 2,0 0,0 0,0-1,0 1,0 0,1 0,-1 0,0 0,1 0,-1 0,1 0,-1 0,1 0,-1 0,1 0,0 0,-1 1,1-1,0 0,0 0,-1 0,1 1,0-1,1 0,6-5,0 1,1 0,-1 1,1 0,0 0,12-3,-12 4,-1 0,1 0,-1 0,0-1,0-1,-1 1,8-7,-14 11,0-1,-1 1,1-1,-1 1,1 0,-1-1,1 0,-1 1,1-1,-1 1,0-1,1 0,-1 1,0-1,0 1,1-1,-1 0,0 0,0 1,0-1,0 0,0 1,0-1,0 0,0 1,0-1,0 0,0 0,0 1,0-1,-1 0,1 0,-21-15,-33 2,35 13,12 0,1 1,-1-1,1 0,-1 0,1-1,0 1,-9-5,13 4,-1 1,1-1,0 0,0 0,1 0,-1 0,0 0,1 0,-1 0,1-1,-1 1,1 0,0-1,0 1,0-1,1 0,-1 1,1-1,-1 0,1 1,0-1,0-3,1-66,0 51</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8:55.08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73,'71'-2,"99"-14,-133 12,71 3,10 0,-105-1,-1-1,0 0,0 0,21-10,-22 8,0 1,0 0,1 1,-1 0,18-2,-9 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5:04.35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1,'948'0,"-932"0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8:56.8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74,'0'-1,"1"0,-1 0,1 0,-1 0,1 0,-1 0,1 0,0 0,-1 0,1 0,0 0,0 1,0-1,0 0,0 1,0-1,0 0,0 1,0-1,0 1,0-1,0 1,0 0,0 0,0-1,0 1,2 0,37-5,-36 5,218-1,-154 4,1-4,-1-2,81-14,-99 5,-30 7,1 0,-1 2,40-3,83 8,-122-2</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8:58.82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1,'840'0,"-820"0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00.7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0,'1012'0,"-993"0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08.6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50,'80'-4,"100"-17,-104 10,120-2,0 14,-166-1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09.9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3,'133'-3,"143"6,-255 0,-1 1,38 13,-37-10,0-2,28 5,-28-8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11.1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26,'32'0,"37"0,133-15,-158 9,0 3,46 1,-70 3</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13.1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1,'165'12,"8"0,17-13,-169 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18.33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0,'1075'0,"-1075"0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19.52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1,'598'0,"-576"0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24.0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0,'0'554,"1"-540,1 0,0 0,1 0,1 0,0-1,6 14,13 52,0 9,-17-69,-1 1,0-1,-1 1,1 30,-6 28,2 36,-1-112,0 0,0 0,0 0,1 0,-1 0,1 0,-1 0,1 0,0 0,0-1,0 1,0 0,0-1,0 1,0 0,1-1,-1 1,1-1,-1 0,1 1,-1-1,1 0,0 0,-1 0,1 0,3 1,15 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5:08.58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58,'769'0,"-740"-1,0-2,47-11,35-3,1 7,64-3,-155 13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25.54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30.68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43,'357'-2,"382"5,-502 7,174 4,379-15,-756 3,0 2,-1 2,66 19,7 1,-57-20,0-1,69-3,52 4,9 7,188-10,-184-5,-166 0,0 0,0 0,0-2,0 0,22-9,29-7,-58 18,0-1,-1 0,1 0,-1-1,0 0,12-7,-18 9,1 0,-1-1,-1 1,1-1,0 0,0 0,-1 0,0 0,1 0,-1-1,-1 1,1-1,0 1,-1-1,0 0,0 1,0-1,1-6,0-9</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55.40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1,'535'0,"-501"2,1 1,66 16,-66-11,1-1,58 3,596-11,-670 1</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19:56.80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1,'69'0,"378"14,19 33,-305-40,-29-3,-112-1,-1 1,1 0,-1 2,32 13,-33-12,1 0,1-1,-1 0,37 4,58-5,-91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01.23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98,'2'-2,"0"-1,0 1,0 0,0 0,0 1,0-1,0 0,0 1,1-1,-1 1,1 0,-1-1,1 1,0 1,4-2,0-1,31-11,1 1,0 2,1 1,0 2,0 2,1 2,63 1,451 5,-530-2</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02.8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30,'41'-2,"51"-9,-52 5,56-1,-45 6,-32 0,1 0,0 1,-1 1,36 7,-40-3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06.7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270 0,'489'19,"-155"5,-124 16,-170-30,-36-9,-1 0,1 0,-1 1,0-1,0 1,0 0,0 0,0 0,0 0,0 1,-1-1,1 1,-1 0,0-1,0 1,0 0,0 0,0 1,-1-1,1 0,-1 0,0 1,0-1,1 7,-1-3,0 0,0 0,-1 1,0-1,0 0,0 0,-1 0,0 1,-1-1,0 0,-4 11,5-15,-1-1,1 0,-1 1,0-1,0 0,0 0,0 0,0 0,0-1,-1 1,1 0,-1-1,1 0,-1 1,1-1,-1 0,0 0,0-1,1 1,-1-1,-5 1,-8 0,1 0,-29-3,20 1,-55-5,-119-25,50 6,83 15,-19-3,-147-3,204 17,-5 0,0-1,-1-2,1-1,-32-7,-73-22,59 14</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13.0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73 136,'1'69,"-4"0,-2 0,-19 84,9-75,4 1,-2 83,10 160,5-171,-3-148,1 0,0 0,0 0,1 0,-1 1,1-1,-1 0,1 0,0 0,0 0,0 0,1 0,-1-1,1 1,-1 0,1-1,4 5,-3-5,1 1,-1-1,1-1,-1 1,1 0,0-1,0 0,0 0,0 0,0 0,0-1,0 1,6-1,292-1,-117-2,-144 4,-29 1,0-1,0-1,0 0,0-1,0 0,0-1,15-4,-25 5,0 0,0-1,0 1,0-1,0 0,0 1,0-1,-1 0,1 0,-1 0,1-1,-1 1,0 0,0 0,0-1,0 1,0-1,0 1,-1 0,1-1,-1 0,0-2,0-66,-1 51,-3-758,4 503,1 272,-1 0,0 0,0 0,0 0,-1-1,1 1,-1 0,0 1,0-1,0 0,0 0,0 0,0 0,-1 1,1-1,-1 1,0-1,-3-3,0 3,1 1,-1-1,0 0,0 1,-1 0,1 1,0-1,-1 1,-8-1,-224-28,88 11,-31-7,167 22,16 5,0 0,0 0,-1 0,1 0,-1 0,1 0,-1 1,0-1,1 1,-1-1,0 1,2 2,8 20,0 0,-1 1,-2 1,0 0,-2 0,-1 0,3 37,-6 194,-5-136,3 304,3-401,3-38,5-41,2-36,3 1,5 1,39-110,-56 188,-2 0,1 0,-1-1,0-18,-2 22,0-1,1 1,0 0,1 0,-1 0,1 0,1 0,0 0,0 0,6-10,-8 17,-1 0,0 0,1 1,-1-1,1 0,-1 1,1-1,-1 0,1 1,-1-1,1 1,0-1,-1 1,1-1,0 1,0-1,-1 1,1 0,0-1,0 1,0 0,-1 0,1 0,0-1,0 1,0 0,-1 0,1 0,0 0,0 1,0-1,0 0,-1 0,1 0,1 1,0 1,1 0,-1 0,0 0,0 0,-1 0,1 1,0-1,-1 0,1 1,1 4,22 69,-25-75,8 46,-1 0,0 74,-6-82,1 1,2-1,2 0,14 53,-16-85,-1-9,3-22,-2-33,-6-64,3-71,2 181,0 0,0 0,1 1,0 0,1-1,0 2,1-1,0 0,0 1,1 0,0 1,1 0,-1 0,11-7,-18 14,1 1,-1-1,1 1,0-1,-1 1,1-1,0 1,-1 0,1-1,0 1,0 0,0-1,-1 1,1 0,0 0,0 0,0 0,-1 0,1 0,0 0,0 0,0 0,-1 0,1 0,0 1,0-1,0 0,-1 1,1-1,1 1,0 1,-1-1,1 1,-1 0,1-1,-1 1,0 0,0 0,0 0,0 0,2 5,9 51,-9 277,-6-166,4-142,0-17,-1 1,0-1,0 1,-4 18,3-26,1-1,-1 0,0 0,0 1,0-1,0 0,0 0,0 0,0 0,-1 0,1-1,-1 1,0 0,1-1,-1 1,0-1,0 1,0-1,0 0,0 0,0 0,0 0,-1 0,1 0,0-1,-4 1,-9 1,0 0,0-1,0-1,0 0,0-2,0 1,0-2,-24-6,24 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19.01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189 0,'0'1,"1"1,-1-1,1 0,0 0,-1 0,1 1,0-1,0 0,0 0,0 0,0-1,0 1,0 0,0 0,1 0,-1-1,0 1,0-1,1 1,-1-1,2 1,37 11,-34-11,63 18,1-4,1-3,0-2,108-1,-106-11,114 3,-184-1,1 0,0 1,-1 0,1 0,-1 0,1 0,-1 0,0 1,0-1,1 1,-1 0,0 0,0 0,-1 0,1 1,0-1,-1 1,0 0,1-1,-1 1,2 5,0 0,0 0,-1 0,0 0,-1 1,1-1,-2 1,2 16,-3-23,0-1,0 1,0 0,0 0,0-1,-1 1,1 0,-1-1,1 1,-1 0,0-1,0 1,0-1,1 1,-1-1,-1 1,1-1,0 0,0 0,0 1,-1-1,1 0,0 0,-1 0,1 0,-1-1,0 1,1 0,-1-1,1 1,-1-1,0 1,0-1,1 0,-3 0,-9 2,0-1,0 0,-22-2,19 0,-52 0,6 2,0-4,-70-12,76 8,0 3,-109 4,60 2,87-1,0 1,-31 7,-32 3,19-11,57-2,9 1,5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24.13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70 295,'790'0,"-789"1,0-1,0 0,0 0,0 0,0 0,0-1,-1 1,1 0,0 0,0 0,0-1,0 1,-1 0,1-1,0 1,0-1,-1 1,1-1,0 1,-1-1,1 1,0-1,-1 0,1 1,-1-1,1-1,0 0,-1 0,0 1,1-1,-1 0,0 0,0 1,0-1,0 0,0 0,-1 1,1-1,-2-3,-29-61,20 45,-2-8,4 8,-1 0,0 1,-19-26,26 43,0 0,-1 0,0 0,1 0,-1 0,0 1,-1 0,1 0,0 0,-1 0,1 1,-1-1,1 1,-1 1,1-1,-8 0,-13 0,1 1,-25 4,5-1,-483-3,506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5:10.85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1,'36'0,"0"2,0 1,0 2,-1 1,50 16,-46-14,1-1,0-2,0-1,1-2,69-7,-6 2,337 3,-425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27.4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 8,'-2'109,"5"117,-1-211,2 0,-1 0,2 0,0-1,13 24,2 10,-17-43,-1 1,2-1,-1-1,0 1,1 0,0-1,0 0,1 0,-1 0,1 0,-1-1,1 1,0-1,1 0,-1-1,0 0,1 1,0-2,-1 1,1-1,0 0,7 1,20 2,0-2,62-2,-56-2,-15 3,-15-1,0 0,0 0,0 0,-1-1,1-1,15-3,-22 4,0-1,1 1,-1 0,0-1,1 0,-1 1,0-1,0 0,-1 0,1 0,0 0,-1-1,1 1,-1 0,0-1,1 1,-1-1,0 1,-1-1,1 1,0-1,-1 0,1 1,-1-1,0 0,0-3,0-4,-1 0,0 0,0 1,0-1,-2 1,1-1,-1 1,0 0,-5-9,-8-12,-24-36,24 41,-24-46,31 48,1 0,1 0,1 0,1-1,-2-25,7 47,-1 0,1 0,-1-1,1 1,-1 0,0 0,0 0,0 0,0 0,0 0,0 0,0 1,-1-1,1 0,-1 1,1-1,-1 1,0-1,0 1,-2-1,0-1,-1 1,0 0,0 0,0 1,0 0,0 0,0 0,-8 0,-9 0,-1 2,1 1,-26 5,39-5,6-2,-8 1,-1 1,1 0,0 1,0 0,1 0,-1 1,1 0,-19 11,29-14,-1-1,1 1,-1-1,1 1,-1-1,1 1,-1-1,1 1,0 0,-1-1,1 1,0 0,-1-1,1 1,0 0,0-1,0 1,0 0,-1-1,1 1,0 0,0 0,0-1,1 1,-1 0,0-1,0 1,0 0,0 0,1-1,-1 1,0 0,1-1,-1 1,0-1,1 1,-1 0,1-1,-1 1,1-1,-1 1,1-1,0 0,-1 1,1-1,-1 1,1-1,0 0,-1 0,1 1,0-1,0 0,39 15,41-2,-65-12,-1 1,0 0,1 1,-1 1,-1 0,1 1,27 13,-24-7,-1 1,0 0,18 18,-30-26,0 1,0 1,0-1,-1 1,0 0,0 0,0 0,-1 0,0 0,0 1,0 0,2 13,-4-18,-1 0,0 0,0 0,0 0,0 0,-1 0,1 0,-1 0,1 0,-1 0,1 0,-1 0,0 0,0-1,0 1,0 0,0-1,-1 1,1 0,0-1,-1 0,1 1,-1-1,1 0,-1 0,0 1,1-1,-1-1,0 1,0 0,0 0,0-1,0 1,0-1,0 1,0-1,0 0,0 0,0 0,0 0,0 0,0-1,0 1,0 0,0-1,0 0,0 1,1-1,-1 0,0 0,0 0,1 0,-1 0,0 0,1-1,-3-1,-21-26,12 15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37.79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0,'0'2,"1"-1,-1 0,1 0,-1 0,1 0,-1 0,1 0,0-1,0 1,-1 0,1 0,0 0,0-1,0 1,0 0,0-1,0 1,0-1,0 1,0-1,0 1,0-1,0 0,0 1,0-1,0 0,2 0,37 4,-35-3,130 10,53 3,-120-10,85 16,-91-9,114 3,555-16,-711 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0:40.59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48,'48'-11,"-4"1,211 7,-19 3,-75-22,-132 20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1:05.0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31,'51'-19,"0"13,0 2,1 2,54 6,0-1,196-3,-280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1:07.1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26,'0'-1,"1"1,-1-1,0 0,1 0,-1 0,1 0,-1 1,1-1,-1 0,1 0,-1 1,1-1,0 0,-1 1,1-1,0 1,0-1,-1 1,1-1,0 1,0-1,0 1,0 0,-1-1,1 1,0 0,0 0,1 0,30-5,-27 5,368-4,-205 6,-145-2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2T15:21:09.0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4 26,'-1'0,"1"0,0 0,0 0,-1-1,1 1,0 0,0 0,0-1,-1 1,1 0,0 0,0-1,0 1,0 0,-1 0,1-1,0 1,0 0,0-1,0 1,0 0,0-1,0 1,0 0,0-1,0 1,0 0,0 0,0-1,0 1,0 0,1-1,-1 1,0 0,0-1,0 1,0 0,1 0,-1-1,0 1,0 0,0 0,1 0,-1-1,0 1,1 0,21-8,24 4,672 2,-352 5,-346-3</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1:34.38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14,'0'-1,"1"0,-1 1,1-1,0 0,-1 0,1 0,0 1,-1-1,1 0,0 1,0-1,0 1,0-1,-1 1,1-1,0 1,0 0,0-1,0 1,0 0,0 0,0-1,0 1,0 0,0 0,2 1,33-3,-31 2,1016 1,-1009-1</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02.9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45,'104'2,"110"-4,-157-4,45-1,-45 8,0-2,-1-3,66-13,-84 12,0 1,0 2,62 5,-11 0,-76-3,-2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25.96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0,'174'9,"-96"-3,100 7,-11-1,-88-12,-68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29.16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41,'18'-1,"1"-1,-1 0,1-1,17-6,-24 6,35-6,0 3,1 2,82 3,-74 1,-44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10.7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1,'198'15,"-96"-8,135-7,-91-3,98 3,-226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30.72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1,'477'0,"-466"0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40.26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1,'424'0,"-413"0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5.20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0,'411'0,"-400"0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6.73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6,'105'-3,"-53"0,1 3,67 8,-11 9,119 15,-199-30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2:58.71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0,'2'0,"3"0,4 0,1 0,2 0,1 0,3 0,1 0,2 0,0 0,3 0,1 0,1 0,-2 0,-2 0,-3 0,-1 0,-4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0.14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0,'279'0,"-268"0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2.19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3,'130'-3,"138"6,-237 2,0 2,-1 1,0 1,29 13,-24-9,-34-12,0-1,0 0,0 0,1 1,-1-1,0 1,0-1,0 1,0-1,0 1,0 0,0-1,-1 1,1 0,0 0,0 0,0-1,-1 1,2 2,-6-1</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5T16:43:07.44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51 1,'0'18,"0"-12,-1 0,1-1,0 1,1 0,0-1,0 1,2 8,-2-13,0 1,0 0,0-1,0 1,1-1,-1 1,0-1,1 0,-1 0,1 0,-1 0,1 0,0 0,0 0,-1 0,1 0,0-1,0 1,0-1,-1 1,1-1,0 0,0 0,0 0,0 0,3 0,87 1,136-5,-229 4,-1-1,1 1,-1 0,1-1,-1 1,1-1,0 1,-1-1,1 0,0 1,0-1,-1 0,1 0,0 0,0 0,0 0,0 0,0 0,0 0,1-1,-1 1,0 0,1-1,-1 1,0 0,1-1,0 1,-1 0,1-1,0 1,0-1,-1 1,1-1,0 1,1-1,-1 1,0-1,0 1,1 0,-1-1,1 1,-1-1,1 1,-1 0,1-1,0 1,0 0,-1 0,1 0,0 0,0 0,0 0,1 0,-1 0,0 0,0 0,0 0,1 1,-1-1,0 0,1 1,-1-1,0 1,1 0,-1-1,1 1,1 0,-36-1,-1 2,-42 5,-38 2,-29-8,119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12.5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0,'0'1,"1"0,-1 0,1 0,-1 0,0 0,1-1,0 1,-1 0,1 0,0-1,-1 1,1-1,0 1,0 0,-1-1,1 1,0-1,0 1,0-1,0 0,0 1,0-1,-1 0,1 0,0 0,0 0,2 0,32 3,-30-2,513 2,-263-6,-199 3,-40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17.38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0,'453'0,"-435"0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20.2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0,'666'0,"-650"0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2:53.72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22.5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0,'702'0,"-686"0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25.42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0,'3'2,"0"0,0 0,0 0,0 0,1-1,-1 1,1-1,-1 0,1 0,-1 0,1-1,5 1,50 0,-37-1,260-2,145 4,-417 0,1-1,-1 2,1-1,-1 2,10 3,-10-3,0 0,-1-1,2 0,-1-1,16 2,106-5,-116 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32.9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1,'3'2,"0"0,0 0,0 0,0-1,0 1,0-1,0 1,1-1,-1 0,0-1,1 1,5 0,47 1,-35-2,484 1,-242-3,-247 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35.3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0,'586'0,"-568"0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39.95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1,'79'3,"141"24,-173-22,77-1,-77-4,78 10,-26-1,-83-9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42.2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8,'570'0,"-536"-3,-22-1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26.4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1,'892'0,"-876"0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28.97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0,'668'0,"-648"0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1.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1,'0'3,"0"4,0 5,0 3,0 2,0 2,0 0,0 1,0 0,0 3,0 0,0 1,0-2,0-1,0-3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1.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3:08.75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4.2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58,'53'2,"-38"0,1-1,-1 0,1-1,-1-1,1-1,-1 0,26-7,-5-12,-30 17,-1 0,1 1,0-1,0 1,1 1,7-3,-1 2</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4.7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5.8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7.4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8.8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1,'3'0,"5"0,3 0,4 0,2 0,2 0,0 0,1 0,-3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9.3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40.5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3,'100'-2,"105"4,-196-1,-1 1,-1 0,1 0,0 1,12 6,18 5,-24-11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9:28.75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0,'703'0,"-687"0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9:30.81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9:57.9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738 1,'-721'0,"705"0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3:10.91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40:03.4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40:03.7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40:07.3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39:38.4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0,'1509'0,"-1487"0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39:41.34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73,'17'0,"32"1,0-2,0-2,80-16,-67 3,0 4,1 2,122-2,637 13,-801-1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39:49.28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54,'3'-4,"0"1,0-1,1 1,-1-1,1 1,-1 0,1 0,0 1,0-1,1 1,-1 0,0 0,1 0,-1 1,1 0,8-2,51-3,1 3,68 6,-14 0,527-3,-625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3:53.78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0,'1127'0,"-1106"0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3:54.79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3:58.5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0,'1319'0,"-1299"0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01.57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0,'1248'0,"-1228"0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5:54.46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3852 1,'-3833'0,"3814"0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3:43.90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0 111,'1'-3,"0"1,0 0,0-1,0 1,0 0,1 0,-1 0,0 0,1 0,0 0,-1 1,1-1,0 0,0 1,0-1,0 1,0 0,0 0,1 0,-1 0,0 0,1 0,2 0,58-17,-62 17,33-4,0 1,0 2,36 1,-32 1,1-1,40-7,-33 0,-7 0,1 1,68-1,495 9,-576 1,-1 1,1 1,0 2,40 13,-42-11,1-1,0-1,1-1,45 2,-29-7,-24-1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04.72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53,'17'0,"23"1,0-1,1-3,-1-1,57-14,-59 9,-1 2,1 1,50 0,118 7,-71 2,271-3,-385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14.4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0,'1121'0,"-1097"0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18.0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0,'1342'0,"-1321"0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32.79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1,'791'0,"-748"4,-27 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35.31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1 144,'118'2,"126"-4,-213-3,1 0,32-12,20-3,-61 16,197-46,-180 39,-1 2,2 1,53-2,123 5,-196 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5:59.04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49,'116'1,"131"-3,-143-10,-58 6,48-1,109-4,20-1,303 13,-506-1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6:03.78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0,'1519'0,"-1493"0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20.0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1,'335'0,"-319"0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3:17.24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1,'3'0,"4"0,3 0,4 0,2 0,2 0,0 0,0 0,1 0,-1 0,0 0,0 0,0 0,0 0,-1 0,4 0,0 0,-2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0:26.0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24,'143'-1,"157"3,-182 8,81 1,-34-8,137-7,-269 0,50-14,-57 12,1 0,-1 2,42-3,-47 8,-2-1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3:45.6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50,'6'-5,"0"0,1 0,0 1,0 0,0 0,0 0,1 1,0 0,-1 1,1-1,0 2,0-1,13 0,14 0,67 4,-39 1,610-3,-662 1,1 0,-1 1,20 5,13 3,-27-9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46:13.31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67,'680'0,"-658"-1,0-1,25-6,37-3,-61 9,0-1,-1-1,29-9,-29 7,0 1,0 1,33-3,-37 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46:15.38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0,'172'12,"9"-1,454-11,-613 1,0 1,0 2,-1 0,1 1,35 15,17 3,-55-19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46:17.6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27,'40'-2,"78"-13,-58 9,0 2,89 7,-35-1,486-2,-582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52:15.9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67,'29'-2,"0"-1,54-12,-47 7,48-4,556-15,-51 27,-528 6,-58-6,1 0,0 1,-1 0,1 0,-1 0,0 0,1 0,-1 1,0 0,0-1,0 1,0 1,0-1,3 3,-6-4,0-1,0 1,0-1,0 1,0-1,0 1,0-1,0 1,0-1,-1 1,1-1,0 1,0-1,0 1,-1-1,1 0,0 1,-1-1,1 1,0-1,-1 0,1 1,-1-1,1 0,-1 1,1-1,0 0,-1 0,1 0,-1 1,1-1,-1 0,1 0,-1 0,1 0,-1 0,1 0,-1 0,0 0,1 0,-1 0,0 0,-26 3,27-3,-398 2,196-5,-629 3,794 6,27 0,26 0,42 0,0-2,101-6,-48-1,543 3,-636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03.79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69,'0'-3,"1"1,0 0,-1-1,1 1,0 0,0 0,1 0,-1 0,0 0,1 0,-1 0,1 0,0 0,-1 1,1-1,0 0,0 1,0 0,0 0,0-1,1 1,-1 0,0 1,0-1,1 0,3 0,73-15,-69 15,57-5,137 5,-84 4,-43-4,86 3,-145 1,-4 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19.0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0,'745'0,"-726"0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31.82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3,'128'-2,"139"5,-194 7,24 2,-49-8,-29 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50.6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0,'614'0,"-596"0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52.4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0,'438'0,"-419"0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6:15.00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1,'182'13,"-86"-3,-21 0,25 1,55 0,29 0,505-12,-623 5,-40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3:59.47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1,'1561'0,"-1390"11,-12 0,99 6,-68-7,-23-2,-97-2,-44-4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2:46.59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0,'779'0,"-758"0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35:34.4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0,'47'0,"1"2,64 11,-43-4,1-4,129-6,-69-2,516 3,-599-7,-40 5,0 0,0 1,1-1,-1 2,13-1,-13 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35:37.18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1,'1401'0,"-1379"0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35:39.8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1,'1300'0,"-1278"0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1:25.49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29,'0'-2,"1"1,-1 0,1 0,-1 0,1 0,0 0,-1 0,1 0,0 0,0 0,0 0,0 0,0 1,0-1,0 0,0 0,0 1,0-1,0 1,0-1,0 1,0 0,0-1,1 1,-1 0,0 0,2 0,40-5,-39 5,435-4,-225 7,-137-3,-55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1:28.09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0,'210'13,"2"1,-95-17,124 5,-172 11,-51-9,1 0,29 2,55-6,-80-1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23.31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0,'935'0,"-915"0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25.8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50,'1204'0,"-1183"-1,-1-1,1-1,-1-1,29-10,-28 7,1 2,1 0,38-3,82 9,-121-1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35.9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0,'796'0,"-770"0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39.64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0,'792'0,"-772"0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4:03.66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1,'2479'0,"-2461"0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43.9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76,'191'13,"-4"-1,491-13,-649 0,52-10,22-2,-27 12,-40 3,-1-3,0 0,0-3,0-1,-1-1,60-19,-71 17,0 1,0 1,1 2,0 0,30-1,125 6,-71 2,-52-4,-35-1,0 2,0 0,0 0,0 2,0 1,-1 1,1 0,37 14,-29-5,1-3,46 12,28 9,-65-19,-22-9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48.1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1,'2374'0,"-2354"0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50.8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0,'888'0,"-868"0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55.8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00.3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13.3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97,'529'0,"-505"-1,1-2,-1-1,45-12,-45 9,0 1,1 2,47-4,-28 8,2 1,0-2,82-12,-55-1,1 5,139-2,-193 11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15.6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0,'1226'0,"-1200"0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21.6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25,'175'2,"188"-5,-268-8,-55 5,56-1,94 8,-169-1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5:14.6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1,'1223'0,"-1203"0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5:32.8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1,'696'0,"-676"0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0T11:04:06.4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1,'2499'70,"-1468"-53,-833-17,-179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15.6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0,'768'0,"-748"0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19.2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1,'714'0,"-690"0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24.97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0,'984'0,"-972"1,0 0,0 0,18 6,-9-2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28.9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0,'1035'0,"-1009"0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43.0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1,'0'1606,"0"-1585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46.19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27 1,'-2'49,"-10"62,8-79,-4 66,7 157,4-103,-3 805,0-937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50.4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31 0,'-19'50,"13"0,2 0,2 0,5 54,0 2,-3 516,2-588,2-1,15 67,-11-67,-2 1,5 67,-13 139,2-219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17.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0,'815'0,"-794"0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22.0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2,'85'-2,"95"4,-59 22,-37-12,-59-7,1-2,30 2,-9-7,-29 1,0 0,0 2,0 0,25 4,-26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24.3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1T19:10:57.21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50,'497'0,"-468"-2,53-9,-53 6,51-2,45 9,95-4,-63-20,-128 20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30.88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1,'432'0,"-412"0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33.07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0,'1'2,"-1"1,0-1,1 0,0 0,-1 1,1-1,0 0,0 0,0 0,1 0,-1 0,0 0,1-1,-1 1,1 0,0-1,-1 1,1-1,0 1,0-1,0 0,0 0,0 0,0 0,0 0,0 0,1-1,-1 1,0-1,0 1,1-1,2 0,13 2,0-1,1 0,19-3,-17 2,11 1,0 2,0 1,39 11,28 3,-92-17,1 0,-1 1,0 0,1 0,7 4,5 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35.6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0,'456'0,"-436"0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26.0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26,'39'-2,"53"-9,-54 5,58-1,478 8,-554-1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28.8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1,'984'0,"-964"0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32.6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77 1,'-4'2,"0"0,0 1,1 0,-1-1,1 1,0 0,-1 0,2 1,-1-1,0 1,1 0,-1-1,-1 5,-1 2,1 0,-1 0,2 0,-1 1,1-1,1 1,0 0,-1 19,5 96,0-65,-3 105,4 113,-1-267,0-1,1 0,0 0,1 0,0 0,1-1,0 1,10 14,57 72,-71-100,0-1,0 0,0 0,0 0,-1 1,1-1,-1 0,0-5,-1-56,14-126,-4 102,-4 0,-7-106,-1 50,3 96,0 29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38.2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25,'199'-12,"6"0,-56 13,-129-1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40.9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2,'151'-2,"166"5,-235 4,133 29,-192-29,-6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38.19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49,'201'-12,"10"0,339 13,-523-3,-1 0,28-7,-27 4,52-3,199 9,-253-1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41.82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0,'268'6,"-203"-1,0 3,70 17,-80-13,0-3,91 3,116-13,-99-2,14 3,-156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1T19:11:09.90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0,'938'0,"-917"0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45.6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0 122,'480'0,"-462"-1,1-2,0 0,-1 0,29-11,-24 7,-1 2,33-5,56 9,-88 3,0-1,-1-1,1-2,0 0,35-8,7-18,-54 22,0 1,0 0,0 1,0 0,1 0,-1 2,13-3,112 4,-81 3,-33-2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54.6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99,'51'-3,"1"-2,-1-3,73-19,-61 12,17 0,2 3,95-1,168 13,-147 3,-113-5,93 4,-121 12,-41-10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34.4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31,'68'0,"-12"2,0-3,101-15,-100 8,-1 3,1 3,68 5,-13-1,343-2,-435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45.6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11 92,'-1'0,"1"0,0 0,-1 0,1 0,0 0,-1 0,1 0,0 0,-1 0,1 0,0 0,-1 0,1 0,0 0,-1 0,1 0,0 0,0 0,-1 0,1 0,0-1,-1 1,1 0,0 0,0 0,-1-1,1 1,0 0,0 0,0-1,-1 1,1 0,0 0,0-1,0 1,-1-1,9-9,19-7,1 8,1 1,0 1,0 2,36-3,119 4,-140 4,-39 0,0 0,0 0,0-1,0 0,0 0,0 0,7-3,9-7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53.8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25,'505'0,"-477"-1,52-10,-51 6,49-2,17 7,-74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58.6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98,'80'0,"202"-5,-223 1,-1-3,103-26,-127 25,0 2,0 2,44-1,-31 2,43-7,-54 4,51 0,143 7,-205-1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3:04.87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26,'678'0,"-652"-2,-1 0,28-7,44-3,223 12,-299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3:52.1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1,'983'0,"-962"0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1.0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0,'0'2,"1"0,0 0,0 0,-1-1,1 1,0 0,1-1,-1 1,0-1,0 1,1-1,-1 0,1 1,-1-1,1 0,-1 0,1 0,0 0,-1 0,1 0,0-1,0 1,0-1,0 1,3 0,50 9,100 10,-80-9,124 4,-89-17,164 4,-181 8,-49-4,52-1,-31-5,-46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2.7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0,'986'0,"-967"0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1T19:11:12.60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0,'218'13,"11"0,-225-13,57-2,0 3,0 2,0 3,74 17,-52-7,-61-14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4.97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2,'388'-2,"420"5,-531 7,161 1,-430-12,-15-2,-13-2,-8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6.31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0,'6'4,"-1"-1,1 0,-1 0,1-1,0 1,0-1,0-1,0 1,0-1,0 0,9 0,18 5,82 20,2-5,1-6,223 1,-274-13,-45-1,0-1,1-1,-1-1,0-1,23-5,-31 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7.8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1,'282'22,"9"1,494-24,-766 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9.21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1,'1154'0,"-1071"4,-54 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44.37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0 133,'17'0,"12"1,0-1,0-1,0-2,0-1,53-15,-34 4,0 2,1 2,0 2,1 2,0 2,64 3,-34 4,131-4,-88-20,-90 15,0 1,63-4,-78 10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57.6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43,'600'0,"-573"-1,53-10,20-2,-6 13,-49 2,0-3,0-2,46-8,-71 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05.8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1,'505'0,"-499"0,1 1,-1-1,0 1,0 1,1-1,-1 1,0 0,0 0,0 1,-1 0,1 0,-1 0,0 1,1-1,5 8,-4-6,0-1,1 0,-1 0,1 0,0-1,-1 0,1-1,0 0,1 0,-1 0,15 0,11-1,46-4,-22 0,17 2,-54 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12.7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27,'10'-1,"0"0,0-1,0 0,11-3,36-7,402 9,-235 6,1156-3,-1360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2.1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1,'2430'0,"-2405"0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7.8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0,'1080'0,"-1063"1,1 1,33 8,30 2,112 0,72 0,-218-13,-27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7:40.17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2,'150'-1,"167"3,-190 10,45 2,923-15,-1073 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1.2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1,'850'0,"-824"0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5.3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0,'528'0,"-508"0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7.9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0,'506'0,"-493"1,0 0,0 0,-1 1,1 1,-1 0,0 1,16 7,-14-4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39.5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45.80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2.5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1,'0'936,"0"-916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6.1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1,'0'1031,"0"-1030,-1 2,1 1,0 0,0-1,0 1,1 0,-1 0,1-1,0 1,0-1,0 1,1-1,-1 1,1-1,2 5,7 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34.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1,'14'0,"1"2,-1 0,18 6,35 4,386-9,-232-6,-78 3,-122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6.6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8.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7:45.64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82,'106'0,"-1"-4,141-23,-138 13,2 5,186 8,-134 3,1222-2,-1359-1,0-1,33-8,-31 4,46-2,497 7,-276 3,-270-1,0 2,-1 1,1 0,28 11,-28-8,0-1,0-1,44 3,-46-7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20.4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47.1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0,'-3'4,"1"0,-1 0,0 0,1 0,0 0,0 1,1-1,-1 1,1-1,0 1,0-1,0 10,-1 64,3-53,0 1007,0-1013,2-1,0 0,1 0,0 0,2 0,0-1,1 0,1 0,12 21,23 54,-36-66,-2 0,0 1,-2-1,-1 1,-1 0,-2 0,-3 28,1 28,2-35,-1-31,2 1,0-1,0 1,2-1,0 1,1-1,1 0,7 21,-4-20,-2-1,0 1,0 0,-2 1,0-1,-1 23,0-23,8 53,-5-47,2 48,-6-41,0-21,0 0,-1-1,0 1,-1 0,-3 17,1-26,-1-9,-3-10,2-22,1 0,2 0,4-54,-2-63,-6 120,0 0,-18-53,14 60,2-1,1 0,1 0,-1-40,9-215,-2 1053,0-747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3.5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215 63,'0'2015,"2"-1993,0 0,8 34,2 11,-3-10,25 80,-34-135,0-1,0 0,0 1,1-1,-1 0,0 1,1-1,-1 0,1 0,0 1,-1-1,1 0,0 0,0 0,-1 0,1 0,0 0,0 0,1 1,-1-3,0 1,0-1,-1 0,1 1,-1-1,1 0,-1 0,1 1,-1-1,1 0,-1 0,1 0,-1 1,0-1,0 0,1 0,-1 0,0 0,0-1,7-60,-22-309,8 275,2-59,5 79,-12-78,-2 74,7 40,1-1,-1-47,5 64,0 0,-8-30,-1-11,-11-63,13 84,1-1,-1-56,9 70,0-7,-1 1,-2-1,-1 1,-14-55,12 63,1 1,1-1,2 0,2-51,1 42,-2 1,-6-42,1 58,-1 0,-1 1,-1 0,-1 0,0 0,-16-19,20 28,6 11,0-1,0 1,0 0,0 0,0 0,0 0,-1-1,1 1,0 0,0 0,0 0,0 0,0-1,0 1,0 0,0 0,0 0,0 0,-1 0,1-1,0 1,0 0,0 0,0 0,0 0,-1 0,1 0,0 0,0 0,0 0,-1 0,1-1,0 1,0 0,0 0,0 0,-1 0,1 0,0 0,0 0,0 0,0 1,-1-1,1 0,0 0,0 0,0 0,-1 0,1 0,0 0,0 0,0 0,0 0,0 1,-1-1,1 0,0 0,0 0,-4 17,3 23,4 2100,-4-2122,-1 0,-7 31,-1 8,8-37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8.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0,'599'0,"-578"0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5.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1 146,'12'-1,"-1"-1,1 0,0 0,-1-1,0-1,0 0,0-1,0 0,0 0,13-11,-8 7,-1 1,1 0,30-10,-28 13,22-8,0 3,0 1,1 2,70-3,520 12,-610-2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8.7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1,'25'1,"0"1,25 7,38 3,509-9,-305-6,-24 3,-248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4.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1,'839'0,"-818"0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7.6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0,'1174'0,"-1153"0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37.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26,'151'2,"167"-4,-193-10,68-1,699 14,-872-1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2.51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1,'1352'0,"-1326"0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5:57.34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957 0,'-631'0,"597"2,0 2,-57 13,54-9,-67 5,79-12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7:48.36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3899 30,'-5'-3,"1"0,0 0,-1 0,1 1,-1-1,0 1,0 1,1-1,-1 1,0-1,-1 1,-8 0,-72-1,60 3,-62-1,-19-1,-164 19,12 9,103-16,-188-10,146-3,-2021 2,2215 0,0 0,0 0,0 0,0 0,0-1,0 1,0-1,0 0,0 0,1 0,-1-1,0 0,1 1,-6-4,-2-7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5.23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0,'1630'0,"-1609"0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05.3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0,'1412'0,"-1389"0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22.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52,'20'-2,"1"0,0-2,-1 0,26-9,-24 7,1 0,-1 1,32-2,497 5,-272 5,-40-3,-218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01.6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0,'174'9,"9"0,261-9,-425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4:39.8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0,'484'0,"-463"0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0.8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91,'0'-2,"1"0,0 0,0 0,-1 1,1-1,0 0,1 1,-1-1,0 1,0 0,1-1,-1 1,0 0,1-1,-1 1,1 0,0 0,-1 0,1 1,0-1,0 0,-1 1,1-1,4 0,46-10,155-8,-59 13,-92 5,71-9,-62 3,1 3,70 5,-44 0,-78-1,-1 0,0 2,1-1,-1 2,0-1,0 2,0 0,-1 1,19 8,-17-2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2.60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1,'614'0,"-595"0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4.3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66,'1'-1,"-1"1,0-1,1 0,-1 0,1 1,-1-1,1 1,-1-1,1 0,-1 1,1-1,0 1,-1-1,1 1,0-1,-1 1,1 0,0-1,0 1,-1 0,1 0,0 0,0-1,0 1,0 0,27-4,-24 3,427-26,185 27,-611 0,-1 0,1 0,-1 0,1-1,-1 0,1 0,-1 0,0 0,1-1,6-3,3-5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6.5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3,'255'-3,"272"6,-487 1,73 16,1 0,-69-14,177 11,-203-17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8.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25,'284'-16,"-282"15,474-6,-273 10,-159-3,-26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7:49.80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0 159,'1427'0,"-1125"-23,-218 14,139-23,-112 14,156-6,-237 22,0-2,-1 0,38-12,-36 8,1 2,56-6,206 12,-139 1,-131-1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0.7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0,'152'12,"-57"-1,-2-4,148 7,-74-3,-5 0,20 1,-68-3,264 27,-348-32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3.6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53,'51'3,"98"17,-10 1,-60-10,-1 3,79 26,-97-22,0-3,1-2,1-3,97 3,-144-14,0-1,0 0,0-2,-1 1,0-2,1 0,-1 0,-1-2,1 0,-1 0,-1-1,1 0,-1-2,-1 1,0-1,15-17,-24 25,0 0,0 0,0 0,-1 0,1 0,-1 0,1 0,-1 0,0-1,0 1,0-1,0 1,0-1,0 1,-1-1,1 0,-1-3,0 4,0 0,-1 1,1-1,-1 0,0 0,1 0,-1 0,0 1,0-1,0 0,0 1,0-1,-1 1,1-1,0 1,-1 0,1 0,-3-2,-3-1,0 0,0 1,0 0,0 0,-1 0,1 1,-1 0,0 1,1 0,-11-1,-246 5,-50-3,285-3,4-2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5.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1,'317'24,"-110"-3,-153-15,81 20,-93-16,1-1,0-3,60 2,-84-7,0 0,25 7,-5-2,-16-3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7.4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0,'161'4,"1"7,190 38,-282-38,128 4,-164-14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2.8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1 108,'571'0,"-544"-1,54-11,-15 2,-5 2,-12 2,64-1,-86 5,0-1,-1-1,1-1,43-15,38-7,-92 24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5.8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68,'554'0,"-511"-2,0-3,52-10,-53 6,1 3,58-2,-76 7,50-9,22-1,252 12,-330-1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0.67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1,'1001'0,"-972"0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3.0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1,'1140'0,"-1121"0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5.2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0,'659'0,"-625"2,0 1,59 14,-60-9,1-2,65 3,-68-10,-30 1,-18 0,-1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7.2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0,'84'20,"51"-14,18 3,542 21,-649-26,-31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7:53.09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3931 0,'-31'2,"-57"10,57-7,-55 3,-1413-7,694-3,644 16,4 0,-836-15,990 1,0 1,0-1,0 0,0 0,-1 0,1 0,0-1,0 1,0-1,0 0,0 0,0 0,0 0,1 0,-1-1,0 1,1-1,-1 0,1 0,-1 0,1 0,0 0,0 0,0-1,-2-2,-3-12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57.9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1,'484'0,"-458"1,47 9,-47-5,46 1,15-6,-69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3.7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24,'860'0,"-820"-2,47-8,-49 5,54-1,-49 6,-24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6.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1,'16'0,"342"13,160-2,-308-14,24 3,-215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7.4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1,'790'0,"-777"0,-1 0,1 1,0 0,0 2,-1-1,1 1,-1 1,0 0,23 12,-35-16,1 1,0-1,-1 0,1 0,-1 1,1-1,-1 1,0-1,1 0,-1 1,1-1,-1 1,0-1,1 1,-1-1,0 1,1-1,-1 1,0-1,0 1,0 0,1-1,-1 1,0-1,0 1,0 0,0-1,0 1,0-1,0 1,0-1,0 1,-1 0,1-1,0 1,0-1,0 1,-1-1,1 1,0 0,-1-1,1 0,0 1,-1-1,1 1,-1-1,1 1,0-1,-1 0,1 1,-1-1,0 0,1 1,-1-1,1 0,-1 0,1 0,-1 1,1-1,-1 0,-1 0,-48 13,36-11,-2 3</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9.0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1,'0'1,"1"-1,-1 1,0 0,1 0,-1 0,0-1,1 1,-1 0,1 0,0-1,-1 1,1 0,-1-1,1 1,0-1,0 1,-1-1,1 1,0-1,0 0,-1 1,1-1,0 0,0 0,0 1,0-1,0 0,0 0,31 4,-27-4,175 25,-19-2,-90-14,-35-4,53 2,-68-6,0 1,0 1,0 2,25 7,43 9,-88-21,17 2,0 1,1 0,-1 2,31 11,-40-10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0.6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1,'340'17,"55"-9,-232-11,-144 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2.46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0,'1'1,"-1"0,0 0,1 0,-1 0,0-1,1 1,-1 0,1 0,-1-1,1 1,0 0,-1-1,1 1,-1-1,1 1,0 0,0-1,-1 0,1 1,0-1,0 1,0-1,0 0,-1 0,2 1,28 6,-21-6,49 10,116 5,24 4,-150-11,5 1,1-1,95 3,69-13,-199 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3.9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40,'550'0,"-521"-1,47-9,-46 5,44-1,9 7,-41 0,-1-1,1-1,68-13,-92 10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28.8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44,'134'2,"145"-4,-95-19,-107 11,104-2,-119 14,73 13,-114-12,-2-1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31.5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2,'52'-1,"0"0,0 2,79 13,-72-7,1-2,119-6,-62-2,-84 5,0 1,0 2,0 1,48 16,-9-2,-63-18,1 0,0 0,0-1,0-1,0 1,1-2,10 0,2-4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8:02.31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1 133,'101'-5,"0"-5,176-41,-183 29,1 5,1 4,123-2,635 19,-489-6,-342 4,0 1,0 0,-1 2,1 1,39 15,-27-9,41 9,-51-17,-2-1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8:24.1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1,'727'0,"-680"4,-31 2</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10.3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1,'1193'0,"-1170"0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14.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0,'572'0,"-553"1,0 1,34 8,-41-7,11 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8:28.57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46,'17'-1,"0"-1,32-8,-2 0,2 2,-18 3,-1 0,40 1,1021 5,-1067-1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8:40.8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894 3,'-63'-1,"10"0,-1 2,-87 13,103-9,0-1,-50-2,51-3,-1 3,-54 8,39 2,37-7,1 0,-1-2,0 0,0-1,0 0,0-1,-1-1,1-1,-24-4,25 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2:08.87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70 0,'-3'4,"1"-1,-1 1,1 0,0-1,0 1,1 0,-1 0,1 0,0 1,0-1,0 0,0 9,0 58,1-48,3 113,-5 150,-9-208,6-46,-2 57,6-20,-14 104,8-102,6 141,4-93,-4-38,-1-22,2 0,3-1,3 1,18 85,-16-104,-3 0,0 0,-3 0,-5 77,0-19,1 25,5 129,-3-250,0 0,0 0,0 0,1-1,-1 1,0 0,1 0,0 0,-1-1,1 1,0 0,0-1,0 1,0-1,0 1,0-1,1 1,-1-1,0 0,1 0,-1 1,1-1,-1 0,1 0,0-1,-1 1,1 0,0 0,0-1,-1 1,1-1,0 0,0 1,0-1,0 0,3 0,-2-1,-1 1,1-1,0 1,0-1,0 0,-1 0,1 0,0 0,-1-1,1 1,-1-1,1 1,-1-1,0 0,0 0,0 0,0 0,0-1,0 1,-1 0,1-1,-1 1,2-4,2-12,-2-1,0 1,-1-1,0 1,-2-1,0 0,-5-28,1-24,4-2181,0 2233</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2:13.01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90,'142'-1,"196"-24,-210 6,195-4,-99 25,268-3,-316-10,58 0,231 11,-441 1,1 2,24 5,-24-4,49 4,191 4,-58 1,-43-4,-163-9,361 37,-63-14,-151-16,229-2,-44-2,-206 8,51 0,-4-10,671 20,-119 26,-698-44,0 1,40 11,-43-9,0-1,0-1,30 2,616-6,-303-1,-342 2,48 9,-47-6,45 3,413-8,-466 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57.6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43,'600'0,"-573"-1,53-10,20-2,-6 13,-49 2,0-3,0-2,46-8,-71 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05.8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1,'505'0,"-499"0,1 1,-1-1,0 1,0 1,1-1,-1 1,0 0,0 0,0 1,-1 0,1 0,-1 0,0 1,1-1,5 8,-4-6,0-1,1 0,-1 0,1 0,0-1,-1 0,1-1,0 0,1 0,-1 0,15 0,11-1,46-4,-22 0,17 2,-54 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12.7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27,'10'-1,"0"0,0-1,0 0,11-3,36-7,402 9,-235 6,1156-3,-1360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8:05.69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0 133,'1211'0,"-1055"-13,-17 0,331-13,-108-8,-256 21,56 6,-109 7,72-9,13-4,252 8,-203 8,-177-3,19-1,52 8,-70-6,-1 2,0 0,0 0,0 0,0 1,0 1,-1 0,13 9,3 3,0-2,31 15,91 42,-145-71,0-1,0 1,0 0,0 0,-1 0,1 0,0 0,0 0,-1 0,1 1,-1-1,1 1,-1-1,0 1,0 0,1-1,-1 1,0 0,0 0,-1 0,1 0,0-1,-1 1,1 0,-1 1,1-1,-1 2,-1-2,0 0,-1 0,1 0,-1 0,1 0,-1-1,0 1,0 0,1-1,-1 1,0-1,0 0,-1 0,1 1,0-1,0-1,-1 1,1 0,0-1,-1 1,1-1,0 1,-5-1,-78 8,0-4,0-4,-115-14,145 10,-478-40,-474-32,706 50,214 3,65 16,0 1,-25-4,-43 3,-143 7,95 2,-388-2,504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2.1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1,'2430'0,"-2405"0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7.8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0,'1080'0,"-1063"1,1 1,33 8,30 2,112 0,72 0,-218-13,-27 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1.2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1,'850'0,"-824"0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5.3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0,'528'0,"-508"0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7.9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0,'506'0,"-493"1,0 0,0 0,-1 1,1 1,-1 0,0 1,16 7,-14-4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39.5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45.80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2.5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1,'0'936,"0"-916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6.1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1,'0'1031,"0"-1030,-1 2,1 1,0 0,0-1,0 1,1 0,-1 0,1-1,0 1,0-1,0 1,1-1,-1 1,1-1,2 5,7 2</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34.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1,'14'0,"1"2,-1 0,18 6,35 4,386-9,-232-6,-78 3,-122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8:09.62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2,'146'-2,"161"5,-121 21,27 2,539-22,-400-6,-326 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6.6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8.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20.4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47.1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0,'-3'4,"1"0,-1 0,0 0,1 0,0 0,0 1,1-1,-1 1,1-1,0 1,0-1,0 10,-1 64,3-53,0 1007,0-1013,2-1,0 0,1 0,0 0,2 0,0-1,1 0,1 0,12 21,23 54,-36-66,-2 0,0 1,-2-1,-1 1,-1 0,-2 0,-3 28,1 28,2-35,-1-31,2 1,0-1,0 1,2-1,0 1,1-1,1 0,7 21,-4-20,-2-1,0 1,0 0,-2 1,0-1,-1 23,0-23,8 53,-5-47,2 48,-6-41,0-21,0 0,-1-1,0 1,-1 0,-3 17,1-26,-1-9,-3-10,2-22,1 0,2 0,4-54,-2-63,-6 120,0 0,-18-53,14 60,2-1,1 0,1 0,-1-40,9-215,-2 1053,0-747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3.5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215 63,'0'2015,"2"-1993,0 0,8 34,2 11,-3-10,25 80,-34-135,0-1,0 0,0 1,1-1,-1 0,0 1,1-1,-1 0,1 0,0 1,-1-1,1 0,0 0,0 0,-1 0,1 0,0 0,0 0,1 1,-1-3,0 1,0-1,-1 0,1 1,-1-1,1 0,-1 0,1 1,-1-1,1 0,-1 0,1 0,-1 1,0-1,0 0,1 0,-1 0,0 0,0-1,7-60,-22-309,8 275,2-59,5 79,-12-78,-2 74,7 40,1-1,-1-47,5 64,0 0,-8-30,-1-11,-11-63,13 84,1-1,-1-56,9 70,0-7,-1 1,-2-1,-1 1,-14-55,12 63,1 1,1-1,2 0,2-51,1 42,-2 1,-6-42,1 58,-1 0,-1 1,-1 0,-1 0,0 0,-16-19,20 28,6 11,0-1,0 1,0 0,0 0,0 0,0 0,-1-1,1 1,0 0,0 0,0 0,0 0,0-1,0 1,0 0,0 0,0 0,0 0,-1 0,1-1,0 1,0 0,0 0,0 0,0 0,-1 0,1 0,0 0,0 0,0 0,-1 0,1-1,0 1,0 0,0 0,0 0,-1 0,1 0,0 0,0 0,0 0,0 1,-1-1,1 0,0 0,0 0,0 0,-1 0,1 0,0 0,0 0,0 0,0 0,0 1,-1-1,1 0,0 0,0 0,-4 17,3 23,4 2100,-4-2122,-1 0,-7 31,-1 8,8-37</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8.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0,'599'0,"-578"0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5.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1 146,'12'-1,"-1"-1,1 0,0 0,-1-1,0-1,0 0,0-1,0 0,0 0,13-11,-8 7,-1 1,1 0,30-10,-28 13,22-8,0 3,0 1,1 2,70-3,520 12,-610-2</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8.7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1,'25'1,"0"1,25 7,38 3,509-9,-305-6,-24 3,-248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4.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1,'839'0,"-818"0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7.6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0,'1174'0,"-1153"0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8:20.71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0,'19'1,"0"1,37 9,-36-7,1 0,27 1,-15-2,45 9,-4 0,-41-7,47 15,-53-13,0 0,0-2,31 3,49-9,-71 0,1 1,-1 2,48 8,-34-3,-1-2,1-2,61-4,72 3,-105 11,-53-8,49 3,308-7,-181-3,-165 0,0-1,0-3,36-9,-32 6,79-8,60-8,-59 24,-66 2,0-3,90-13,-82 7,0 2,0 4,74 5,-13 0,348-3,-449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37.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26,'151'2,"167"-4,-193-10,68-1,699 14,-872-1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2.51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1,'1352'0,"-1326"0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5.23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0,'1630'0,"-1609"0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05.3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0,'1412'0,"-1389"0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22.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52,'20'-2,"1"0,0-2,-1 0,26-9,-24 7,1 0,-1 1,32-2,497 5,-272 5,-40-3,-218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01.6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0,'174'9,"9"0,261-9,-425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11.7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0,'826'0,"-809"0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4:39.8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0,'484'0,"-463"0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0.8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91,'0'-2,"1"0,0 0,0 0,-1 1,1-1,0 0,1 1,-1-1,0 1,0 0,1-1,-1 1,0 0,1-1,-1 1,1 0,0 0,-1 0,1 1,0-1,0 0,-1 1,1-1,4 0,46-10,155-8,-59 13,-92 5,71-9,-62 3,1 3,70 5,-44 0,-78-1,-1 0,0 2,1-1,-1 2,0-1,0 2,0 0,-1 1,19 8,-17-2</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2.60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1,'614'0,"-595"0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8:33.86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82,'604'0,"-578"-1,0-2,30-6,-28 4,46-3,-38 7,0-1,59-11,-59 6,49-1,19-4,-36 4,0 3,118 6,-63 2,1841-3,-1944 1,0 1,34 8,-32-5,0-2,23 2,101 9,23-1,40-14,-187 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4.3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66,'1'-1,"-1"1,0-1,1 0,-1 0,1 1,-1-1,1 1,-1-1,1 0,-1 1,1-1,0 1,-1-1,1 1,0-1,-1 1,1 0,0-1,0 1,-1 0,1 0,0 0,0-1,0 1,0 0,27-4,-24 3,427-26,185 27,-611 0,-1 0,1 0,-1 0,1-1,-1 0,1 0,-1 0,0 0,1-1,6-3,3-5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6.5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3,'255'-3,"272"6,-487 1,73 16,1 0,-69-14,177 11,-203-17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8.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25,'284'-16,"-282"15,474-6,-273 10,-159-3,-26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0.7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0,'152'12,"-57"-1,-2-4,148 7,-74-3,-5 0,20 1,-68-3,264 27,-348-32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3.6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53,'51'3,"98"17,-10 1,-60-10,-1 3,79 26,-97-22,0-3,1-2,1-3,97 3,-144-14,0-1,0 0,0-2,-1 1,0-2,1 0,-1 0,-1-2,1 0,-1 0,-1-1,1 0,-1-2,-1 1,0-1,15-17,-24 25,0 0,0 0,0 0,-1 0,1 0,-1 0,1 0,-1 0,0-1,0 1,0-1,0 1,0-1,0 1,-1-1,1 0,-1-3,0 4,0 0,-1 1,1-1,-1 0,0 0,1 0,-1 0,0 1,0-1,0 0,0 1,0-1,-1 1,1-1,0 1,-1 0,1 0,-3-2,-3-1,0 0,0 1,0 0,0 0,-1 0,1 1,-1 0,0 1,1 0,-11-1,-246 5,-50-3,285-3,4-2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5.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1,'317'24,"-110"-3,-153-15,81 20,-93-16,1-1,0-3,60 2,-84-7,0 0,25 7,-5-2,-16-3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7.4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0,'161'4,"1"7,190 38,-282-38,128 4,-164-14</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2.8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1 108,'571'0,"-544"-1,54-11,-15 2,-5 2,-12 2,64-1,-86 5,0-1,-1-1,1-1,43-15,38-7,-92 24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5.8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68,'554'0,"-511"-2,0-3,52-10,-53 6,1 3,58-2,-76 7,50-9,22-1,252 12,-330-1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0.67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1,'1001'0,"-972"0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4T14:18:42.43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4108 133,'-47'0,"1"-2,-71-12,83 9,0 2,-55 1,-16 0,33-10,52 7,1 2,-27-2,-578 3,304 4,301-3,0-1,-36-8,34 5,0 1,-26-1,-32 3,-157-11,177 5,-36-6,-145-2,-729 17,936 1,-56 9,-18 2,58-8,1 2,-1 2,-69 22,52-13,49-14,0-2,0 0,-25 0,20-2</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3.0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1,'1140'0,"-1121"0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5.2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0,'659'0,"-625"2,0 1,59 14,-60-9,1-2,65 3,-68-10,-30 1,-18 0,-1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7.2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0,'84'20,"51"-14,18 3,542 21,-649-26,-31 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57.9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1,'484'0,"-458"1,47 9,-47-5,46 1,15-6,-69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3.7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24,'860'0,"-820"-2,47-8,-49 5,54-1,-49 6,-24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6.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1,'16'0,"342"13,160-2,-308-14,24 3,-215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7.4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1,'790'0,"-777"0,-1 0,1 1,0 0,0 2,-1-1,1 1,-1 1,0 0,23 12,-35-16,1 1,0-1,-1 0,1 0,-1 1,1-1,-1 1,0-1,1 0,-1 1,1-1,-1 1,0-1,1 1,-1-1,0 1,1-1,-1 1,0-1,0 1,0 0,1-1,-1 1,0-1,0 1,0 0,0-1,0 1,0-1,0 1,0-1,0 1,-1 0,1-1,0 1,0-1,0 1,-1-1,1 1,0 0,-1-1,1 0,0 1,-1-1,1 1,-1-1,1 1,0-1,-1 0,1 1,-1-1,0 0,1 1,-1-1,1 0,-1 0,1 0,-1 1,1-1,-1 0,-1 0,-48 13,36-11,-2 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9.0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1,'0'1,"1"-1,-1 1,0 0,1 0,-1 0,0-1,1 1,-1 0,1 0,0-1,-1 1,1 0,-1-1,1 1,0-1,0 1,-1-1,1 1,0-1,0 0,-1 1,1-1,0 0,0 0,0 1,0-1,0 0,0 0,31 4,-27-4,175 25,-19-2,-90-14,-35-4,53 2,-68-6,0 1,0 1,0 2,25 7,43 9,-88-21,17 2,0 1,1 0,-1 2,31 11,-40-10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0.6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1,'340'17,"55"-9,-232-11,-144 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2.46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0,'1'1,"-1"0,0 0,1 0,-1 0,0-1,1 1,-1 0,1 0,-1-1,1 1,0 0,-1-1,1 1,-1-1,1 1,0 0,0-1,-1 0,1 1,0-1,0 1,0-1,0 0,-1 0,2 1,28 6,-21-6,49 10,116 5,24 4,-150-11,5 1,1-1,95 3,69-13,-199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37.82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39,'871'0,"-858"0,0-1,-1 0,1-1,-1-1,1 0,-1-1,0 0,21-11,-30 14,1 0,-1 0,1 0,-1 1,1-1,0 1,-1 0,1 0,0 0,0 0,-1 0,1 1,-1 0,1 0,0 0,-1 0,1 1,2 1,67 38,-53-29,0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3.9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40,'550'0,"-521"-1,47-9,-46 5,44-1,9 7,-41 0,-1-1,1-1,68-13,-92 10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28.8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44,'134'2,"145"-4,-95-19,-107 11,104-2,-119 14,73 13,-114-12,-2-1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31.5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2,'52'-1,"0"0,0 2,79 13,-72-7,1-2,119-6,-62-2,-84 5,0 1,0 2,0 1,48 16,-9-2,-63-18,1 0,0 0,0-1,0-1,0 1,1-2,10 0,2-4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7:04.66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66,'1'17,"1"0,1 0,0-1,11 30,-9-29,0 0,-1 0,0 1,1 25,-5 774,-2-378,1-414,-9 50,5-49,-2 47,8 855,-2-926,1 0,0 0,0 0,0 0,0 1,0-1,0 0,1 0,-1 0,0 0,1 0,0 0,0 0,-1 0,1 0,0 0,1 0,-1 0,0-1,0 1,1 0,1 1,0-2,0-1,0 1,0-1,0 0,0 0,0 0,0 0,0-1,0 1,0-1,0 1,0-1,-1 0,1 0,4-3,-2 3,3-2,0 0,0 0,0 0,-1-1,1 0,11-10,-16 12,-1-1,0 0,0 0,0 0,0 0,0 0,-1 0,1 0,-1 0,0-1,0 1,0 0,-1-1,1 1,-1-1,0 1,0-1,0 1,0-1,-1-3,-12-71,8 55,1 1,-1-35,6-451,-1 493,2 0,0 1,5-16,4-38,14-116,-4 46,0-16,1-1,-13 89,-3 21,1-65,-8-377,-1 463,-1 0,-2-1,0 1,-2 1,0-1,-22-43,18 41,-5-8,12 26,0 1,1-1,0 1,0-1,1 0,0 0,0 0,-1-11,3-59,1 69,-1 51,3 70,28 190,-15-181,0 230,-16 758,3-1050,17 96,-11-98,4 107,-14 169,1-314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7:12.51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1,'509'0,"-490"0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1:42.83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2,'109'-2,"120"5,-82 20,-82-13,-28-4,73 3,-82-8,53 10,-51-6,47 1,306-6,-363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1:46.90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0,'748'0,"-720"2,50 9,-50-6,50 2,-55-7,-3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00.9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15,'1079'0,"-1070"0,0-1,0 0,0 0,0-1,9-2,-3-1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09.56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1,'863'0,"-842"0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12.12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50,'102'2,"111"-5,-75-20,-101 14,0 2,61-3,236 12,-314-2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02.06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1071 0,'-9'9,"-1"0,0-1,-1-1,0 0,0 0,-19 7,-78 27,66-27,14-6,0-1,-50 5,32-5,-16-1,0-2,-85-7,29 0,-123 3,222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40.64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50,'63'-10,"-14"0,51 1,224-11,230 20,-533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17.9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50,'190'2,"198"-4,-349-3,68-15,-72 12,1 2,54-4,320 11,-389-1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38.0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0,'815'0,"-794"0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41.0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0,'0'2,"1"-1,-1 0,1 0,-1 0,1 0,0 0,-1 0,1 0,0 0,0 0,0 0,0 0,0-1,0 1,0 0,0-1,0 1,0 0,0-1,0 1,0-1,0 0,1 1,-1-1,0 0,0 0,0 0,2 0,41 4,-37-4,504 4,-261-7,-107 3,-122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46.8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1,'715'0,"-691"0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55.25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26,'841'0,"-814"-2,0 0,27-7,-27 4,53-3,101 9,-156-1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02.9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1,'973'0,"-948"0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07.1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0,'1223'0,"-1201"0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12.5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1 148,'21'0,"329"-12,-302 6,-1-1,-1-2,1-2,-2-3,60-25,-79 29,0 1,1 1,0 1,0 1,1 2,30-2,173 7,-94 3,-114-4,-2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19.52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1,'937'0,"-913"1,-1 2,32 6,10 3,-46-9,1 1,0 2,22 8,-15-4,-10-5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25.34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0,'913'0,"-893"0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47.9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1,'4'3,"0"-1,0 1,0-1,1 1,-1-1,0-1,1 1,0-1,-1 0,1 0,0 0,6 0,66 1,-52-2,1214-1,-1219 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27.67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2,'58'0,"-4"-1,-1 2,96 14,-110-10,0-1,1-2,51-4,59 3,-74 17,-59-15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31.35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 0,'-1'3,"1"-1,0 1,0 0,0-1,0 1,0-1,1 1,-1-1,1 1,-1-1,1 1,0-1,0 1,0-1,1 0,-1 0,0 0,1 1,-1-1,1 0,0-1,0 1,0 0,0-1,0 1,0-1,0 1,0-1,1 0,-1 0,0 0,1 0,-1 0,1-1,-1 1,1-1,-1 1,1-1,3 0,36 4,0-2,45-4,-48 0,0 2,72 9,-22 2,0-4,149-7,-90-3,-54 3,-73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34.5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0,'1'2,"-1"-1,1 0,-1 0,1 0,-1 0,1 0,0 0,0 0,-1 0,1 0,0-1,0 1,0 0,0 0,0-1,0 1,0-1,0 1,0-1,2 1,29 12,-23-10,16 3,0-1,0 0,1-2,-1-1,1-1,0-2,27-3,26 1,583 3,-642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1:35.8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49,'0'1,"1"0,-1 0,1 0,-1 0,1 0,-1 0,1 0,0 0,0 0,-1 0,1 0,0 0,0-1,0 1,0 0,0-1,0 1,0-1,0 1,0-1,0 1,0-1,1 0,-1 1,0-1,0 0,2 0,39 4,-37-4,352 2,-183-3,-151-1,1 0,26-6,41-4,-63 9,46-9,-10 1,57-11,-102 21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1:51.05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04.7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1,'769'0,"-742"1,0 2,27 6,-26-4,51 2,-8 4,-32-4,-16-4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07.2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0,'166'13,"-4"0,59-2,21 1,-135-14,146 4,-233 2,-5 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11.15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1,'220'12,"8"0,427-13,-635 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13.50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1,'793'0,"-773"0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2.1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0,'51'19,"-3"-8,0-2,98 4,104-14,-96-2,420 3,-553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0.7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0,'1'1,"0"-1,0 0,0 1,0-1,0 1,0 0,0-1,0 1,0 0,0 0,0-1,0 1,-1 0,1 0,0 0,-1 0,1 0,0 0,-1 0,1 0,-1 0,0 0,1 0,-1 1,0-1,0 0,0 2,5 37,-5-36,0 251,1 27,1-272,1 1,0-1,0 0,1 0,0-1,8 14,7 17,9 19,-19-44</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5.1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0,'4'0,"5"0,6 0,8 0,4 0,2 0,0 0,-1 0,-1 0,-2 0,0 0,0 0,-1 0,0 0,-1 0,1 0,0 0,-4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8.6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0,'0'1,"1"1,-1-1,0 0,1 0,0 0,-1 0,1 0,0 0,-1 0,1-1,0 1,0 0,0 0,0 0,0-1,0 1,0-1,0 1,0 0,0-1,0 0,0 1,1-1,-1 0,0 0,0 1,3-1,37 4,-36-4,97 1,-68-2,0 1,0 2,61 11,-68-8,0-2,0 0,35-2,-34-1,0 1,0 1,31 7,-30-4,1-2,-1 0,0-2,33-3,60 2,-52 12,19 0,-62-12,-4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22.5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98,'433'0,"-410"-2,0 0,0-2,0-1,25-8,38-8,5-2,-70 16,0 1,1 1,-1 1,32-1,66 6,-98-1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25.5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0,'768'0,"-748"0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1.8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26,'33'0,"17"1,1-3,81-12,-90 8,0 2,79 3,-73 2,-23-1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4.8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0,'546'0,"-522"0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7.3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1,'686'0,"-661"0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40.3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0,'576'0,"-556"0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48.4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1,'28'0,"-1"1,0 1,44 10,-36-6,0-1,62-1,35 5,-39 0,1-4,96-7,-44-1,174 3,-300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52.4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51,'83'18,"249"-11,-199-9,-99 0,-1-2,1-1,-1-1,38-14,-39 11,1 1,0 1,0 2,44-2,474 9,-531-2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2.48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0,'1'11,"0"-1,0 0,2 0,2 11,7 38,1 62,-6-65,-1 59,-8-21,4 126,2-200,1-5</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55.74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1,'1586'0,"-1561"0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6:02.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99,'29'-2,"0"-2,0-1,0-1,-1-1,44-18,-43 15,-1 0,1 2,0 1,1 1,43-2,-57 8,8-1,0 2,0 0,27 5,-43-4,0 0,-1 1,1 0,0 0,-1 0,0 1,0 0,0 1,0-1,0 1,-1 1,0-1,6 8,-3-2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5.7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1,'6'3,"0"1,0-1,0 0,0-1,1 1,-1-1,1-1,0 1,0-1,-1 0,1-1,0 1,0-1,7-2,40 7,-15 1,69 5,-55-8,20 8,-50-6,0-2,27 1,115-7,126 6,-206 8,-50-5,60 2,-55-9,-18 0,-1 1,1 1,0 0,28 7,-32-3</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6.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8.2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0,'40'2,"41"7,14 1,646-5,-401-7,-294 2,-25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14.6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2,'118'-1,"130"3,-149 9,38 2,259-14,-371 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17.5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0,'1150'0,"-1129"0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21.0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1,'1223'0,"-1202"0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26.3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98,'227'3,"242"-6,-179-21,-236 18,93-24,-101 19,2 1,91-6,431 16,-234 2,-322-1,0 1,0 1,-1 0,1 1,-1 0,1 1,-2 1,1 0,12 8,-11-6,1-1,0 0,0-1,1-1,0 0,19 3,42-3,115-6,-63-2,224 3,-329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34.9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25,'697'0,"-669"-1,52-10,-51 6,49-2,185 8,-242-1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3.86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 0,'-2'190,"5"201,0-366,1 0,13 42,-10-44,-1 0,-1 1,2 34,-7 29,0-77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37.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0,'1271'0,"-1251"0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41.4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1,'527'0,"-506"0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43.9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0,'153'13,"-101"-7,56 1,155-8,-242 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46.69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1,'899'48,"-560"-16,-305-27</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48.73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 67,'-9'-4,"16"-5,18-6,3 8,1 1,1 2,-1 0,0 3,1 0,45 5,4-1,169-14,-22 0,522 11,-725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0.6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0,'1155'26,"-657"-6,-381-4,-103-14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2.36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0,'1230'0,"-1045"12,11-1,56-11,-233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4.1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1,'612'0,"-581"1,47 9,-47-5,50 1,917-7,-976 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8.6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0,'526'0,"-507"0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9:00.8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18,'114'2,"124"-5,-173-10,-46 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5.16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0,'0'1033,"0"-1023</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15.0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214 73,'55'1,"-34"0,0 0,0-1,0-1,0 0,0-2,-1-1,1 0,36-14,-46 13,1 1,-1 1,1 0,0 1,20-2,-19 3,0-1,0 0,-1-1,13-4,-25 7,0 0,0 0,0 0,0 0,0 0,0 0,0 0,0 0,0 0,-1 0,1 0,0 0,0 0,0 0,0 0,0 0,0 0,0 0,0 0,0 0,0 0,0 0,-1 0,1 0,0 0,0 0,0-1,0 1,0 0,0 0,0 0,0 0,0 0,0 0,0 0,0 0,0 0,0 0,0-1,0 1,0 0,0 0,0 0,0 0,0 0,0 0,0 0,0 0,0 0,0 0,0-1,0 1,0 0,0 0,0 0,0 0,0 0,0 0,-16-3,-20 0,-548 4,563-1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19.79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27,'104'-1,"104"-17,-106 11,151 6,-104 4,450-3,-579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25.0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98,'46'0,"8"1,0-3,81-12,6-22,-106 24,0 3,1 0,0 3,64-5,-77 11,-2 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35.34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1969,'434'0,"-414"-1,-1-1,0-1,19-6,9 0,-44 8,-1 0,1 0,0 0,-1 0,1 0,0-1,-1 1,0-1,1 0,-1 1,0-1,0 0,0 0,0-1,0 1,0 0,-1-1,1 1,-1-1,0 1,0-1,0 1,0-1,0 0,0 0,-1 0,1 1,-1-6,2-11,-1 0,-1 0,-4-27,2 12,1-414,2 437,0-1,1 0,1 0,0 1,1-1,0 1,1 0,7-14,-5 11,0 0,-1 0,-1-1,5-22,-5-12,-2-1,-6-84,0 26,4 60,3 0,9-52,-8 65,-1-44,-3 46,9-58,-5 46,-4 35,0 1,0-1,1 1,0-1,5-11,-6 18,1 0,-1 0,1 0,0 0,0 1,0-1,0 1,1-1,-1 1,1 0,0 0,-1 0,1 0,0 0,0 1,0-1,0 1,0 0,5-1,18-3,0 1,-1 2,1 0,1 2,43 5,11-1,345-4,-392-2,53-9,-51 6,51-3,-63 8,55 1,0-4,111-19,-132 12,-1 3,107 0,-140 6,-1-2,1-1,-1 0,0-2,30-11,-27 8,-1 1,1 1,1 2,27-2,400 5,-215 5,690-3,-924 0,0 0,0 0,1 0,-1 1,0 0,0 0,0 0,0 1,5 2,-9-3,1 0,-1 0,1 0,-1 0,0 0,0 1,0-1,0 0,0 1,0-1,0 1,0-1,0 1,-1-1,1 1,-1 0,1-1,-1 1,1 0,-1-1,0 1,0 0,0 0,0-1,0 1,0 0,-1-1,1 1,0 0,-1-1,0 3,-6 22,-4 14,2 1,1 0,-3 64,13 854,-4-933,-1 1,-1 0,-2-1,-16 49,14-49,0 1,1 0,2 0,-3 44,6 3,6 187,-4-259,1 1,0-1,-1 1,1-1,0 0,0 1,1-1,-1 0,0 0,1 1,-1-1,1 0,0-1,0 1,0 0,0 0,0-1,0 1,0-1,0 0,0 0,1 1,-1-2,1 1,-1 0,1 0,-1-1,1 1,3-1,11 2,0 0,1-1,22-3,-20 1,710-3,-498 4,-206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47.34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15,'840'0,"-831"0,0-1,0 0,0 0,17-6,-11 2</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51.4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0,'815'0,"-794"0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57.4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73,'937'0,"-913"-2,-1-1,1-1,-1-1,1 0,28-13,-28 10,1 0,0 2,1 0,29-2,-3 8,0 2,59 11,-73-8,66 2,143-7,-99-2,2080 2,-2208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6:01.4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0,'672'0,"-651"0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52.9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30,'1'-1,"-1"-1,1 1,-1 0,1 0,-1 0,1 0,0 0,0 0,-1 0,1 0,0 0,0 0,0 0,0 1,0-1,0 0,0 1,0-1,0 1,0-1,1 1,-1-1,0 1,0 0,0-1,1 1,1 0,40-5,-38 5,433-3,-224 5,-177-2,-1-1,-1 2,0 1,65 12,-63-7,-1-3,1-1,0-1,58-6,68 3,-129 8,-33-7,0 0,0 0,0 1,0-1,-1 0,1 0,0 1,0-1,0 1,-1-1,1 1,0-1,0 1,-1-1,1 1,-1 0,1-1,0 1,-1 0,1 0,-1-1,0 1,1 0,-1 0,0 0,1 0,-1-1,0 1,0 0,0 0,0 0,0 0,0 0,0 1,-4 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22.19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71,'1'-1,"-1"0,0 0,1 0,-1 1,1-1,0 0,-1 0,1 0,0 0,-1 0,1 1,0-1,0 0,-1 1,1-1,0 1,0-1,0 1,0-1,0 1,0-1,0 1,0 0,0 0,0 0,0-1,2 1,33-4,-32 4,220-21,131-3,-306 24,0-1,0 3,69 11,-61-6,0-3,115-4,-61-3,-60 4,-16 0,0-1,0-2,61-11,-61 7,1 2,0 1,0 2,40 4,5-1,-54 0,46 8,-46-6,45 3,-29-8,-1-2,55-11,-47 9,0 1,80 6,-34 0,-77-2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6.43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 1,'-2'168,"4"185,10-251,-6-62,0 48,-7 145,1-242</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30.65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67,'685'0,"-646"-1,44-9,-46 5,50-1,40 8,142-4,-131-19,-95 12,1 3,62-2,756 9,-854-1,1 0,-1 1,0 0,16 5,-10-1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38.32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1788 3,'-61'-1,"25"-1,0 2,0 2,-71 12,83-9,-1-2,1-1,-37 0,36-3,0 2,0 1,-31 6,16-1,-1-3,0-1,0-2,-44-5,-11 2,-390 2,460-2,-48-7,47 4,-45-2,36 5,-41-7,-8-1,66 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46.7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24,'951'0,"-926"-2,50-8,-49 5,47-2,567 8,-622-1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55.4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67,'995'0,"-864"-11,-86 6,46-1,592 7,-663-2,-1-1,28-6,34-3,750 9,-408 4,-386-4,47-8,-47 5,45-1,466 7,-530-1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5:47.3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68,'2'1,"0"-1,0 1,0-1,0 1,0 0,-1 0,1 0,0 0,0 0,-1 0,1 0,-1 0,1 1,-1-1,1 1,-1-1,0 1,0 0,0-1,0 1,0 0,0 0,0 0,-1 0,1 0,0-1,-1 1,0 0,1 3,6 59,-7-64,2 43,11 55,-7-39,-2-1,-6 85,-1-32,3 883,0-992,0 1,0 0,0-1,0 1,0 0,1-1,-1 1,1-1,0 1,0-1,0 1,0-1,0 1,0-1,1 0,-1 0,1 0,-1 0,1 0,0 0,0 0,0 0,0-1,0 1,5 2,-2-2,1 0,0-1,0 0,0 0,0 0,0 0,0-1,0 0,0-1,10-1,-14 2,1-1,-1 1,1-1,-1 0,0 0,1 0,-1 0,0 0,0 0,1-1,-1 1,0-1,0 1,-1-1,1 0,0 0,-1 0,1 0,-1 0,1 0,-1 0,0 0,0-1,0 1,0 0,0-1,-1 1,1-1,0-3,0-9,0-1,0 1,-4-31,1 2,23-228,1-91,-22-429,0 777,2 0,0 0,5-16,3-18,-9 41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5:55.1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45 1,'4'6,"-1"0,0 0,0 1,0 0,0-1,-1 1,-1 0,1 0,-1 0,0 0,0 13,4 18,6 11,-2 0,-1 1,0 70,-12-68,-2 0,-1 0,-4-1,-16 51,21-72,1 1,1 0,2 0,2 40,1-33,-2-1,-8 50,2-37,3 1,5 90,0-54,-1-85,0 1,0 0,0 0,0-1,1 1,-1 0,1 0,0-1,0 1,0-1,0 1,0-1,0 1,1-1,-1 1,1-1,0 0,2 3,-3-5,-1 1,1-1,0 0,-1 1,1-1,0 0,0 0,-1 1,1-1,0 0,0 0,-1 0,1 0,0 0,0 0,-1 0,1 0,0 0,0-1,-1 1,1 0,0 0,-1-1,2 0,0 0,0-1,0 1,0-1,0 0,0 0,-1 0,1 0,-1 0,1 0,1-5,5-12,-1-1,0 1,-2-1,0 0,3-33,6-27,1 2,-3-1,-3 0,-3-123,-6-417,0 616,0 1,0-1,0 0,0 1,0-1,-1 0,1 1,-1-1,0 0,0 1,0-1,0 1,0-1,0 1,-1 0,1 0,-1-1,0 1,1 0,-1 0,-3-2,1 2,-1 0,1 0,-1 0,1 1,-1 0,0 0,0 0,1 0,-1 1,0 0,-7 0,10 0,-1 0,0 0,0 0,0 0,1 1,-1-1,0 1,0-1,1 1,-1 0,0 0,1 0,-1 1,1-1,0 0,-1 1,1 0,0-1,0 1,0 0,0 0,0 0,-1 3,0 1,1 0,0-1,0 1,1 0,0 0,0 1,0-1,1 0,0 11,4 751,-6-732,-7 43,-2 29,11 89,0-178</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6:00.42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 1,'2'0,"0"0,0 1,0-1,0 1,0-1,0 1,0 0,0 0,0 0,0 0,0 0,-1 1,1-1,0 0,-1 1,1-1,-1 1,0 0,1-1,-1 1,0 0,0 0,0 0,0 0,-1 0,1 0,0 0,-1 0,1 0,-1 0,0 0,0 3,2 12,-1 0,0-1,-3 20,2-17,-2 663,-1-630,-15 83,12-100,-4 36,3 1,3 0,9 113,-5-182,1-1,-1 0,1 1,0-1,0 0,0 1,0-1,0 0,0 0,1 0,-1 0,1 0,-1 0,1 0,0 0,0-1,0 1,0-1,0 1,0-1,0 0,0 0,1 0,-1 0,0 0,1 0,-1-1,1 1,-1-1,1 0,-1 1,1-1,3-1,-3 1,0 0,0 0,0 0,0-1,0 1,0-1,0 0,0 0,-1 0,1 0,0 0,-1 0,1-1,-1 1,1-1,-1 0,0 0,1 0,-1 0,0 0,0-1,-1 1,1 0,0-1,-1 1,0-1,1 0,0-4,2-18,-2-1,-1 1,-1 0,-3-30,1 24,1 1,4-41,16-152,-9 160,1-14,-10-413,-3 238,2 233</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6:05.73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0,'486'0,"-467"0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14.22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338 175,'2'124,"0"-29,-10 104,2-164,-19 66,16-76,3 0,0 1,1 0,-2 48,7-41,1-53,-1-57,0 68,1-16,-1 44,0 17,-1 12,2 1,12 73,19 54,-10-43,-6-54,-11-170,-6-828,0 893,-9-47,5 46,-1-45,5 15,3-146,6 223,-3-4,-6-16,0 1,0-1,0 0,0 0,0 1,0-1,-1 0,1 0,0 0,0 0,0 0,0-1,0 1,-1 0,1 0,0-1,0 1,0-1,0 1,-1-1,0 0,0 0,1 1,-1 0,0-1,1 1,-1 0,0 0,0 0,1 0,-1 0,0 0,1 0,-1 1,0-1,1 1,-1-1,0 1,1-1,-1 1,1 0,-1 0,1 0,0 0,-1 0,1 0,0 0,0 1,-1-1,1 0,0 1,0-1,1 1,-1-1,0 1,0-1,0 3,-3 9,1-1,0 0,0 1,0 16,-3 11,-5 7,0-7,2 0,2 1,-3 79,11-62,-2 0,-2 1,-4-1,-13 61,12-75,2 0,2 1,2-1,6 68,-1-6,-3 118,-17-730,11 341,-7-79,2 145,-23-155,26 178,7 71,1 16,1 22,0 135,-3 282,-28-158,16-223,7-35,1 0,-3 55,7-51,0-24,2 0,-1-1,1 1,1 0,1-1,0 1,4 14,-6-26,1-1,0 1,0-1,0 1,0-1,0 1,1-1,-1 0,0 0,0 1,1-1,-1 0,1 0,-1 0,3 0,10 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2.0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0,'273'19,"-236"-15,34 6,-36-5,59 2,-47-7,293 12,-210-2,176-8,-136-5,205 3,-356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8.06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1,'3'4,"0"-1,-1 1,1 0,-1 0,0 1,-1-1,1 0,-1 1,1-1,-1 1,-1-1,2 7,-1 62,-1-49,-1 546,0-552,-1-1,-6 30,1-10,3-16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5.1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1,'1105'0,"-1086"0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8.2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2,'164'-2,"178"5,-200 7,103 2,122-13,-348 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30.63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0,'464'0,"-445"0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34.10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37,'1191'-25,"-495"14,-1 34,-395-11,-130-5,481 9,-278 7,-5 0,966-25,-1167-9,9 0,-162 11,0-1,1 0,-1-1,24-7,-23 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46:41.0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3,'125'-2,"135"5,-219 2,47 13,-55-10,-1-2,61 5,-75-9,1 0,-1 2,1 0,28 10,22 6,9 0,-50-12,0-1,0-1,51 3,14 3,-69-7,0-2,26 1,143-5,-819 1,598-1,-53-10,-21-2,-382 14,441-5,27-1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09:35.2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50,'25'2,"-1"0,27 7,34 2,225-11,-290-2,-1-2,0 0,-1-1,1-1,19-10,-22 9,1 1,0 0,0 1,0 1,1 0,21-1,-15 5,-4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09:41.07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1,'0'1,"1"1,-1 0,1-1,0 1,0 0,0-1,0 1,0-1,0 1,0-1,0 0,0 1,1-1,-1 0,1 0,-1 0,1 0,-1 0,1 0,-1 0,1 0,0-1,-1 1,1-1,0 1,2-1,52 10,-52-9,129 8,155-9,-108-3,34 3,-194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09:45.3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1,'935'0,"-914"0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05.7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0 121,'1319'0,"-1303"-1,-1-1,0 0,1-1,-1-1,20-8,-19 6,1 1,0 1,0 0,19-1,-5 3,-15 2,0-1,0 0,0-1,0-1,0-1,24-8,-15 2,0 1,1 2,0 0,0 2,1 0,-1 2,1 1,31 2,256 2,-288-2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14.9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0 171,'23'0,"22"1,1-2,-1-1,0-3,88-20,-92 12,1 2,66-8,-93 16,-1 0,1-1,-1 0,0-1,-1-1,1 0,14-10,-16 9,0 0,1 1,0 0,0 1,1 1,-1 0,1 0,19-1,308 4,-155 4,-165-3,5-1,0 1,1 1,-1 1,0 2,0 0,41 14,-48-13,0 0,0-2,0 0,0 0,1-2,24-1,-19-1,1 2,46 8,238 45,-255-47,0-2,0-3,59-5,-8 0,-86 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9:00.09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26 1,'-13'206,"1"7,13 217,-1-410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6:51.69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1,'946'0,"-925"0,-1 2,0 0,1 1,-1 2,33 10,-39-8</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00:10.8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1,'35'1,"52"10,-51-5,48 1,443-8,-506 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4:55.8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1,'0'720,"0"-706,1 1,0-1,1 0,1 0,0-1,1 1,1 0,0-1,12 23,-6-19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5:00.41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1,'0'960,"1"-947,0 0,1-1,5 19,0 0,-4-13</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5:11.68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626 0,'-6'9,"0"0,1 0,0 0,0 1,1-1,0 1,-2 13,1-10,-9 34,2 0,3 0,1 1,-2 60,10 200,3-137,-5 35,5 232,5-328,28 139,44 104,-70-292,-2-1,-3 1,-3 1,-6 73,1-2,0-80,-18 103,12-104,2 0,-1 58,9 466,-4-582,0-1,-1 1,0 0,0 1,0-1,-1 1,-9-9,-24-13,34 24,-1 1,1-1,0 0,0 0,0 0,0 0,0-1,1 0,-1 0,1 0,0 0,0 0,1 0,-1-1,1 1,0-1,0 0,1 0,-1 0,0-6,-2-37,2-1,5-65,0 8,-3-1114,-13 1057,1 5,12 89,0-8,-14-122,5 104,4-1,7-98,1 45,-1 23,-5-131,0 236,-1 0,-12-36,10 39,1 0,0-1,1 1,0-20,3 33,1 2,-1-1,1 1,0-1,0 1,0-1,1 1,-1-1,1 1,0-1,0 1,0 0,0-1,3-4,-4 8,1 0,-1 0,0 0,1 0,-1 0,0 0,0 0,1 0,-1 0,0 0,1 0,-1 0,0 0,1 0,-1 0,0 0,0 0,1 0,-1 1,0-1,1 0,-1 0,0 0,0 0,1 1,-1-1,0 0,0 0,0 1,1-1,-1 0,0 0,0 1,0-1,0 0,0 0,0 1,1-1,-1 0,0 1,0-1,0 0,0 1,0-1,0 0,0 0,0 1,0-1,0 0,-1 1,1-1,4 20,2 355,-9-204,3 414,-2-556,-8 50,-3 24,13 361,1-222,1-207,9 57,0-18,11 74,-12-93,-2-1,1 79,-10 431,-35-609,31 42,-1 0,0 0,1 0,-1 1,0 0,0 0,0 0,0 1,0 0,-1 0,-6 0,-79 3,48 1,27-3,8-1,0 1,0 0,0 0,1 1,-1 0,0 0,0 1,1 0,-1 1,1 0,0 0,0 1,0 0,0 0,-8 7,-16 11,17-15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5:22.3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0,'1'2,"-1"0,1 0,-1 0,1 0,0 0,0 0,-1 0,1-1,1 1,-1 0,0-1,0 1,1-1,-1 1,0-1,1 0,0 1,-1-1,1 0,0 0,-1 0,1 0,0 0,0-1,0 1,0-1,0 1,3 0,59 8,-62-9,47 2,-8 0,51 8,-43-4,0-2,56-2,-54-2,96 12,-97-6,0-3,61-2,-82-1,-14-1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27:33.7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0,'993'0,"-973"0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27:37.30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 50,'0'-3,"0"1,0-1,-1 0,1 1,-1-1,0 1,1-1,-1 1,-3-5,3 1,17 8,-13-2,78 9,1-4,104-7,-50-1,13 5,162-4,-201-9,61-3,-98 15,-53-1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5:47:01.6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45,'334'17,"-212"-9,129-8,-93-3,380 3,-493-3,0-2,77-18,-80 14,28-7,-64 11,-20 2,-27 1,-286 9,182 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5:47:03.7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26,'4'-3,"1"0,0 1,-1 0,1 0,0 0,0 0,0 1,0-1,0 1,1 1,-1-1,0 1,0 0,10 1,3-1,779-5,-426 7,-191-4,191 5,-342 0,-7 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9:13.09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1,'1'1,"-1"0,0 0,1-1,-1 1,1 0,-1 0,1 0,0 0,-1-1,1 1,0 0,0 0,-1-1,1 1,0-1,0 1,0-1,0 1,0-1,0 1,0-1,0 0,0 0,0 1,0-1,1 0,34 5,-31-5,327 5,-183-8,-53 2,114 3,-191 3,-31 2,-31 3,19-8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5:47:08.0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0,'81'4,"90"15,-25-2,219 26,36 2,-132-40,-168-6,-82 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5:50.08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0,'8'1,"0"0,0 1,0 0,13 4,25 6,75-6,-79-6,1 2,42 8,-22-2,1-2,128-7,-71-2,552 3,-651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6:12.38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3,'109'-2,"121"4,-202 2,1 1,35 12,21 4,-63-18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6:21.0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59,'1'-1,"0"-1,0 0,0 1,0-1,0 0,0 1,0-1,1 1,-1 0,0-1,1 1,-1 0,1 0,0 0,-1 0,1 0,0 0,-1 0,1 1,3-1,38-14,-4 8,0 2,0 1,0 3,71 4,-9 1,209-4,-287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6:44.8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79,'681'0,"-642"-1,56-11,27-2,-100 12,-1-1,1-1,39-12,-36 8,-1 2,30-4,-31 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0:54.0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2,'5'0,"55"-1,0 2,0 2,0 4,85 19,-102-18,1-1,0-2,0-3,87-5,-23 0,-35 5,64-2,-121-1,0-1,0-1,-1 0,1-1,-1 0,20-9,-16 1,-3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0:56.4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11,'0'-5,"0"-1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0:58.51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1,'753'0,"-731"0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24:36.3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2,'690'0,"-659"2,58 10,-56-6,46 2,730-6,-394-5,827 3,-1212-1,0-2,29-6,-28 3,58-3,1810 8,-887 3,-989-2</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40:10.8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29,'1837'0,"-1802"-1,59-12,-59 7,56-2,1140 8,-558 1,-650 1,0 0,-1 2,0 0,31 11,-29-8,0 0,0-2,37 3,491-6,-268-5,483 3,-737 2,0 1,40 10,-15-3,78 16,-76-17,-11-1,89 3,473-13,-569 4,56 10,-55-6,51 1,-68-6,7-2,1 2,0 1,50 11,-37-6,0-2,1-1,0-3,57-5,4 1,78 3,-161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10.75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243 0,'20'85,"-12"-10,8 139,-15-188,2-1,1 1,10 40,-7-41,-2 1,0 0,1 39,-7-8,0-5,1 0,3 0,2 0,18 77,-19-118,-1 1,0-1,-1 1,0 0,-1 0,0 0,-1 0,-1 0,1 0,-5 19,3-29,0 1,0-1,0 0,0 1,0-1,0 0,-1 0,1 0,-1-1,1 1,-1-1,0 1,0-1,0 0,1 0,-1 0,0 0,0-1,-1 1,1-1,0 0,0 0,0 0,-3-1,-13 1,0-1,-28-6,31 4,0 0,1-1,-1-1,-22-10,33 13,0-1,0 0,0 0,1-1,-1 1,1-1,0 0,0-1,0 1,1 0,-1-1,1 0,0 0,1 0,-1 0,-2-8,-1-8,1-2,0 1,2 0,-1-43,2 19,-9-36,6 50,-1-51,5 67,1 0,1 0,1 0,0 0,0 0,2 0,9-25,-11 36,10-21,-1 0,-1-1,-2 0,0-1,-2 0,4-46,0-4,-1 25,-7 34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0:59.4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33,'2322'0,"-1983"-14,608 14,-779-13,-66 15,135-4,-226 0,-3-1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40:29.5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85,'72'1,"33"0,158-19,-158 8,201 7,-153 5,-70-1,7 1,1-4,-2-4,123-23,-143 18,1 3,0 3,128 8,-55-1,2529-2,-2642 2,59 10,-58-6,57 3,-62-9,6-1,0 2,0 1,1 2,38 9,-24-2,1-2,0-2,54 2,149-10,-102-2,2233 3,-2359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7:35.1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0,'1112'0,"-1089"0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7:40.45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0,'1004'0,"-979"0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7:50.39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0,'2515'0,"-2488"2,0 1,0 1,47 14,-43-10,-1-1,46 4,111-11,21 1,-123 11,-53-6,47 2,360-9,-417 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8:00.5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30,'955'0,"-925"-1,0-2,29-7,-28 5,56-4,2079 8,-1025 3,-1119-2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4:38.89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25,'673'0,"-645"-1,52-10,-51 6,48-2,100 8,-151-1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08:13.9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0,'745'0,"-689"4,-30 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4:58.04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1,'745'0,"-718"2,-1 1,1 2,-1 1,0 1,41 16,37 10,-49-22,67 4,13 3,-63-4,-19-3,-1-2,86 3,-115-12,0 1,-1 2,0 0,1 1,-1 2,-1 0,1 1,37 18,-41-17,1 0,0-2,0 0,0-1,1-1,-1-1,21 0,145-4,-77-2,-62 3,16 2,0-3,0-3,0-2,71-18,-84 12,1 2,1 3,-1 1,62 2,-91 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5:01.89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1,'2374'0,"-2354"0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5:08.46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97,'111'1,"119"-3,-204-1,0-2,31-9,-29 6,46-6,94 7,25-3,-122 4,113 4,17 0,-105-9,-46 4,53 1,534 7,-635-2,1 1,0 0,0 0,0 0,0 1,0-1,0 1,0-1,0 1,-1 0,1 0,0 0,0 1,-1-1,1 1,-1-1,1 1,-1 0,0 0,0 0,3 3,-4-2,1 1,-1 0,0-1,0 1,0 0,0 0,-1-1,1 1,-1 0,0 0,0 0,-1 0,1 0,-1-1,0 1,-1 4,-6 49,7-42,-1-1,-1 0,0 0,-5 15,6-25,0-1,0 1,-1-1,1 0,-1 1,0-1,0-1,0 1,0 0,0-1,-1 1,1-1,-1 0,1 0,-1-1,0 1,0-1,0 0,0 0,0 0,-6 0,-11 2,0-1,-41-3,39 0,-1285-3,715 6,572-3,0-1,-29-7,-24-2,53 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02.7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26,'4076'0,"-4070"-1,0 1,0-1,0 0,-1-1,1 0,0 1,6-5,16-4,-18 8</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7:06.9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0,'1098'0,"-1074"0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0:58.87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1,'1104'0,"-1088"1,0 1,-1 0,1 2,-1-1,21 9,-20-6,1-1,-1-1,1 0,23 1,11 1,-31-1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1:27.955"/>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27 1,'0'10,"-1"0,-1 0,0 0,-4 11,-6 37,8 378,7-223,-3 1247,1-1431,11 53,-7-52,2 51,-6-36,1 0,9 53,-7-63,-1 0,-2 61,1 24,9-48,-6-49,3 45,4 86,0 33,-13 602,2-776,0 1,1 0,6 19,2 17,-8-32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1:30.145"/>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1:36.848"/>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26 1,'-5'11,"1"1,0 0,1 0,0 0,1 0,-2 20,4 79,1-59,-3 81,5 219,8-207,2 111,-14 1285,3-1504,9 53,-6-54,3 57,-11 53,5 164,9-225,-5-49,1 58,5 61,0 0,-12-96,-2-22,2-1,2 1,12 69,-1-30,-3 0,-3 1,-7 139,4 51,-3-258,0 0,-1 0,0 0,-1 0,0 0,0-1,-1 1,0 0,0-1,-1 1,0-1,-1 0,-6 11,5-9,1 1,0-1,1 1,0-1,0 1,1 0,-1 22,6 85,0-47,-3-25,-1 0,-13 78,6-65,3 2,2-1,6 71,0-11,-1-101,0-1,1 1,1-1,1 0,0 0,10 20,-6-15,-1 1,8 39,8 44,-16-83,-2 2,0-1,-2 1,1 35,-7 198,2-244</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5:12.68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1,'993'0,"-972"0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1:32.51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25 22,'-1'0,"0"1,0-1,0 0,0 1,0 0,0-1,0 1,0 0,0-1,0 1,1 0,-1 0,0 0,0-1,1 1,-1 0,1 0,-1 0,1 0,-1 0,1 1,-1-1,1 0,0 0,0 0,0 0,-1 2,-3 36,4-34,-1 1,1 0,-1 0,2 0,-1 0,1 0,-1 1,2-1,-1 0,4 9,-3-12,-1-1,1 0,0 1,0-1,0 0,0 0,0 0,0-1,0 1,1 0,-1-1,1 0,-1 1,1-1,0 0,-1 0,1-1,0 1,0 0,-1-1,1 0,0 0,3 0,221 0,-89-4,-128 4,-1-1,0 0,1-1,-1 0,0 0,0-1,0 0,0-1,-1 0,1-1,8-5,18-9,-25 15,0 0,0 1,1 0,-1 0,1 1,0 1,15-1,83 5,-39 1,-49-4,30 1,97-12,-130 8,0-1,-1-1,0 0,0-1,-1-1,1 0,-2-2,1 0,17-12,4-3,-21 17</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1:35.68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60,'892'0,"-874"-1,1-1,-1 0,1-2,-1 0,0-1,-1-1,1 0,24-13,-22 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1:39.2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51,'141'3,"151"-6,-274 0,-1 0,0-1,25-10,-26 8,0 1,0 1,0 0,22-1,357 3,-196 4,-178-2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09.38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25,'142'3,"150"-6,-218-8,18-2,-72 13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06.39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54,'100'14,"1383"-12,-731-5,-592 5,173-4,-263-1,247-7,501 10,-800-1,1-2,-1 0,0-1,24-8,14-3,-35 10,46-5,-53 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14.80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0,'1439'0,"-1419"0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31.7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0,'552'0,"-532"0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3:36.1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6:34.0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1,'624'0,"-604"0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6:37.1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0,'1'3,"-1"-1,0 0,1 0,0 0,-1 1,1-1,0 0,0 0,0 0,0 0,1 0,-1 0,1-1,-1 1,1 0,-1-1,1 1,0-1,0 0,0 1,0-1,0 0,0 0,0 0,0 0,0-1,0 1,0-1,1 1,-1-1,5 1,11 1,0-1,0 0,19-2,-17 0,488-1,-487 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6:47.2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78,'28'0,"1"-1,-1-2,39-7,121-43,-142 47,-1 3,1 1,49 6,5-2,686-2,-771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7:47.28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0,'772'0,"-746"0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18:28.01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0,'1002'0,"-978"0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26.5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0,'1266'0,"-1242"0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31.7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09.37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14,'2'2,"0"0,1-1,-1 1,0-1,0 1,1-1,-1 0,1 0,-1 0,1 0,-1-1,1 1,0-1,-1 0,1 1,2-1,-1 0,82 9,0-4,99-7,-57 0,1314 2,-1070-14,920 14,-1097-13,-110 14,93-2,-123-5,40-2,-84 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35.79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2577,'961'0,"-958"1,0-1,0 0,0-1,1 1,-1 0,0-1,0 0,0 0,0 0,0 0,0 0,0-1,0 1,0-1,-1 0,1 1,-1-1,1-1,-1 1,0 0,4-5,-3 1,1-1,-1 0,0-1,-1 1,0 0,0-1,2-14,3-54,-2 0,-8-102,-1 34,6-32,-4-200,-10 258,-1-53,16 21,-6-220,-8 279,5 54,-1-56,6-13,4-117,11 155,-10 46</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40.37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149 0,'-1'6,"-1"-2,0 1,0 0,-1 0,1 0,-1-1,0 0,0 1,-1-1,1 0,-1-1,-5 6,-1 1,0-1,1 1,0 0,1 0,1 1,-1 0,1 0,1 0,0 1,1 0,0 1,1-1,1 1,0-1,0 1,1 0,1 0,0 0,1 19,4 183,-3-209,0 1,0 0,1-1,0 1,0-1,1 1,-1-1,1 0,1 0,-1 0,8 10,-5-8,0 1,-1-1,0 1,4 14,-3-4</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23:43.9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3 1,'-3'133,"6"142,1-255,1-5</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3:20.1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75,'14'-19,"-4"12,1 1,0 0,0 0,1 1,-1 1,1 0,0 0,0 1,1 1,14-2,22 0,59 4,-85 0,649 2,-652-2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3:25.0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28,'10'-1,"0"0,0 0,0-2,12-3,35-6,380 9,-224 6,-61-3,-126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3:30.0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0,'1004'0,"-981"0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5:04.4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1,'409'0,"-389"0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5:16.61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0,'552'0,"-532"0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6:20.2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0,'409'0,"-388"0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6:24.1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0,'576'0,"-556"0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12.85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0,'644'14,"2956"-15,-3587 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6:14.30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1,'1223'0,"-1202"0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6:20.71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54,'42'0,"-21"1,1 0,-1-2,1 0,-1-2,0 0,1-1,28-10,-32 7,1 2,0 0,0 1,0 0,31 0,102 6,-56 1,132-3,-205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03.33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1,'267'16,"529"-16,-782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10.61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1,'794'0,"-777"0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14.03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21.17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35,'137'2,"143"-5,-215-4,68-3,-1-6,-118 16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55.1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55.53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9:57.26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05.77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100 0,'-2'0,"-5"0,-3 0,-3 0,-2 0,1 3,1 1,-1 2,3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16.44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41,'574'-13,"-245"-1,114 1,2348 13,-2777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06.26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08.62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25.53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1,'3'0,"3"0,5 0,2 0,2 0,1 0,1 2,1 2,-1 0,0-1,0 1,0 1,0 0,-1-2,-2 2,-4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0:25.95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07.53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0,'530'0,"-514"0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08.01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0.26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1.45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2.98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16.2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47.10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0,'1590'0,"-1554"2,44 7,35 3,-21-13,-33-1,1 3,80 12,-84 0,-43-8,0-1,0-1,1 0,-1-1,0-1,1 0,-1-1,1-1,18-3,-20-1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27.4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49,'0'-3,"3"0,4-1,3 1,3 1,-1-2,1 0,1-3,0 0,1 2,1 1,-2 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28.37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0,'3'0,"3"0,5 0,2 0,2 0,1 0,1 0,1 0,-1 0,0 0,3 0,1 0,-4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29.50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35,'3'-2,"3"-2,4-3,3 1,3 0,0 2,1 1,0 2,1 0,-4 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30.5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34,'8'-1,"-1"0,1 0,-1-1,1 0,-1 0,10-5,37-9,45 14,-64 3,-21-1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46.08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0 531,'449'0,"-446"0,-1 0,0 0,0-1,1 1,-1-1,0 1,0-1,0 0,0 1,0-1,0 0,0 0,0-1,0 1,0 0,0-1,-1 1,1-1,-1 0,1 1,-1-1,0 0,1 0,-1 0,0 0,0 0,0 0,0 0,-1 0,1 0,-1 0,1-1,-1-3,2-10,-1 1,-1-1,-1 0,-2-16,0-7,21-127,-19 1,1 150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1:51.42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0 121,'104'2,"110"-4,-190-2,-1 0,0-2,35-13,-36 11,0 1,1 1,42-6,173 10,-123 4,-103-3,1-1,-1 0,0 0,22-8,-22 6,1 0,0 1,0 0,20 0,18 1,63-8,-53 4,0 3,71 5,-22 1,156-3,-251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04.6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0,'1095'0,"-1080"0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07.98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0,'647'0,"-632"0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27.85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2,'143'-2,"150"4,-207 6,57 1,-94-9,-34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30.48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1,'666'0,"-651"0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12.16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1,'3303'0,"-3285"0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56.1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36,'17'1,"-1"0,1 2,32 9,-33-8,1 0,0 0,0-2,18 1,538-4,-543-1,0-1,51-12,-17 2,5-3,-51 11,1 1,0 0,0 1,22 0,90 4,-117-1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2:59.84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07.3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1,'40'0,"0"1,-1 2,68 15,-64-11,1-2,0-1,0-3,56-4,2 0,175 3,-262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14.0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1,'227'17,"-46"-5,-157-10,98 2,-77-4,61 8,-50-3,104-3,-84-3,-62 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19.7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3:21.59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4:45.7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27,'0'2,"0"1,0-1,0 1,1-1,-1 1,1-1,0 1,0-1,0 1,0-1,0 0,0 0,1 1,-1-1,1 0,-1 0,1 0,0-1,0 1,0 0,0-1,0 1,0-1,0 0,1 1,-1-1,0 0,1-1,-1 1,1 0,-1-1,1 1,2-1,13 2,0 0,0-2,0 0,17-3,4 0,-21 2,-1-1,0-1,0-1,0 0,26-11,-25 8,0 1,0 1,1 1,25-3,160 8,18-2,-208 0,0-1,0-1,0 0,20-7,-21 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4:50.30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37,'778'0,"-770"-1,0 0,0 0,0-1,-1 0,1 0,0-1,8-4,26-8,-26 12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5:04.35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1,'948'0,"-932"0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5:08.58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58,'769'0,"-740"-1,0-2,47-11,35-3,1 7,64-3,-155 13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21.49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1,'1547'0,"-1529"0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5:10.85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1,'36'0,"0"2,0 1,0 2,-1 1,50 16,-46-14,1-1,0-2,0-1,1-2,69-7,-6 2,337 3,-425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10.7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1,'198'15,"-96"-8,135-7,-91-3,98 3,-226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12.5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0,'0'1,"1"0,-1 0,1 0,-1 0,0 0,1-1,0 1,-1 0,1 0,0-1,-1 1,1-1,0 1,0 0,-1-1,1 1,0-1,0 1,0-1,0 0,0 1,0-1,-1 0,1 0,0 0,0 0,2 0,32 3,-30-2,513 2,-263-6,-199 3,-40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17.38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0,'453'0,"-435"0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20.2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0,'666'0,"-650"0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22.55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0,'702'0,"-686"0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25.42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0,'3'2,"0"0,0 0,0 0,0 0,1-1,-1 1,1-1,-1 0,1 0,-1 0,1-1,5 1,50 0,-37-1,260-2,145 4,-417 0,1-1,-1 2,1-1,-1 2,10 3,-10-3,0 0,-1-1,2 0,-1-1,16 2,106-5,-116 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32.9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1,'3'2,"0"0,0 0,0 0,0-1,0 1,0-1,0 1,1-1,-1 0,0-1,1 1,5 0,47 1,-35-2,484 1,-242-3,-247 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35.33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0,'586'0,"-568"0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39.95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1,'79'3,"141"24,-173-22,77-1,-77-4,78 10,-26-1,-83-9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28.71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7:42.2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8,'570'0,"-536"-3,-22-1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26.4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1,'892'0,"-876"0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28.97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0,'668'0,"-648"0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1.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1,'0'3,"0"4,0 5,0 3,0 2,0 2,0 0,0 1,0 0,0 3,0 0,0 1,0-2,0-1,0-3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1.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4.2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58,'53'2,"-38"0,1-1,-1 0,1-1,-1-1,1-1,-1 0,26-7,-5-12,-30 17,-1 0,1 1,0-1,0 1,1 1,7-3,-1 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4.7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5.8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7.4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8.8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1,'3'0,"5"0,3 0,4 0,2 0,2 0,0 0,1 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17.01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1690 0,'2'1,"0"-1,0 1,-1-1,1 1,0 0,-1-1,1 1,0 0,-1 0,1 0,-1 1,1-1,-1 0,0 1,0-1,1 0,-1 1,0 0,0-1,-1 1,1-1,1 4,17 48,-14-38,34 97,45 204,-55-211,-21-83,-1 0,-2 0,0 1,-1 0,1 26,-7 1110,2-1154,0-1,0 1,0-1,-1 0,1 1,-1-1,0 1,0-1,-1 0,0 0,1 0,-1 0,0 0,-1 0,1 0,-1-1,0 1,0-1,0 0,0 0,-5 4,2-4,0 1,-1-2,0 1,1-1,-1 0,0 0,0 0,0-1,0-1,0 1,0-1,-14-1,-32-5,-1-3,-79-22,87 18,-1 2,0 2,-90-6,-368 18,468-1,0 2,0 1,-56 17,55-12,0-2,0-1,-48 2,76-8,0 0,0 1,1 0,-1 1,0 0,1 0,0 1,-17 10,17-9,-1 0,1-1,-1 0,0 0,0-1,0-1,-1 1,-17 0,8-2,-50-1,67 0,0 0,0-1,0 0,-1 1,1-1,0 0,1 0,-1-1,0 1,0 0,0-1,1 0,-1 0,1 0,-1 0,1 0,0 0,-2-3,-3-9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34.17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28,'0'2,"1"0,0 0,-1 0,1-1,0 1,0 0,0 0,0-1,0 1,0 0,1-1,-1 1,0-1,1 0,-1 1,1-1,-1 0,1 0,0 0,0 0,-1 0,1 0,0-1,0 1,0-1,0 1,0-1,3 1,59 6,-63-7,79 2,0-2,0-5,0-2,150-36,-191 36,0 1,0 3,0 0,77 7,-20-2,551-2,-628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39.3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8:40.5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3,'100'-2,"105"4,-196-1,-1 1,-1 0,1 0,0 1,12 6,18 5,-24-11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9:28.75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0,'703'0,"-687"0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9:30.81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39:57.9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738 1,'-721'0,"705"0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40:03.4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40:03.7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40:07.3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39:38.4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0,'1509'0,"-1487"0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39:41.34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73,'17'0,"32"1,0-2,0-2,80-16,-67 3,0 4,1 2,122-2,637 13,-801-1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51.21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5769 150,'-6'-1,"1"0,-1 0,1 0,-1-1,1 0,-8-4,-19-5,-51-5,-1 4,-104-2,-175 14,148 4,-2589-4,2781-2,1 0,0-2,-40-10,39 8,0 0,0 2,-35-2,-161-5,-45 1,120-1,106 5,0 3,-1 1,-39 4,8 7,38-3,-56 0,16-7,23-1,1 3,0 1,-58 11,64-7,-1-2,1-2,-60-4,18 0,79 2,2 0,0 1,0-1,0 0,1-1,-1 1,0 0,0-1,0 0,0 0,0 0,1 0,-6-2,4-2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39:49.28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54,'3'-4,"0"1,0-1,1 1,-1-1,1 1,-1 0,1 0,0 1,0-1,1 1,-1 0,0 0,1 0,-1 1,1 0,8-2,51-3,1 3,68 6,-14 0,527-3,-625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3:53.78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0,'1127'0,"-1106"0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3:54.79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1,'0'0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3:58.5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0,'1319'0,"-1299"0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01.57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0,'1248'0,"-1228"0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04.72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53,'17'0,"23"1,0-1,1-3,-1-1,57-14,-59 9,-1 2,1 1,50 0,118 7,-71 2,271-3,-385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14.4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0,'1121'0,"-1097"0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18.0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0,'1342'0,"-1321"0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32.79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1,'791'0,"-748"4,-27 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4:35.31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1 144,'118'2,"126"-4,-213-3,1 0,32-12,20-3,-61 16,197-46,-180 39,-1 2,2 1,53-2,123 5,-196 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57.10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1,'230'10,"-30"1,542-10,-387-2,-200 12,-14-1,895-8,-531-4,-485 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5:59.04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49,'116'1,"131"-3,-143-10,-58 6,48-1,109-4,20-1,303 13,-506-1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0:46:03.78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0,'1519'0,"-1493"0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20.05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1,'335'0,"-319"0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3:17.24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1,'3'0,"4"0,3 0,4 0,2 0,2 0,0 0,0 0,1 0,-1 0,0 0,0 0,0 0,0 0,-1 0,4 0,0 0,-2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0:26.0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24,'143'-1,"157"3,-182 8,81 1,-34-8,137-7,-269 0,50-14,-57 12,1 0,-1 2,42-3,-47 8,-2-1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46:13.31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67,'680'0,"-658"-1,0-1,25-6,37-3,-61 9,0-1,-1-1,29-9,-29 7,0 1,0 1,33-3,-37 7</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46:15.38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0,'172'12,"9"-1,454-11,-613 1,0 1,0 2,-1 0,1 1,35 15,17 3,-55-19</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46:17.6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27,'40'-2,"78"-13,-58 9,0 2,89 7,-35-1,486-2,-582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1:52:15.90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67,'29'-2,"0"-1,54-12,-47 7,48-4,556-15,-51 27,-528 6,-58-6,1 0,0 1,-1 0,1 0,-1 0,0 0,1 0,-1 1,0 0,0-1,0 1,0 1,0-1,3 3,-6-4,0-1,0 1,0-1,0 1,0-1,0 1,0-1,0 1,0-1,-1 1,1-1,0 1,0-1,0 1,-1-1,1 0,0 1,-1-1,1 1,0-1,-1 0,1 1,-1-1,1 0,-1 1,1-1,0 0,-1 0,1 0,-1 1,1-1,-1 0,1 0,-1 0,1 0,-1 0,1 0,-1 0,0 0,1 0,-1 0,0 0,-26 3,27-3,-398 2,196-5,-629 3,794 6,27 0,26 0,42 0,0-2,101-6,-48-1,543 3,-636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03.79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69,'0'-3,"1"1,0 0,-1-1,1 1,0 0,0 0,1 0,-1 0,0 0,1 0,-1 0,1 0,0 0,-1 1,1-1,0 0,0 1,0 0,0 0,0-1,1 1,-1 0,0 1,0-1,1 0,3 0,73-15,-69 15,57-5,137 5,-84 4,-43-4,86 3,-145 1,-4 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1T00:57:19.2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2187 106,'-475'-20,"445"18,9 1,1-1,-1-1,1 0,0-2,-34-12,23 6,-1 0,0 2,0 2,-1 1,0 1,0 2,-67 2,-801 2,882 1,0 0,0 1,0 1,1 1,-25 9,-28 8,-19 1,173-18,1053-6,-1117 0,0-1,37-8,-36 5,1 1,26-1,109 7,55-4,-200 0,1 0,-1-1,0 0,0-1,14-7,25-7,-28 12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19.01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0,'745'0,"-726"0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31.82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3,'128'-2,"139"5,-194 7,24 2,-49-8,-29 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50.6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0,'614'0,"-596"0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5:52.47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0,'438'0,"-419"0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06:15.00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1,'182'13,"-86"-3,-21 0,25 1,55 0,29 0,505-12,-623 5,-40 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2:46.59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0,'779'0,"-758"0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35:34.4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0,'47'0,"1"2,64 11,-43-4,1-4,129-6,-69-2,516 3,-599-7,-40 5,0 0,0 1,1-1,-1 2,13-1,-13 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35:37.18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1,'1401'0,"-1379"0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35:39.853"/>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1,'1300'0,"-1278"0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1:25.49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29,'0'-2,"1"1,-1 0,1 0,-1 0,1 0,0 0,-1 0,1 0,0 0,0 0,0 0,0 0,0 1,0-1,0 0,0 0,0 1,0-1,0 1,0-1,0 1,0 0,0-1,1 1,-1 0,0 0,2 0,40-5,-39 5,435-4,-225 7,-137-3,-55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2T10:55:43.84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75,'126'3,"132"-6,-186-9,-50 8,0 0,30 0,-17 4,-6 0,0 0,0-2,51-10,23-3,-25 6,-50 4,1 1,51 1,-66 3,-1 1,1 1,-1 0,0 1,0 0,0 1,0 1,13 6,30 11,-44-18,0 1,1 0,-1 1,16 10,-27-16,0 1,0-1,0 1,-1-1,1 1,0-1,-1 1,1-1,0 1,-1 0,1-1,0 1,-1 0,1 0,-1-1,1 1,-1 0,0 0,1 0,-1 0,0 0,0-1,1 1,-1 0,0 0,0 0,0 0,0 0,0 0,0 0,0 0,-1-1,1 1,0 0,0 0,-1 0,1 0,-1 0,1-1,0 1,-1 0,0 0,1-1,-1 1,1 0,-1-1,0 1,1 0,-1-1,0 1,0-1,0 0,1 1,-1-1,0 1,0-1,0 0,-1 0,-5 4,0-1,-1-1,1 1,-1-1,-10 1,-62 2,-102-7,51-1,78 5,-84 15,136-17,-69 7,0-4,-78-5,29-1,98 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1:28.091"/>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0,'210'13,"2"1,-95-17,124 5,-172 11,-51-9,1 0,29 2,55-6,-80-1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23.31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0,'935'0,"-915"0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25.8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50,'1204'0,"-1183"-1,-1-1,1-1,-1-1,29-10,-28 7,1 2,1 0,38-3,82 9,-121-1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35.9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0,'796'0,"-770"0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39.64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0,'792'0,"-772"0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43.9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76,'191'13,"-4"-1,491-13,-649 0,52-10,22-2,-27 12,-40 3,-1-3,0 0,0-3,0-1,-1-1,60-19,-71 17,0 1,0 1,1 2,0 0,30-1,125 6,-71 2,-52-4,-35-1,0 2,0 0,0 0,0 2,0 1,-1 1,1 0,37 14,-29-5,1-3,46 12,28 9,-65-19,-22-9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48.1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1,'2374'0,"-2354"0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50.8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0,'888'0,"-868"0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1:55.8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00.3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37.82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39,'871'0,"-858"0,0-1,-1 0,1-1,-1-1,1 0,-1-1,0 0,21-11,-30 14,1 0,-1 0,1 0,-1 1,1-1,0 1,-1 0,1 0,0 0,0 0,-1 0,1 1,-1 0,1 0,0 0,-1 0,1 1,2 1,67 38,-53-29,0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13.37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97,'529'0,"-505"-1,1-2,-1-1,45-12,-45 9,0 1,1 2,47-4,-28 8,2 1,0-2,82-12,-55-1,1 5,139-2,-193 11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15.6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0,'1226'0,"-1200"0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32:21.6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25,'175'2,"188"-5,-268-8,-55 5,56-1,94 8,-169-1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5:14.67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1,'1223'0,"-1203"0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5:32.87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1,'696'0,"-676"0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15.6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0,'768'0,"-748"0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19.2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1,'714'0,"-690"0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24.97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0,'984'0,"-972"1,0 0,0 0,18 6,-9-2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28.9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0,'1035'0,"-1009"0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43.0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1,'0'1606,"0"-1585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40.64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50,'63'-10,"-14"0,51 1,224-11,230 20,-533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46.19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27 1,'-2'49,"-10"62,8-79,-4 66,7 157,4-103,-3 805,0-937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48:50.4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31 0,'-19'50,"13"0,2 0,2 0,5 54,0 2,-3 516,2-588,2-1,15 67,-11-67,-2 1,5 67,-13 139,2-219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17.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0,'815'0,"-794"0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22.0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2,'85'-2,"95"4,-59 22,-37-12,-59-7,1-2,30 2,-9-7,-29 1,0 0,0 2,0 0,25 4,-26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24.3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30.88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1,'432'0,"-412"0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33.07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0,'1'2,"-1"1,0-1,1 0,0 0,-1 1,1-1,0 0,0 0,0 0,1 0,-1 0,0 0,1-1,-1 1,1 0,0-1,-1 1,1-1,0 1,0-1,0 0,0 0,0 0,0 0,0 0,0 0,1-1,-1 1,0-1,0 1,1-1,2 0,13 2,0-1,1 0,19-3,-17 2,11 1,0 2,0 1,39 11,28 3,-92-17,1 0,-1 1,0 0,1 0,7 4,5 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5:35.6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0,'456'0,"-436"0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26.0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26,'39'-2,"53"-9,-54 5,58-1,478 8,-554-1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28.8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1,'984'0,"-964"0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47.9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1,'4'3,"0"-1,0 1,0-1,1 1,-1-1,0-1,1 1,0-1,-1 0,1 0,0 0,6 0,66 1,-52-2,1214-1,-1219 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32.66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77 1,'-4'2,"0"0,0 1,1 0,-1-1,1 1,0 0,-1 0,2 1,-1-1,0 1,1 0,-1-1,-1 5,-1 2,1 0,-1 0,2 0,-1 1,1-1,1 1,0 0,-1 19,5 96,0-65,-3 105,4 113,-1-267,0-1,1 0,0 0,1 0,0 0,1-1,0 1,10 14,57 72,-71-100,0-1,0 0,0 0,0 0,-1 1,1-1,-1 0,0-5,-1-56,14-126,-4 102,-4 0,-7-106,-1 50,3 96,0 29</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38.2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25,'199'-12,"6"0,-56 13,-129-1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56:40.9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2,'151'-2,"166"5,-235 4,133 29,-192-29,-6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38.19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49,'201'-12,"10"0,339 13,-523-3,-1 0,28-7,-27 4,52-3,199 9,-253-1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41.82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0,'268'6,"-203"-1,0 3,70 17,-80-13,0-3,91 3,116-13,-99-2,14 3,-156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45.6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0 122,'480'0,"-462"-1,1-2,0 0,-1 0,29-11,-24 7,-1 2,33-5,56 9,-88 3,0-1,-1-1,1-2,0 0,35-8,7-18,-54 22,0 1,0 0,0 1,0 0,1 0,-1 2,13-3,112 4,-81 3,-33-2</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54.6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99,'51'-3,"1"-2,-1-3,73-19,-61 12,17 0,2 3,95-1,168 13,-147 3,-113-5,93 4,-121 12,-41-10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34.4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31,'68'0,"-12"2,0-3,101-15,-100 8,-1 3,1 3,68 5,-13-1,343-2,-435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45.6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11 92,'-1'0,"1"0,0 0,-1 0,1 0,0 0,-1 0,1 0,0 0,-1 0,1 0,0 0,-1 0,1 0,0 0,-1 0,1 0,0 0,0 0,-1 0,1 0,0-1,-1 1,1 0,0 0,0 0,-1-1,1 1,0 0,0 0,0-1,-1 1,1 0,0 0,0-1,0 1,-1-1,9-9,19-7,1 8,1 1,0 1,0 2,36-3,119 4,-140 4,-39 0,0 0,0 0,0-1,0 0,0 0,0 0,7-3,9-7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53.80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25,'505'0,"-477"-1,52-10,-51 6,49-2,17 7,-74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0.7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0,'1'1,"0"-1,0 0,0 1,0-1,0 1,0 0,0-1,0 1,0 0,0 0,0-1,0 1,-1 0,1 0,0 0,-1 0,1 0,0 0,-1 0,1 0,-1 0,0 0,1 0,-1 1,0-1,0 0,0 2,5 37,-5-36,0 251,1 27,1-272,1 1,0-1,0 0,1 0,0-1,8 14,7 17,9 19,-19-44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2:58.63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98,'80'0,"202"-5,-223 1,-1-3,103-26,-127 25,0 2,0 2,44-1,-31 2,43-7,-54 4,51 0,143 7,-205-1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3:04.87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26,'678'0,"-652"-2,-1 0,28-7,44-3,223 12,-299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3:52.1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1,'983'0,"-962"0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1.0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0,'0'2,"1"0,0 0,0 0,-1-1,1 1,0 0,1-1,-1 1,0-1,0 1,1-1,-1 0,1 1,-1-1,1 0,-1 0,1 0,0 0,-1 0,1 0,0-1,0 1,0-1,0 1,3 0,50 9,100 10,-80-9,124 4,-89-17,164 4,-181 8,-49-4,52-1,-31-5,-46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2.7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0,'986'0,"-967"0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4.97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2,'388'-2,"420"5,-531 7,161 1,-430-12,-15-2,-13-2,-8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6.31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0,'6'4,"-1"-1,1 0,-1 0,1-1,0 1,0-1,0-1,0 1,0-1,0 0,9 0,18 5,82 20,2-5,1-6,223 1,-274-13,-45-1,0-1,1-1,-1-1,0-1,23-5,-31 2</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7.8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1,'282'22,"9"1,494-24,-766 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29.21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1,'1154'0,"-1071"4,-54 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4:01:44.37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0 133,'17'0,"12"1,0-1,0-1,0-2,0-1,53-15,-34 4,0 2,1 2,0 2,1 2,0 2,64 3,-34 4,131-4,-88-20,-90 15,0 1,63-4,-78 10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2.48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0,'1'11,"0"-1,0 0,2 0,2 11,7 38,1 62,-6-65,-1 59,-8-21,4 126,2-200,1-5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57.6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43,'600'0,"-573"-1,53-10,20-2,-6 13,-49 2,0-3,0-2,46-8,-71 7</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05.8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1,'505'0,"-499"0,1 1,-1-1,0 1,0 1,1-1,-1 1,0 0,0 0,0 1,-1 0,1 0,-1 0,0 1,1-1,5 8,-4-6,0-1,1 0,-1 0,1 0,0-1,-1 0,1-1,0 0,1 0,-1 0,15 0,11-1,46-4,-22 0,17 2,-54 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12.7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27,'10'-1,"0"0,0-1,0 0,11-3,36-7,402 9,-235 6,1156-3,-1360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2.1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1,'2430'0,"-2405"0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7.8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0,'1080'0,"-1063"1,1 1,33 8,30 2,112 0,72 0,-218-13,-27 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1.2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1,'850'0,"-824"0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5.3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0,'528'0,"-508"0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7.9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0,'506'0,"-493"1,0 0,0 0,-1 1,1 1,-1 0,0 1,16 7,-14-4</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39.5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45.80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20.24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990 0,'-66'3,"-89"16,-25 2,30-10,-70 2,50-13,121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3.86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 0,'-2'190,"5"201,0-366,1 0,13 42,-10-44,-1 0,-1 1,2 34,-7 29,0-77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2.5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1,'0'936,"0"-916</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6.1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1,'0'1031,"0"-1030,-1 2,1 1,0 0,0-1,0 1,1 0,-1 0,1-1,0 1,0-1,0 1,1-1,-1 1,1-1,2 5,7 2</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34.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1,'14'0,"1"2,-1 0,18 6,35 4,386-9,-232-6,-78 3,-122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6.6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8.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20.4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47.1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0,'-3'4,"1"0,-1 0,0 0,1 0,0 0,0 1,1-1,-1 1,1-1,0 1,0-1,0 10,-1 64,3-53,0 1007,0-1013,2-1,0 0,1 0,0 0,2 0,0-1,1 0,1 0,12 21,23 54,-36-66,-2 0,0 1,-2-1,-1 1,-1 0,-2 0,-3 28,1 28,2-35,-1-31,2 1,0-1,0 1,2-1,0 1,1-1,1 0,7 21,-4-20,-2-1,0 1,0 0,-2 1,0-1,-1 23,0-23,8 53,-5-47,2 48,-6-41,0-21,0 0,-1-1,0 1,-1 0,-3 17,1-26,-1-9,-3-10,2-22,1 0,2 0,4-54,-2-63,-6 120,0 0,-18-53,14 60,2-1,1 0,1 0,-1-40,9-215,-2 1053,0-747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3.5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215 63,'0'2015,"2"-1993,0 0,8 34,2 11,-3-10,25 80,-34-135,0-1,0 0,0 1,1-1,-1 0,0 1,1-1,-1 0,1 0,0 1,-1-1,1 0,0 0,0 0,-1 0,1 0,0 0,0 0,1 1,-1-3,0 1,0-1,-1 0,1 1,-1-1,1 0,-1 0,1 1,-1-1,1 0,-1 0,1 0,-1 1,0-1,0 0,1 0,-1 0,0 0,0-1,7-60,-22-309,8 275,2-59,5 79,-12-78,-2 74,7 40,1-1,-1-47,5 64,0 0,-8-30,-1-11,-11-63,13 84,1-1,-1-56,9 70,0-7,-1 1,-2-1,-1 1,-14-55,12 63,1 1,1-1,2 0,2-51,1 42,-2 1,-6-42,1 58,-1 0,-1 1,-1 0,-1 0,0 0,-16-19,20 28,6 11,0-1,0 1,0 0,0 0,0 0,0 0,-1-1,1 1,0 0,0 0,0 0,0 0,0-1,0 1,0 0,0 0,0 0,0 0,-1 0,1-1,0 1,0 0,0 0,0 0,0 0,-1 0,1 0,0 0,0 0,0 0,-1 0,1-1,0 1,0 0,0 0,0 0,-1 0,1 0,0 0,0 0,0 0,0 1,-1-1,1 0,0 0,0 0,0 0,-1 0,1 0,0 0,0 0,0 0,0 0,0 1,-1-1,1 0,0 0,0 0,-4 17,3 23,4 2100,-4-2122,-1 0,-7 31,-1 8,8-37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8.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0,'599'0,"-578"0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5.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1 146,'12'-1,"-1"-1,1 0,0 0,-1-1,0-1,0 0,0-1,0 0,0 0,13-11,-8 7,-1 1,1 0,30-10,-28 13,22-8,0 3,0 1,1 2,70-3,520 12,-610-2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5.16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0,'0'1033,"0"-1023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8.7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1,'25'1,"0"1,25 7,38 3,509-9,-305-6,-24 3,-248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4.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1,'839'0,"-818"0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7.6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0,'1174'0,"-1153"0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37.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26,'151'2,"167"-4,-193-10,68-1,699 14,-872-1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2.51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1,'1352'0,"-1326"0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5.23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0,'1630'0,"-1609"0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05.3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0,'1412'0,"-1389"0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22.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52,'20'-2,"1"0,0-2,-1 0,26-9,-24 7,1 0,-1 1,32-2,497 5,-272 5,-40-3,-218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01.6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0,'174'9,"9"0,261-9,-425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4:39.8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0,'484'0,"-463"0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6.43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3 1,'-2'168,"4"185,10-251,-6-62,0 48,-7 145,1-242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0.8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91,'0'-2,"1"0,0 0,0 0,-1 1,1-1,0 0,1 1,-1-1,0 1,0 0,1-1,-1 1,0 0,1-1,-1 1,1 0,0 0,-1 0,1 1,0-1,0 0,-1 1,1-1,4 0,46-10,155-8,-59 13,-92 5,71-9,-62 3,1 3,70 5,-44 0,-78-1,-1 0,0 2,1-1,-1 2,0-1,0 2,0 0,-1 1,19 8,-17-2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2.60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1,'614'0,"-595"0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4.3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66,'1'-1,"-1"1,0-1,1 0,-1 0,1 1,-1-1,1 1,-1-1,1 0,-1 1,1-1,0 1,-1-1,1 1,0-1,-1 1,1 0,0-1,0 1,-1 0,1 0,0 0,0-1,0 1,0 0,27-4,-24 3,427-26,185 27,-611 0,-1 0,1 0,-1 0,1-1,-1 0,1 0,-1 0,0 0,1-1,6-3,3-5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6.5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3,'255'-3,"272"6,-487 1,73 16,1 0,-69-14,177 11,-203-17</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8.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25,'284'-16,"-282"15,474-6,-273 10,-159-3,-26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0.7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0,'152'12,"-57"-1,-2-4,148 7,-74-3,-5 0,20 1,-68-3,264 27,-348-32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3.6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53,'51'3,"98"17,-10 1,-60-10,-1 3,79 26,-97-22,0-3,1-2,1-3,97 3,-144-14,0-1,0 0,0-2,-1 1,0-2,1 0,-1 0,-1-2,1 0,-1 0,-1-1,1 0,-1-2,-1 1,0-1,15-17,-24 25,0 0,0 0,0 0,-1 0,1 0,-1 0,1 0,-1 0,0-1,0 1,0-1,0 1,0-1,0 1,-1-1,1 0,-1-3,0 4,0 0,-1 1,1-1,-1 0,0 0,1 0,-1 0,0 1,0-1,0 0,0 1,0-1,-1 1,1-1,0 1,-1 0,1 0,-3-2,-3-1,0 0,0 1,0 0,0 0,-1 0,1 1,-1 0,0 1,1 0,-11-1,-246 5,-50-3,285-3,4-2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5.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1,'317'24,"-110"-3,-153-15,81 20,-93-16,1-1,0-3,60 2,-84-7,0 0,25 7,-5-2,-16-3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7.4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0,'161'4,"1"7,190 38,-282-38,128 4,-164-14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2.8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1 108,'571'0,"-544"-1,54-11,-15 2,-5 2,-12 2,64-1,-86 5,0-1,-1-1,1-1,43-15,38-7,-92 24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8:58.06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1,'3'4,"0"-1,-1 1,1 0,-1 0,0 1,-1-1,1 0,-1 1,1-1,-1 1,-1-1,2 7,-1 62,-1-49,-1 546,0-552,-1-1,-6 30,1-10,3-16</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5.8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68,'554'0,"-511"-2,0-3,52-10,-53 6,1 3,58-2,-76 7,50-9,22-1,252 12,-330-1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0.67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1,'1001'0,"-972"0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3.0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1,'1140'0,"-1121"0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5.2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0,'659'0,"-625"2,0 1,59 14,-60-9,1-2,65 3,-68-10,-30 1,-18 0,-1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7.2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0,'84'20,"51"-14,18 3,542 21,-649-26,-31 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57.9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1,'484'0,"-458"1,47 9,-47-5,46 1,15-6,-69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3.7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24,'860'0,"-820"-2,47-8,-49 5,54-1,-49 6,-24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6.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1,'16'0,"342"13,160-2,-308-14,24 3,-215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7.4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1,'790'0,"-777"0,-1 0,1 1,0 0,0 2,-1-1,1 1,-1 1,0 0,23 12,-35-16,1 1,0-1,-1 0,1 0,-1 1,1-1,-1 1,0-1,1 0,-1 1,1-1,-1 1,0-1,1 1,-1-1,0 1,1-1,-1 1,0-1,0 1,0 0,1-1,-1 1,0-1,0 1,0 0,0-1,0 1,0-1,0 1,0-1,0 1,-1 0,1-1,0 1,0-1,0 1,-1-1,1 1,0 0,-1-1,1 0,0 1,-1-1,1 1,-1-1,1 1,0-1,-1 0,1 1,-1-1,0 0,1 1,-1-1,1 0,-1 0,1 0,-1 1,1-1,-1 0,-1 0,-48 13,36-11,-2 3</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9.0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1,'0'1,"1"-1,-1 1,0 0,1 0,-1 0,0-1,1 1,-1 0,1 0,0-1,-1 1,1 0,-1-1,1 1,0-1,0 1,-1-1,1 1,0-1,0 0,-1 1,1-1,0 0,0 0,0 1,0-1,0 0,0 0,31 4,-27-4,175 25,-19-2,-90-14,-35-4,53 2,-68-6,0 1,0 1,0 2,25 7,43 9,-88-21,17 2,0 1,1 0,-1 2,31 11,-40-10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9:00.09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26 1,'-13'206,"1"7,13 217,-1-410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0.6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1,'340'17,"55"-9,-232-11,-144 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2.46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0,'1'1,"-1"0,0 0,1 0,-1 0,0-1,1 1,-1 0,1 0,-1-1,1 1,0 0,-1-1,1 1,-1-1,1 1,0 0,0-1,-1 0,1 1,0-1,0 1,0-1,0 0,-1 0,2 1,28 6,-21-6,49 10,116 5,24 4,-150-11,5 1,1-1,95 3,69-13,-199 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3.9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40,'550'0,"-521"-1,47-9,-46 5,44-1,9 7,-41 0,-1-1,1-1,68-13,-92 10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28.8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44,'134'2,"145"-4,-95-19,-107 11,104-2,-119 14,73 13,-114-12,-2-1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31.5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2,'52'-1,"0"0,0 2,79 13,-72-7,1-2,119-6,-62-2,-84 5,0 1,0 2,0 1,48 16,-9-2,-63-18,1 0,0 0,0-1,0-1,0 1,1-2,10 0,2-4</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8:24.1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1,'727'0,"-680"4,-31 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10.3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1,'1193'0,"-1170"0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14.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0,'572'0,"-553"1,0 1,34 8,-41-7,11 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8:28.57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46,'17'-1,"0"-1,32-8,-2 0,2 2,-18 3,-1 0,40 1,1021 5,-1067-1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8:40.8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894 3,'-63'-1,"10"0,-1 2,-87 13,103-9,0-1,-50-2,51-3,-1 3,-54 8,39 2,37-7,1 0,-1-2,0 0,0-1,0 0,0-1,-1-1,1-1,-24-4,25 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0:59:13.09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1,'1'1,"-1"0,0 0,1-1,-1 1,1 0,-1 0,1 0,0 0,-1-1,1 1,0 0,0 0,-1-1,1 1,0-1,0 1,0-1,0 1,0-1,0 1,0-1,0 0,0 0,0 1,0-1,1 0,34 5,-31-5,327 5,-183-8,-53 2,114 3,-191 3,-31 2,-31 3,19-8</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2:08.87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70 0,'-3'4,"1"-1,-1 1,1 0,0-1,0 1,1 0,-1 0,1 0,0 1,0-1,0 0,0 9,0 58,1-48,3 113,-5 150,-9-208,6-46,-2 57,6-20,-14 104,8-102,6 141,4-93,-4-38,-1-22,2 0,3-1,3 1,18 85,-16-104,-3 0,0 0,-3 0,-5 77,0-19,1 25,5 129,-3-250,0 0,0 0,0 0,1-1,-1 1,0 0,1 0,0 0,-1-1,1 1,0 0,0-1,0 1,0-1,0 1,0-1,1 1,-1-1,0 0,1 0,-1 1,1-1,-1 0,1 0,0-1,-1 1,1 0,0 0,0-1,-1 1,1-1,0 0,0 1,0-1,0 0,3 0,-2-1,-1 1,1-1,0 1,0-1,0 0,-1 0,1 0,0 0,-1-1,1 1,-1-1,1 1,-1-1,0 0,0 0,0 0,0 0,0-1,0 1,-1 0,1-1,-1 1,2-4,2-12,-2-1,0 1,-1-1,0 1,-2-1,0 0,-5-28,1-24,4-2181,0 2233</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2:13.01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90,'142'-1,"196"-24,-210 6,195-4,-99 25,268-3,-316-10,58 0,231 11,-441 1,1 2,24 5,-24-4,49 4,191 4,-58 1,-43-4,-163-9,361 37,-63-14,-151-16,229-2,-44-2,-206 8,51 0,-4-10,671 20,-119 26,-698-44,0 1,40 11,-43-9,0-1,0-1,30 2,616-6,-303-1,-342 2,48 9,-47-6,45 3,413-8,-466 1</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1:42.83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2,'109'-2,"120"5,-82 20,-82-13,-28-4,73 3,-82-8,53 10,-51-6,47 1,306-6,-363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1:46.90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0,'748'0,"-720"2,50 9,-50-6,50 2,-55-7,-3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00.99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15,'1079'0,"-1070"0,0-1,0 0,0 0,0-1,9-2,-3-1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09.56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1,'863'0,"-842"0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12.12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50,'102'2,"111"-5,-75-20,-101 14,0 2,61-3,236 12,-314-2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2:17.9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50,'190'2,"198"-4,-349-3,68-15,-72 12,1 2,54-4,320 11,-389-1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38.0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0,'815'0,"-794"0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41.0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0,'0'2,"1"-1,-1 0,1 0,-1 0,1 0,0 0,-1 0,1 0,0 0,0 0,0 0,0 0,0-1,0 1,0 0,0-1,0 1,0 0,0-1,0 1,0-1,0 0,1 1,-1-1,0 0,0 0,0 0,2 0,41 4,-37-4,504 4,-261-7,-107 3,-122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0:59.4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33,'2322'0,"-1983"-14,608 14,-779-13,-66 15,135-4,-226 0,-3-1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46.8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1,'715'0,"-691"0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55.25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26,'841'0,"-814"-2,0 0,27-7,-27 4,53-3,101 9,-156-1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02.9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1,'973'0,"-948"0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07.1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0,'1223'0,"-1201"0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12.5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1 148,'21'0,"329"-12,-302 6,-1-1,-1-2,1-2,-2-3,60-25,-79 29,0 1,1 1,0 1,0 1,1 2,30-2,173 7,-94 3,-114-4,-2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19.52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1,'937'0,"-913"1,-1 2,32 6,10 3,-46-9,1 1,0 2,22 8,-15-4,-10-5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25.34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0,'913'0,"-893"0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27.67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2,'58'0,"-4"-1,-1 2,96 14,-110-10,0-1,1-2,51-4,59 3,-74 17,-59-15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31.35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 0,'-1'3,"1"-1,0 1,0 0,0-1,0 1,0-1,1 1,-1-1,1 1,-1-1,1 1,0-1,0 1,0-1,1 0,-1 0,0 0,1 1,-1-1,1 0,0-1,0 1,0 0,0-1,0 1,0-1,0 1,0-1,1 0,-1 0,0 0,1 0,-1 0,1-1,-1 1,1-1,-1 1,1-1,3 0,36 4,0-2,45-4,-48 0,0 2,72 9,-22 2,0-4,149-7,-90-3,-54 3,-73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34.5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0,'1'2,"-1"-1,1 0,-1 0,1 0,-1 0,1 0,0 0,0 0,-1 0,1 0,0-1,0 1,0 0,0 0,0-1,0 1,0-1,0 1,0-1,2 1,29 12,-23-10,16 3,0-1,0 0,1-2,-1-1,1-1,0-2,27-3,26 1,583 3,-642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02.7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26,'4076'0,"-4070"-1,0 1,0-1,0 0,-1-1,1 0,0 1,6-5,16-4,-18 8</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1:35.8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49,'0'1,"1"0,-1 0,1 0,-1 0,1 0,-1 0,1 0,0 0,0 0,-1 0,1 0,0 0,0-1,0 1,0 0,0-1,0 1,0-1,0 1,0-1,0 1,0-1,1 0,-1 1,0-1,0 0,2 0,39 4,-37-4,352 2,-183-3,-151-1,1 0,26-6,41-4,-63 9,46-9,-10 1,57-11,-102 21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1:51.05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04.7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1,'769'0,"-742"1,0 2,27 6,-26-4,51 2,-8 4,-32-4,-16-4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07.2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0,'166'13,"-4"0,59-2,21 1,-135-14,146 4,-233 2,-5 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11.15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1,'220'12,"8"0,427-13,-635 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13.50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1,'793'0,"-773"0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2.1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0,'51'19,"-3"-8,0-2,98 4,104-14,-96-2,420 3,-553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5.1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0,'4'0,"5"0,6 0,8 0,4 0,2 0,0 0,-1 0,-1 0,-2 0,0 0,0 0,-1 0,0 0,-1 0,1 0,0 0,-4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8.6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0,'0'1,"1"1,-1-1,0 0,1 0,0 0,-1 0,1 0,0 0,-1 0,1-1,0 1,0 0,0 0,0 0,0-1,0 1,0-1,0 1,0 0,0-1,0 0,0 1,1-1,-1 0,0 0,0 1,3-1,37 4,-36-4,97 1,-68-2,0 1,0 2,61 11,-68-8,0-2,0 0,35-2,-34-1,0 1,0 1,31 7,-30-4,1-2,-1 0,0-2,33-3,60 2,-52 12,19 0,-62-12,-4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22.5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98,'433'0,"-410"-2,0 0,0-2,0-1,25-8,38-8,5-2,-70 16,0 1,1 1,-1 1,32-1,66 6,-98-1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06.39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54,'100'14,"1383"-12,-731-5,-592 5,173-4,-263-1,247-7,501 10,-800-1,1-2,-1 0,0-1,24-8,14-3,-35 10,46-5,-53 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25.5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0,'768'0,"-748"0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1.8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26,'33'0,"17"1,1-3,81-12,-90 8,0 2,79 3,-73 2,-23-1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4.8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0,'546'0,"-522"0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7.3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1,'686'0,"-661"0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40.3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0,'576'0,"-556"0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48.4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1,'28'0,"-1"1,0 1,44 10,-36-6,0-1,62-1,35 5,-39 0,1-4,96-7,-44-1,174 3,-300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52.4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51,'83'18,"249"-11,-199-9,-99 0,-1-2,1-1,-1-1,38-14,-39 11,1 1,0 1,0 2,44-2,474 9,-531-2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55.74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1,'1586'0,"-1561"0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6:02.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99,'29'-2,"0"-2,0-1,0-1,-1-1,44-18,-43 15,-1 0,1 2,0 1,1 1,43-2,-57 8,8-1,0 2,0 0,27 5,-43-4,0 0,-1 1,1 0,0 0,-1 0,0 1,0 0,0 1,0-1,0 1,-1 1,0-1,6 8,-3-2</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5.7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1,'6'3,"0"1,0-1,0 0,0-1,1 1,-1-1,1-1,0 1,0-1,-1 0,1-1,0 1,0-1,7-2,40 7,-15 1,69 5,-55-8,20 8,-50-6,0-2,27 1,115-7,126 6,-206 8,-50-5,60 2,-55-9,-18 0,-1 1,1 1,0 0,28 7,-32-3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09.37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14,'2'2,"0"0,1-1,-1 1,0-1,0 1,1-1,-1 0,1 0,-1 0,1 0,-1-1,1 1,0-1,-1 0,1 1,2-1,-1 0,82 9,0-4,99-7,-57 0,1314 2,-1070-14,920 14,-1097-13,-110 14,93-2,-123-5,40-2,-84 9</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6.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8.2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0,'40'2,"41"7,14 1,646-5,-401-7,-294 2,-25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14.6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2,'118'-1,"130"3,-149 9,38 2,259-14,-371 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17.5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0,'1150'0,"-1129"0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21.0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1,'1223'0,"-1202"0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26.3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98,'227'3,"242"-6,-179-21,-236 18,93-24,-101 19,2 1,91-6,431 16,-234 2,-322-1,0 1,0 1,-1 0,1 1,-1 0,1 1,-2 1,1 0,12 8,-11-6,1-1,0 0,0-1,1-1,0 0,19 3,42-3,115-6,-63-2,224 3,-329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34.9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25,'697'0,"-669"-1,52-10,-51 6,49-2,185 8,-242-1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37.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0,'1271'0,"-1251"0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41.4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1,'527'0,"-506"0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43.9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0,'153'13,"-101"-7,56 1,155-8,-242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24.1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1320 1,'-702'0,"670"2,0 1,-60 14,58-9,0-2,-54 3,-10-11,-61 3,155 0,1-1,0 1,-1 0,1 0,0 0,0 0,0 0,-6 4,-5 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12.85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0,'644'14,"2956"-15,-3587 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46.69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1,'899'48,"-560"-16,-305-27</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48.73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 67,'-9'-4,"16"-5,18-6,3 8,1 1,1 2,-1 0,0 3,1 0,45 5,4-1,169-14,-22 0,522 11,-725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0.6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0,'1155'26,"-657"-6,-381-4,-103-14</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2.36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0,'1230'0,"-1045"12,11-1,56-11,-233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4.1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1,'612'0,"-581"1,47 9,-47-5,50 1,917-7,-976 1</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8.6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0,'526'0,"-507"0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9:00.8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18,'114'2,"124"-5,-173-10,-46 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15.0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214 73,'55'1,"-34"0,0 0,0-1,0-1,0 0,0-2,-1-1,1 0,36-14,-46 13,1 1,-1 1,1 0,0 1,20-2,-19 3,0-1,0 0,-1-1,13-4,-25 7,0 0,0 0,0 0,0 0,0 0,0 0,0 0,0 0,0 0,-1 0,1 0,0 0,0 0,0 0,0 0,0 0,0 0,0 0,0 0,0 0,0 0,0 0,-1 0,1 0,0 0,0 0,0-1,0 1,0 0,0 0,0 0,0 0,0 0,0 0,0 0,0 0,0 0,0 0,0-1,0 1,0 0,0 0,0 0,0 0,0 0,0 0,0 0,0 0,0 0,0 0,0-1,0 1,0 0,0 0,0 0,0 0,0 0,0 0,-16-3,-20 0,-548 4,563-1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19.79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27,'104'-1,"104"-17,-106 11,151 6,-104 4,450-3,-579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25.0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98,'46'0,"8"1,0-3,81-12,6-22,-106 24,0 3,1 0,0 3,64-5,-77 11,-2 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16.44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41,'574'-13,"-245"-1,114 1,2348 13,-2777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35.34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1969,'434'0,"-414"-1,-1-1,0-1,19-6,9 0,-44 8,-1 0,1 0,0 0,-1 0,1 0,0-1,-1 1,0-1,1 0,-1 1,0-1,0 0,0 0,0-1,0 1,0 0,-1-1,1 1,-1-1,0 1,0-1,0 1,0-1,0 0,0 0,-1 0,1 1,-1-6,2-11,-1 0,-1 0,-4-27,2 12,1-414,2 437,0-1,1 0,1 0,0 1,1-1,0 1,1 0,7-14,-5 11,0 0,-1 0,-1-1,5-22,-5-12,-2-1,-6-84,0 26,4 60,3 0,9-52,-8 65,-1-44,-3 46,9-58,-5 46,-4 35,0 1,0-1,1 1,0-1,5-11,-6 18,1 0,-1 0,1 0,0 0,0 1,0-1,0 1,1-1,-1 1,1 0,0 0,-1 0,1 0,0 0,0 1,0-1,0 1,0 0,5-1,18-3,0 1,-1 2,1 0,1 2,43 5,11-1,345-4,-392-2,53-9,-51 6,51-3,-63 8,55 1,0-4,111-19,-132 12,-1 3,107 0,-140 6,-1-2,1-1,-1 0,0-2,30-11,-27 8,-1 1,1 1,1 2,27-2,400 5,-215 5,690-3,-924 0,0 0,0 0,1 0,-1 1,0 0,0 0,0 0,0 1,5 2,-9-3,1 0,-1 0,1 0,-1 0,0 0,0 1,0-1,0 0,0 1,0-1,0 1,0-1,0 1,-1-1,1 1,-1 0,1-1,-1 1,1 0,-1-1,0 1,0 0,0 0,0-1,0 1,0 0,-1-1,1 1,0 0,-1-1,0 3,-6 22,-4 14,2 1,1 0,-3 64,13 854,-4-933,-1 1,-1 0,-2-1,-16 49,14-49,0 1,1 0,2 0,-3 44,6 3,6 187,-4-259,1 1,0-1,-1 1,1-1,0 0,0 1,1-1,-1 0,0 0,1 1,-1-1,1 0,0-1,0 1,0 0,0 0,0-1,0 1,0-1,0 0,0 0,1 1,-1-2,1 1,-1 0,1 0,-1-1,1 1,3-1,11 2,0 0,1-1,22-3,-20 1,710-3,-498 4,-206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47.34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15,'840'0,"-831"0,0-1,0 0,0 0,17-6,-11 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51.4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0,'815'0,"-794"0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57.4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73,'937'0,"-913"-2,-1-1,1-1,-1-1,1 0,28-13,-28 10,1 0,0 2,1 0,29-2,-3 8,0 2,59 11,-73-8,66 2,143-7,-99-2,2080 2,-2208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6:01.4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0,'672'0,"-651"0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52.9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30,'1'-1,"-1"-1,1 1,-1 0,1 0,-1 0,1 0,0 0,0 0,-1 0,1 0,0 0,0 0,0 0,0 1,0-1,0 0,0 1,0-1,0 1,0-1,1 1,-1-1,0 1,0 0,0-1,1 1,1 0,40-5,-38 5,433-3,-224 5,-177-2,-1-1,-1 2,0 1,65 12,-63-7,-1-3,1-1,0-1,58-6,68 3,-129 8,-33-7,0 0,0 0,0 1,0-1,-1 0,1 0,0 1,0-1,0 1,-1-1,1 1,0-1,0 1,-1-1,1 1,-1 0,1-1,0 1,-1 0,1 0,-1-1,0 1,1 0,-1 0,0 0,1 0,-1-1,0 1,0 0,0 0,0 0,0 0,0 0,0 1,-4 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22.19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71,'1'-1,"-1"0,0 0,1 0,-1 1,1-1,0 0,-1 0,1 0,0 0,-1 0,1 1,0-1,0 0,-1 1,1-1,0 1,0-1,0 1,0-1,0 1,0-1,0 1,0 0,0 0,0 0,0-1,2 1,33-4,-32 4,220-21,131-3,-306 24,0-1,0 3,69 11,-61-6,0-3,115-4,-61-3,-60 4,-16 0,0-1,0-2,61-11,-61 7,1 2,0 1,0 2,40 4,5-1,-54 0,46 8,-46-6,45 3,-29-8,-1-2,55-11,-47 9,0 1,80 6,-34 0,-77-2</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30.65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67,'685'0,"-646"-1,44-9,-46 5,50-1,40 8,142-4,-131-19,-95 12,1 3,62-2,756 9,-854-1,1 0,-1 1,0 0,16 5,-10-1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38.32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1788 3,'-61'-1,"25"-1,0 2,0 2,-71 12,83-9,-1-2,1-1,-37 0,36-3,0 2,0 1,-31 6,16-1,-1-3,0-1,0-2,-44-5,-11 2,-390 2,460-2,-48-7,47 4,-45-2,36 5,-41-7,-8-1,66 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46.7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24,'951'0,"-926"-2,50-8,-49 5,47-2,567 8,-622-1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1:47.10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0,'1590'0,"-1554"2,44 7,35 3,-21-13,-33-1,1 3,80 12,-84 0,-43-8,0-1,0-1,1 0,-1-1,0-1,1 0,-1-1,1-1,18-3,-20-1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55.4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67,'995'0,"-864"-11,-86 6,46-1,592 7,-663-2,-1-1,28-6,34-3,750 9,-408 4,-386-4,47-8,-47 5,45-1,466 7,-530-1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5:47.3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68,'2'1,"0"-1,0 1,0-1,0 1,0 0,-1 0,1 0,0 0,0 0,-1 0,1 0,-1 0,1 1,-1-1,1 1,-1-1,0 1,0 0,0-1,0 1,0 0,0 0,0 0,-1 0,1 0,0-1,-1 1,0 0,1 3,6 59,-7-64,2 43,11 55,-7-39,-2-1,-6 85,-1-32,3 883,0-992,0 1,0 0,0-1,0 1,0 0,1-1,-1 1,1-1,0 1,0-1,0 1,0-1,0 1,0-1,1 0,-1 0,1 0,-1 0,1 0,0 0,0 0,0 0,0-1,0 1,5 2,-2-2,1 0,0-1,0 0,0 0,0 0,0 0,0-1,0 0,0-1,10-1,-14 2,1-1,-1 1,1-1,-1 0,0 0,1 0,-1 0,0 0,0 0,1-1,-1 1,0-1,0 1,-1-1,1 0,0 0,-1 0,1 0,-1 0,1 0,-1 0,0 0,0-1,0 1,0 0,0-1,-1 1,1-1,0-3,0-9,0-1,0 1,-4-31,1 2,23-228,1-91,-22-429,0 777,2 0,0 0,5-16,3-18,-9 41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5:55.1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45 1,'4'6,"-1"0,0 0,0 1,0 0,0-1,-1 1,-1 0,1 0,-1 0,0 0,0 13,4 18,6 11,-2 0,-1 1,0 70,-12-68,-2 0,-1 0,-4-1,-16 51,21-72,1 1,1 0,2 0,2 40,1-33,-2-1,-8 50,2-37,3 1,5 90,0-54,-1-85,0 1,0 0,0 0,0-1,1 1,-1 0,1 0,0-1,0 1,0-1,0 1,0-1,0 1,1-1,-1 1,1-1,0 0,2 3,-3-5,-1 1,1-1,0 0,-1 1,1-1,0 0,0 0,-1 1,1-1,0 0,0 0,-1 0,1 0,0 0,0 0,-1 0,1 0,0 0,0-1,-1 1,1 0,0 0,-1-1,2 0,0 0,0-1,0 1,0-1,0 0,0 0,-1 0,1 0,-1 0,1 0,1-5,5-12,-1-1,0 1,-2-1,0 0,3-33,6-27,1 2,-3-1,-3 0,-3-123,-6-417,0 616,0 1,0-1,0 0,0 1,0-1,-1 0,1 1,-1-1,0 0,0 1,0-1,0 1,0-1,0 1,-1 0,1 0,-1-1,0 1,1 0,-1 0,-3-2,1 2,-1 0,1 0,-1 0,1 1,-1 0,0 0,0 0,1 0,-1 1,0 0,-7 0,10 0,-1 0,0 0,0 0,0 0,1 1,-1-1,0 1,0-1,1 1,-1 0,0 0,1 0,-1 1,1-1,0 0,-1 1,1 0,0-1,0 1,0 0,0 0,0 0,-1 3,0 1,1 0,0-1,0 1,1 0,0 0,0 1,0-1,1 0,0 11,4 751,-6-732,-7 43,-2 29,11 89,0-178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6:00.42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 1,'2'0,"0"0,0 1,0-1,0 1,0-1,0 1,0 0,0 0,0 0,0 0,0 0,-1 1,1-1,0 0,-1 1,1-1,-1 1,0 0,1-1,-1 1,0 0,0 0,0 0,0 0,-1 0,1 0,0 0,-1 0,1 0,-1 0,0 0,0 3,2 12,-1 0,0-1,-3 20,2-17,-2 663,-1-630,-15 83,12-100,-4 36,3 1,3 0,9 113,-5-182,1-1,-1 0,1 1,0-1,0 0,0 1,0-1,0 0,0 0,1 0,-1 0,1 0,-1 0,1 0,0 0,0-1,0 1,0-1,0 1,0-1,0 0,0 0,1 0,-1 0,0 0,1 0,-1-1,1 1,-1-1,1 0,-1 1,1-1,3-1,-3 1,0 0,0 0,0 0,0-1,0 1,0-1,0 0,0 0,-1 0,1 0,0 0,-1 0,1-1,-1 1,1-1,-1 0,0 0,1 0,-1 0,0 0,0-1,-1 1,1 0,0-1,-1 1,0-1,1 0,0-4,2-18,-2-1,-1 1,-1 0,-3-30,1 24,1 1,4-41,16-152,-9 160,1-14,-10-413,-3 238,2 233</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6:05.73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0,'486'0,"-467"0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14.22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338 175,'2'124,"0"-29,-10 104,2-164,-19 66,16-76,3 0,0 1,1 0,-2 48,7-41,1-53,-1-57,0 68,1-16,-1 44,0 17,-1 12,2 1,12 73,19 54,-10-43,-6-54,-11-170,-6-828,0 893,-9-47,5 46,-1-45,5 15,3-146,6 223,-3-4,-6-16,0 1,0-1,0 0,0 0,0 1,0-1,-1 0,1 0,0 0,0 0,0 0,0-1,0 1,-1 0,1 0,0-1,0 1,0-1,0 1,-1-1,0 0,0 0,1 1,-1 0,0-1,1 1,-1 0,0 0,0 0,1 0,-1 0,0 0,1 0,-1 1,0-1,1 1,-1-1,0 1,1-1,-1 1,1 0,-1 0,1 0,0 0,-1 0,1 0,0 0,0 1,-1-1,1 0,0 1,0-1,1 1,-1-1,0 1,0-1,0 3,-3 9,1-1,0 0,0 1,0 16,-3 11,-5 7,0-7,2 0,2 1,-3 79,11-62,-2 0,-2 1,-4-1,-13 61,12-75,2 0,2 1,2-1,6 68,-1-6,-3 118,-17-730,11 341,-7-79,2 145,-23-155,26 178,7 71,1 16,1 22,0 135,-3 282,-28-158,16-223,7-35,1 0,-3 55,7-51,0-24,2 0,-1-1,1 1,1 0,1-1,0 1,4 14,-6-26,1-1,0 1,0-1,0 1,0-1,0 1,1-1,-1 0,0 0,0 1,1-1,-1 0,1 0,-1 0,3 0,10 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2.0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0,'273'19,"-236"-15,34 6,-36-5,59 2,-47-7,293 12,-210-2,176-8,-136-5,205 3,-356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5.1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1,'1105'0,"-1086"0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8.2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2,'164'-2,"178"5,-200 7,103 2,122-13,-348 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30.63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0,'464'0,"-445"0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12.16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1,'3303'0,"-3285"0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34.10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37,'1191'-25,"-495"14,-1 34,-395-11,-130-5,481 9,-278 7,-5 0,966-25,-1167-9,9 0,-162 11,0-1,1 0,-1-1,24-7,-23 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5:22:11.6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46,'108'2,"117"-5,-192-1,51-13,-58 10,1 1,0 2,41-3,660 9,-709-2</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5:22:17.8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1,'1349'0,"-1325"1,-1 2,1 1,-1 1,0 0,24 11,-24-9,-1 0,1-1,0-1,0-1,30 1,-32-6,-2 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5:22:35.0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251 158,'-1'60,"-1"-38,1 0,1 1,1-1,2 0,0 0,0 0,12 35,1-15,-9-23,0 0,14 24,-10-23,-10-17,0 0,0 0,0-1,1 1,-1 0,1 0,0-1,0 1,0-1,0 1,0-1,1 0,-1 0,1 0,-1 0,1-1,0 1,0-1,0 1,0-1,0 0,0 0,0 0,0-1,0 1,0-1,6 0,184 2,-126-4,131 13,-180-8,67 7,-77-9,0-1,0 0,0 0,0-1,1 0,-1 0,13-5,-19 5,0-1,0 1,0-1,0 0,0 1,0-1,0 0,-1 0,1 0,-1 0,1 0,-1-1,0 1,0 0,0-1,0 1,0-1,-1 1,1-1,-1 1,1-1,-1-4,-2-66,1 49,1-87,-3-44,3 153,-1-1,1 1,-1 0,0-1,0 1,0 0,0 0,0 0,0 0,0 0,-1 0,1 0,-1 0,0 0,1 0,-1 1,0-1,0 1,0 0,0-1,0 1,0 0,0 0,-1 0,1 1,0-1,-1 0,1 1,0-1,-5 1,-9-1,-1 0,1 1,-27 3,13-1,-368 0,220-2,162-3,-1 0,1-1,0-1,0 0,0-1,1-1,0 0,-22-15,18 12,-99-59,117 69,1 0,0-1,0 1,-1 0,1 0,0 0,0 0,-1 0,1-1,0 1,0 0,-1 0,1 0,0-1,0 1,0 0,-1 0,1-1,0 1,0 0,0 0,0-1,0 1,0 0,0 0,0-1,-1 1,1 0,0-1,0 1,0 0,0 0,0-1,1 1,-1 0,0-1,0 1,0 0,0 0,0-1,0 1,0 0,0 0,1-1,-1 1,0 0,0 0,0-1,1 1,-1 0,0 0,1-1,22-9,32 0,40 3,122 8,-80 2,328-3,-463-1,1 1,0 0,-1 0,1 0,-1 1,1-1,0 1,-1-1,1 1,-1 0,1 0,-1 0,1 0,-1 0,0 1,1-1,-1 1,0 0,0-1,0 1,2 4,-2-2,0 0,0 1,0 0,-1-1,0 1,0 0,0 0,0-1,-1 1,0 0,0 6,0 29,-5 123,1-141,-1-1,-1 0,-1 1,-1-2,-1 1,-1-1,0-1,-19 27,10-5,18-38,1 0,-1 0,0 0,0-1,0 1,0 0,-1 0,1-1,-1 1,1-1,-1 0,0 1,0-1,0 0,0 0,0 0,-1 0,1 0,-1-1,1 1,-1-1,0 0,1 1,-1-1,0 0,0-1,0 1,0 0,1-1,-7 0,-41 1,-1-2,-68-11,-63-2,93 16,-129-4,86-19,130 21,-1-1,1 1,0-1,0 0,0 0,0 1,-1-1,1-1,1 1,-1 0,0 0,0-1,0 1,1-1,-1 1,1-1,-1 0,1 0,-1 0,-1-3,1-1,0 1,1 0,-1 0,1-1,0 1,0 0,1-1,0-8,1-9,2 0,1 0,7-27,-10 46,8-46,-8 41,-1-1,2 1,-1-1,2 1,-1 0,1 0,0 0,1 0,0 1,0-1,10-12,-10 18,-1 0,1 1,0 0,-1 0,1 0,0 0,0 0,1 1,-1 0,0 0,0 0,1 0,-1 1,5-1,71 4,-44-1,4-1,-2 1,1-2,-1-1,47-9,-63 6</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46:41.06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3,'125'-2,"135"5,-219 2,47 13,-55-10,-1-2,61 5,-75-9,1 0,-1 2,1 0,28 10,22 6,9 0,-50-12,0-1,0-1,51 3,14 3,-69-7,0-2,26 1,143-5,-819 1,598-1,-53-10,-21-2,-382 14,441-5,27-1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09:35.2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50,'25'2,"-1"0,27 7,34 2,225-11,-290-2,-1-2,0 0,-1-1,1-1,19-10,-22 9,1 1,0 0,0 1,0 1,1 0,21-1,-15 5,-4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09:41.07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1,'0'1,"1"1,-1 0,1-1,0 1,0 0,0-1,0 1,0-1,0 1,0-1,0 0,0 1,1-1,-1 0,1 0,-1 0,1 0,-1 0,1 0,-1 0,1 0,0-1,-1 1,1-1,0 1,2-1,52 10,-52-9,129 8,155-9,-108-3,34 3,-194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09:45.38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1,'935'0,"-914"0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05.75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0 121,'1319'0,"-1303"-1,-1-1,0 0,1-1,-1-1,20-8,-19 6,1 1,0 1,0 0,19-1,-5 3,-15 2,0-1,0 0,0-1,0-1,0-1,24-8,-15 2,0 1,1 2,0 0,0 2,1 0,-1 2,1 1,31 2,256 2,-288-2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14.9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0 171,'23'0,"22"1,1-2,-1-1,0-3,88-20,-92 12,1 2,66-8,-93 16,-1 0,1-1,-1 0,0-1,-1-1,1 0,14-10,-16 9,0 0,1 1,0 0,0 1,1 1,-1 0,1 0,19-1,308 4,-155 4,-165-3,5-1,0 1,1 1,-1 1,0 2,0 0,41 14,-48-13,0 0,0-2,0 0,0 0,1-2,24-1,-19-1,1 2,46 8,238 45,-255-47,0-2,0-3,59-5,-8 0,-86 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21.49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1,'1547'0,"-1529"0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6:51.69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1,'946'0,"-925"0,-1 2,0 0,1 1,-1 2,33 10,-39-8</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00:10.8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1,'35'1,"52"10,-51-5,48 1,443-8,-506 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4:55.8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1,'0'720,"0"-706,1 1,0-1,1 0,1 0,0-1,1 1,1 0,0-1,12 23,-6-19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5:00.41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1,'0'960,"1"-947,0 0,1-1,5 19,0 0,-4-13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5:11.68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626 0,'-6'9,"0"0,1 0,0 0,0 1,1-1,0 1,-2 13,1-10,-9 34,2 0,3 0,1 1,-2 60,10 200,3-137,-5 35,5 232,5-328,28 139,44 104,-70-292,-2-1,-3 1,-3 1,-6 73,1-2,0-80,-18 103,12-104,2 0,-1 58,9 466,-4-582,0-1,-1 1,0 0,0 1,0-1,-1 1,-9-9,-24-13,34 24,-1 1,1-1,0 0,0 0,0 0,0 0,0-1,1 0,-1 0,1 0,0 0,0 0,1 0,-1-1,1 1,0-1,0 0,1 0,-1 0,0-6,-2-37,2-1,5-65,0 8,-3-1114,-13 1057,1 5,12 89,0-8,-14-122,5 104,4-1,7-98,1 45,-1 23,-5-131,0 236,-1 0,-12-36,10 39,1 0,0-1,1 1,0-20,3 33,1 2,-1-1,1 1,0-1,0 1,0-1,1 1,-1-1,1 1,0-1,0 1,0 0,0-1,3-4,-4 8,1 0,-1 0,0 0,1 0,-1 0,0 0,0 0,1 0,-1 0,0 0,1 0,-1 0,0 0,1 0,-1 0,0 0,0 0,1 0,-1 1,0-1,1 0,-1 0,0 0,0 0,1 1,-1-1,0 0,0 0,0 1,1-1,-1 0,0 0,0 1,0-1,0 0,0 0,0 1,1-1,-1 0,0 1,0-1,0 0,0 1,0-1,0 0,0 0,0 1,0-1,0 0,-1 1,1-1,4 20,2 355,-9-204,3 414,-2-556,-8 50,-3 24,13 361,1-222,1-207,9 57,0-18,11 74,-12-93,-2-1,1 79,-10 431,-35-609,31 42,-1 0,0 0,1 0,-1 1,0 0,0 0,0 0,0 1,0 0,-1 0,-6 0,-79 3,48 1,27-3,8-1,0 1,0 0,0 0,1 1,-1 0,0 0,0 1,1 0,-1 1,1 0,0 0,0 1,0 0,0 0,-8 7,-16 11,17-15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25:22.3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0,'1'2,"-1"0,1 0,-1 0,1 0,0 0,0 0,-1 0,1-1,1 1,-1 0,0-1,0 1,1-1,-1 1,0-1,1 0,0 1,-1-1,1 0,0 0,-1 0,1 0,0 0,0-1,0 1,0-1,0 1,3 0,59 8,-62-9,47 2,-8 0,51 8,-43-4,0-2,56-2,-54-2,96 12,-97-6,0-3,61-2,-82-1,-14-1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27:33.7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0,'993'0,"-973"0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27:37.30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 50,'0'-3,"0"1,0-1,-1 0,1 1,-1-1,0 1,1-1,-1 1,-3-5,3 1,17 8,-13-2,78 9,1-4,104-7,-50-1,13 5,162-4,-201-9,61-3,-98 15,-53-1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5:47:01.6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45,'334'17,"-212"-9,129-8,-93-3,380 3,-493-3,0-2,77-18,-80 14,28-7,-64 11,-20 2,-27 1,-286 9,182 3</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5:47:03.7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26,'4'-3,"1"0,0 1,-1 0,1 0,0 0,0 0,0 1,0-1,0 1,1 1,-1-1,0 1,0 0,10 1,3-1,779-5,-426 7,-191-4,191 5,-342 0,-7 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28.71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5:47:08.0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0,'81'4,"90"15,-25-2,219 26,36 2,-132-40,-168-6,-82 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5:50.08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0,'8'1,"0"0,0 1,0 0,13 4,25 6,75-6,-79-6,1 2,42 8,-22-2,1-2,128-7,-71-2,552 3,-651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6:12.386"/>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3,'109'-2,"121"4,-202 2,1 1,35 12,21 4,-63-18</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6:21.0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59,'1'-1,"0"-1,0 0,0 1,0-1,0 0,0 1,0-1,1 1,-1 0,0-1,1 1,-1 0,1 0,0 0,-1 0,1 0,0 0,-1 0,1 1,3-1,38-14,-4 8,0 2,0 1,0 3,71 4,-9 1,209-4,-287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16:44.86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79,'681'0,"-642"-1,56-11,27-2,-100 12,-1-1,1-1,39-12,-36 8,-1 2,30-4,-31 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0:54.0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2,'5'0,"55"-1,0 2,0 2,0 4,85 19,-102-18,1-1,0-2,0-3,87-5,-23 0,-35 5,64-2,-121-1,0-1,0-1,-1 0,1-1,-1 0,20-9,-16 1,-3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0:56.4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11,'0'-5,"0"-1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20:58.51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1,'753'0,"-731"0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0:57.6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43,'600'0,"-573"-1,53-10,20-2,-6 13,-49 2,0-3,0-2,46-8,-71 7</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05.88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1,'505'0,"-499"0,1 1,-1-1,0 1,0 1,1-1,-1 1,0 0,0 0,0 1,-1 0,1 0,-1 0,0 1,1-1,5 8,-4-6,0-1,1 0,-1 0,1 0,0-1,-1 0,1-1,0 0,1 0,-1 0,15 0,11-1,46-4,-22 0,17 2,-54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34.17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28,'0'2,"1"0,0 0,-1 0,1-1,0 1,0 0,0 0,0-1,0 1,0 0,1-1,-1 1,0-1,1 0,-1 1,1-1,-1 0,1 0,0 0,0 0,-1 0,1 0,0-1,0 1,0-1,0 1,0-1,3 1,59 6,-63-7,79 2,0-2,0-5,0-2,150-36,-191 36,0 1,0 3,0 0,77 7,-20-2,551-2,-628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12.72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27,'10'-1,"0"0,0-1,0 0,11-3,36-7,402 9,-235 6,1156-3,-1360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2.1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1,'2430'0,"-2405"0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27.8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0,'1080'0,"-1063"1,1 1,33 8,30 2,112 0,72 0,-218-13,-27 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1.2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1,'850'0,"-824"0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5.30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0,'528'0,"-508"0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23:37.9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0,'506'0,"-493"1,0 0,0 0,-1 1,1 1,-1 0,0 1,16 7,-14-4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39.5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00:30:45.80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2.52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1,'0'936,"0"-916</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26.15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1,'0'1031,"0"-1030,-1 2,1 1,0 0,0-1,0 1,1 0,-1 0,1-1,0 1,0-1,0 1,1-1,-1 1,1-1,2 5,7 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51.21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5769 150,'-6'-1,"1"0,-1 0,1 0,-1-1,1 0,-8-4,-19-5,-51-5,-1 4,-104-2,-175 14,148 4,-2589-4,2781-2,1 0,0-2,-40-10,39 8,0 0,0 2,-35-2,-161-5,-45 1,120-1,106 5,0 3,-1 1,-39 4,8 7,38-3,-56 0,16-7,23-1,1 3,0 1,-58 11,64-7,-1-2,1-2,-60-4,18 0,79 2,2 0,0 1,0-1,0 0,1-1,-1 1,0 0,0-1,0 0,0 0,0 0,1 0,-6-2,4-2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09:34.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1,'14'0,"1"2,-1 0,18 6,35 4,386-9,-232-6,-78 3,-122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6.666"/>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18.528"/>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20.41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47.1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26 0,'-3'4,"1"0,-1 0,0 0,1 0,0 0,0 1,1-1,-1 1,1-1,0 1,0-1,0 10,-1 64,3-53,0 1007,0-1013,2-1,0 0,1 0,0 0,2 0,0-1,1 0,1 0,12 21,23 54,-36-66,-2 0,0 1,-2-1,-1 1,-1 0,-2 0,-3 28,1 28,2-35,-1-31,2 1,0-1,0 1,2-1,0 1,1-1,1 0,7 21,-4-20,-2-1,0 1,0 0,-2 1,0-1,-1 23,0-23,8 53,-5-47,2 48,-6-41,0-21,0 0,-1-1,0 1,-1 0,-3 17,1-26,-1-9,-3-10,2-22,1 0,2 0,4-54,-2-63,-6 120,0 0,-18-53,14 60,2-1,1 0,1 0,-1-40,9-215,-2 1053,0-747</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3.59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215 63,'0'2015,"2"-1993,0 0,8 34,2 11,-3-10,25 80,-34-135,0-1,0 0,0 1,1-1,-1 0,0 1,1-1,-1 0,1 0,0 1,-1-1,1 0,0 0,0 0,-1 0,1 0,0 0,0 0,1 1,-1-3,0 1,0-1,-1 0,1 1,-1-1,1 0,-1 0,1 1,-1-1,1 0,-1 0,1 0,-1 1,0-1,0 0,1 0,-1 0,0 0,0-1,7-60,-22-309,8 275,2-59,5 79,-12-78,-2 74,7 40,1-1,-1-47,5 64,0 0,-8-30,-1-11,-11-63,13 84,1-1,-1-56,9 70,0-7,-1 1,-2-1,-1 1,-14-55,12 63,1 1,1-1,2 0,2-51,1 42,-2 1,-6-42,1 58,-1 0,-1 1,-1 0,-1 0,0 0,-16-19,20 28,6 11,0-1,0 1,0 0,0 0,0 0,0 0,-1-1,1 1,0 0,0 0,0 0,0 0,0-1,0 1,0 0,0 0,0 0,0 0,-1 0,1-1,0 1,0 0,0 0,0 0,0 0,-1 0,1 0,0 0,0 0,0 0,-1 0,1-1,0 1,0 0,0 0,0 0,-1 0,1 0,0 0,0 0,0 0,0 1,-1-1,1 0,0 0,0 0,0 0,-1 0,1 0,0 0,0 0,0 0,0 0,0 1,-1-1,1 0,0 0,0 0,-4 17,3 23,4 2100,-4-2122,-1 0,-7 31,-1 8,8-37</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0:58.70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0,'599'0,"-578"0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5.1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1 146,'12'-1,"-1"-1,1 0,0 0,-1-1,0-1,0 0,0-1,0 0,0 0,13-11,-8 7,-1 1,1 0,30-10,-28 13,22-8,0 3,0 1,1 2,70-3,520 12,-610-2</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18.72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1,'25'1,"0"1,25 7,38 3,509-9,-305-6,-24 3,-248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4.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1,'839'0,"-818"0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19T01:02:57.10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1,'230'10,"-30"1,542-10,-387-2,-200 12,-14-1,895-8,-531-4,-485 2</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27.65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0,'1174'0,"-1153"0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37.6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26,'151'2,"167"-4,-193-10,68-1,699 14,-872-1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2.51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1,'1352'0,"-1326"0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2:45.23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0,'1630'0,"-1609"0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05.38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0,'1412'0,"-1389"0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0:13:22.8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52,'20'-2,"1"0,0-2,-1 0,26-9,-24 7,1 0,-1 1,32-2,497 5,-272 5,-40-3,-218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2:01.6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0,'174'9,"9"0,261-9,-425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4T21:14:39.8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0,'484'0,"-463"0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0.83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91,'0'-2,"1"0,0 0,0 0,-1 1,1-1,0 0,1 1,-1-1,0 1,0 0,1-1,-1 1,0 0,1-1,-1 1,1 0,0 0,-1 0,1 1,0-1,0 0,-1 1,1-1,4 0,46-10,155-8,-59 13,-92 5,71-9,-62 3,1 3,70 5,-44 0,-78-1,-1 0,0 2,1-1,-1 2,0-1,0 2,0 0,-1 1,19 8,-17-2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2.60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1,'614'0,"-595"0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21T00:57:19.29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2187 106,'-475'-20,"445"18,9 1,1-1,-1-1,1 0,0-2,-34-12,23 6,-1 0,0 2,0 2,-1 1,0 1,0 2,-67 2,-801 2,882 1,0 0,0 1,0 1,1 1,-25 9,-28 8,-19 1,173-18,1053-6,-1117 0,0-1,37-8,-36 5,1 1,26-1,109 7,55-4,-200 0,1 0,-1-1,0 0,0-1,14-7,25-7,-28 12</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4.31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66,'1'-1,"-1"1,0-1,1 0,-1 0,1 1,-1-1,1 1,-1-1,1 0,-1 1,1-1,0 1,-1-1,1 1,0-1,-1 1,1 0,0-1,0 1,-1 0,1 0,0 0,0-1,0 1,0 0,27-4,-24 3,427-26,185 27,-611 0,-1 0,1 0,-1 0,1-1,-1 0,1 0,-1 0,0 0,1-1,6-3,3-5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6.53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3,'255'-3,"272"6,-487 1,73 16,1 0,-69-14,177 11,-203-17</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08.54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25,'284'-16,"-282"15,474-6,-273 10,-159-3,-26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0.71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0,'152'12,"-57"-1,-2-4,148 7,-74-3,-5 0,20 1,-68-3,264 27,-348-32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3.6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53,'51'3,"98"17,-10 1,-60-10,-1 3,79 26,-97-22,0-3,1-2,1-3,97 3,-144-14,0-1,0 0,0-2,-1 1,0-2,1 0,-1 0,-1-2,1 0,-1 0,-1-1,1 0,-1-2,-1 1,0-1,15-17,-24 25,0 0,0 0,0 0,-1 0,1 0,-1 0,1 0,-1 0,0-1,0 1,0-1,0 1,0-1,0 1,-1-1,1 0,-1-3,0 4,0 0,-1 1,1-1,-1 0,0 0,1 0,-1 0,0 1,0-1,0 0,0 1,0-1,-1 1,1-1,0 1,-1 0,1 0,-3-2,-3-1,0 0,0 1,0 0,0 0,-1 0,1 1,-1 0,0 1,1 0,-11-1,-246 5,-50-3,285-3,4-2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5.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1,'317'24,"-110"-3,-153-15,81 20,-93-16,1-1,0-3,60 2,-84-7,0 0,25 7,-5-2,-16-3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17.4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0,'161'4,"1"7,190 38,-282-38,128 4,-164-14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2.8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1 108,'571'0,"-544"-1,54-11,-15 2,-5 2,-12 2,64-1,-86 5,0-1,-1-1,1-1,43-15,38-7,-92 24</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25.81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68,'554'0,"-511"-2,0-3,52-10,-53 6,1 3,58-2,-76 7,50-9,22-1,252 12,-330-1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0.67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1,'1001'0,"-972"0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8T11:26:25.79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22,'135'3,"147"-6,-173-17,-90 18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4:38.89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25,'673'0,"-645"-1,52-10,-51 6,48-2,100 8,-151-1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3.05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1,'1140'0,"-1121"0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5.2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0,'659'0,"-625"2,0 1,59 14,-60-9,1-2,65 3,-68-10,-30 1,-18 0,-1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47.2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0,'84'20,"51"-14,18 3,542 21,-649-26,-31 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4:57.9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1,'484'0,"-458"1,47 9,-47-5,46 1,15-6,-69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3.76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24,'860'0,"-820"-2,47-8,-49 5,54-1,-49 6,-24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5:16.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1,'16'0,"342"13,160-2,-308-14,24 3,-215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7.4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1,'790'0,"-777"0,-1 0,1 1,0 0,0 2,-1-1,1 1,-1 1,0 0,23 12,-35-16,1 1,0-1,-1 0,1 0,-1 1,1-1,-1 1,0-1,1 0,-1 1,1-1,-1 1,0-1,1 1,-1-1,0 1,1-1,-1 1,0-1,0 1,0 0,1-1,-1 1,0-1,0 1,0 0,0-1,0 1,0-1,0 1,0-1,0 1,-1 0,1-1,0 1,0-1,0 1,-1-1,1 1,0 0,-1-1,1 0,0 1,-1-1,1 1,-1-1,1 1,0-1,-1 0,1 1,-1-1,0 0,1 1,-1-1,1 0,-1 0,1 0,-1 1,1-1,-1 0,-1 0,-48 13,36-11,-2 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39.03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1,'0'1,"1"-1,-1 1,0 0,1 0,-1 0,0-1,1 1,-1 0,1 0,0-1,-1 1,1 0,-1-1,1 1,0-1,0 1,-1-1,1 1,0-1,0 0,-1 1,1-1,0 0,0 0,0 1,0-1,0 0,0 0,31 4,-27-4,175 25,-19-2,-90-14,-35-4,53 2,-68-6,0 1,0 1,0 2,25 7,43 9,-88-21,17 2,0 1,1 0,-1 2,31 11,-40-10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0.69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1,'340'17,"55"-9,-232-11,-144 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2.46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0,'1'1,"-1"0,0 0,1 0,-1 0,0-1,1 1,-1 0,1 0,-1-1,1 1,0 0,-1-1,1 1,-1-1,1 1,0 0,0-1,-1 0,1 1,0-1,0 1,0-1,0 0,-1 0,2 1,28 6,-21-6,49 10,116 5,24 4,-150-11,5 1,1-1,95 3,69-13,-199 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6:08:13.9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0,'745'0,"-689"4,-30 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6:43.9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40,'550'0,"-521"-1,47-9,-46 5,44-1,9 7,-41 0,-1-1,1-1,68-13,-92 10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28.82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44,'134'2,"145"-4,-95-19,-107 11,104-2,-119 14,73 13,-114-12,-2-1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9T16:19:31.53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2,'52'-1,"0"0,0 2,79 13,-72-7,1-2,119-6,-62-2,-84 5,0 1,0 2,0 1,48 16,-9-2,-63-18,1 0,0 0,0-1,0-1,0 1,1-2,10 0,2-4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8:24.15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1,'727'0,"-680"4,-31 2</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10.34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1,'1193'0,"-1170"0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14.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0,'572'0,"-553"1,0 1,34 8,-41-7,11 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8:28.57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46,'17'-1,"0"-1,32-8,-2 0,2 2,-18 3,-1 0,40 1,1021 5,-1067-1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8:40.8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894 3,'-63'-1,"10"0,-1 2,-87 13,103-9,0-1,-50-2,51-3,-1 3,-54 8,39 2,37-7,1 0,-1-2,0 0,0-1,0 0,0-1,-1-1,1-1,-24-4,25 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2:08.87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70 0,'-3'4,"1"-1,-1 1,1 0,0-1,0 1,1 0,-1 0,1 0,0 1,0-1,0 0,0 9,0 58,1-48,3 113,-5 150,-9-208,6-46,-2 57,6-20,-14 104,8-102,6 141,4-93,-4-38,-1-22,2 0,3-1,3 1,18 85,-16-104,-3 0,0 0,-3 0,-5 77,0-19,1 25,5 129,-3-250,0 0,0 0,0 0,1-1,-1 1,0 0,1 0,0 0,-1-1,1 1,0 0,0-1,0 1,0-1,0 1,0-1,1 1,-1-1,0 0,1 0,-1 1,1-1,-1 0,1 0,0-1,-1 1,1 0,0 0,0-1,-1 1,1-1,0 0,0 1,0-1,0 0,3 0,-2-1,-1 1,1-1,0 1,0-1,0 0,-1 0,1 0,0 0,-1-1,1 1,-1-1,1 1,-1-1,0 0,0 0,0 0,0 0,0-1,0 1,-1 0,1-1,-1 1,2-4,2-12,-2-1,0 1,-1-1,0 1,-2-1,0 0,-5-28,1-24,4-2181,0 2233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2:13.01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90,'142'-1,"196"-24,-210 6,195-4,-99 25,268-3,-316-10,58 0,231 11,-441 1,1 2,24 5,-24-4,49 4,191 4,-58 1,-43-4,-163-9,361 37,-63-14,-151-16,229-2,-44-2,-206 8,51 0,-4-10,671 20,-119 26,-698-44,0 1,40 11,-43-9,0-1,0-1,30 2,616-6,-303-1,-342 2,48 9,-47-6,45 3,413-8,-466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4:58.04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1,'745'0,"-718"2,-1 1,1 2,-1 1,0 1,41 16,37 10,-49-22,67 4,13 3,-63-4,-19-3,-1-2,86 3,-115-12,0 1,-1 2,0 0,1 1,-1 2,-1 0,1 1,37 18,-41-17,1 0,0-2,0 0,0-1,1-1,-1-1,21 0,145-4,-77-2,-62 3,16 2,0-3,0-3,0-2,71-18,-84 12,1 2,1 3,-1 1,62 2,-91 4</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38.0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0,'815'0,"-794"0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41.09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0,'0'2,"1"-1,-1 0,1 0,-1 0,1 0,0 0,-1 0,1 0,0 0,0 0,0 0,0 0,0-1,0 1,0 0,0-1,0 1,0 0,0-1,0 1,0-1,0 0,1 1,-1-1,0 0,0 0,0 0,2 0,41 4,-37-4,504 4,-261-7,-107 3,-122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46.8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1,'715'0,"-691"0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4:55.25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26,'841'0,"-814"-2,0 0,27-7,-27 4,53-3,101 9,-156-1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02.95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1,'973'0,"-948"0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07.1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0,'1223'0,"-1201"0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12.57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1 148,'21'0,"329"-12,-302 6,-1-1,-1-2,1-2,-2-3,60-25,-79 29,0 1,1 1,0 1,0 1,1 2,30-2,173 7,-94 3,-114-4,-2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19.52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1,'937'0,"-913"1,-1 2,32 6,10 3,-46-9,1 1,0 2,22 8,-15-4,-10-5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25.34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0,'913'0,"-893"0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27.67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2,'58'0,"-4"-1,-1 2,96 14,-110-10,0-1,1-2,51-4,59 3,-74 17,-59-15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5:01.89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1,'2374'0,"-2354"0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31.35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2 0,'-1'3,"1"-1,0 1,0 0,0-1,0 1,0-1,1 1,-1-1,1 1,-1-1,1 1,0-1,0 1,0-1,1 0,-1 0,0 0,1 1,-1-1,1 0,0-1,0 1,0 0,0-1,0 1,0-1,0 1,0-1,1 0,-1 0,0 0,1 0,-1 0,1-1,-1 1,1-1,-1 1,1-1,3 0,36 4,0-2,45-4,-48 0,0 2,72 9,-22 2,0-4,149-7,-90-3,-54 3,-73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1:55:34.51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0,'1'2,"-1"-1,1 0,-1 0,1 0,-1 0,1 0,0 0,0 0,-1 0,1 0,0-1,0 1,0 0,0 0,0-1,0 1,0-1,0 1,0-1,2 1,29 12,-23-10,16 3,0-1,0 0,1-2,-1-1,1-1,0-2,27-3,26 1,583 3,-642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1:35.81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49,'0'1,"1"0,-1 0,1 0,-1 0,1 0,-1 0,1 0,0 0,0 0,-1 0,1 0,0 0,0-1,0 1,0 0,0-1,0 1,0-1,0 1,0-1,0 1,0-1,1 0,-1 1,0-1,0 0,2 0,39 4,-37-4,352 2,-183-3,-151-1,1 0,26-6,41-4,-63 9,46-9,-10 1,57-11,-102 21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1:51.05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04.710"/>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1,'769'0,"-742"1,0 2,27 6,-26-4,51 2,-8 4,-32-4,-16-4</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07.23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0,'166'13,"-4"0,59-2,21 1,-135-14,146 4,-233 2,-5 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11.15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1,'220'12,"8"0,427-13,-635 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13.50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1,'793'0,"-773"0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2.1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0,'51'19,"-3"-8,0-2,98 4,104-14,-96-2,420 3,-553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5.15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0,'4'0,"5"0,6 0,8 0,4 0,2 0,0 0,-1 0,-1 0,-2 0,0 0,0 0,-1 0,0 0,-1 0,1 0,0 0,-4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5:08.460"/>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97,'111'1,"119"-3,-204-1,0-2,31-9,-29 6,46-6,94 7,25-3,-122 4,113 4,17 0,-105-9,-46 4,53 1,534 7,-635-2,1 1,0 0,0 0,0 0,0 1,0-1,0 1,0-1,0 1,-1 0,1 0,0 0,0 1,-1-1,1 1,-1-1,1 1,-1 0,0 0,0 0,3 3,-4-2,1 1,-1 0,0-1,0 1,0 0,0 0,-1-1,1 1,-1 0,0 0,0 0,-1 0,1 0,-1-1,0 1,-1 4,-6 49,7-42,-1-1,-1 0,0 0,-5 15,6-25,0-1,0 1,-1-1,1 0,-1 1,0-1,0-1,0 1,0 0,0-1,-1 1,1-1,-1 0,1 0,-1-1,0 1,0-1,0 0,0 0,0 0,-6 0,-11 2,0-1,-41-3,39 0,-1285-3,715 6,572-3,0-1,-29-7,-24-2,53 10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2:28.64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0,'0'1,"1"1,-1-1,0 0,1 0,0 0,-1 0,1 0,0 0,-1 0,1-1,0 1,0 0,0 0,0 0,0-1,0 1,0-1,0 1,0 0,0-1,0 0,0 1,1-1,-1 0,0 0,0 1,3-1,37 4,-36-4,97 1,-68-2,0 1,0 2,61 11,-68-8,0-2,0 0,35-2,-34-1,0 1,0 1,31 7,-30-4,1-2,-1 0,0-2,33-3,60 2,-52 12,19 0,-62-12,-4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22.591"/>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98,'433'0,"-410"-2,0 0,0-2,0-1,25-8,38-8,5-2,-70 16,0 1,1 1,-1 1,32-1,66 6,-98-1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25.50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0,'768'0,"-748"0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1.83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26,'33'0,"17"1,1-3,81-12,-90 8,0 2,79 3,-73 2,-23-1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4.86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0,'546'0,"-522"0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37.30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1,'686'0,"-661"0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3:40.3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0,'576'0,"-556"0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48.42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1,'28'0,"-1"1,0 1,44 10,-36-6,0-1,62-1,35 5,-39 0,1-4,96-7,-44-1,174 3,-300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52.40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51,'83'18,"249"-11,-199-9,-99 0,-1-2,1-1,-1-1,38-14,-39 11,1 1,0 1,0 2,44-2,474 9,-531-2</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5:55.74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1,'1586'0,"-1561"0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19:17:06.9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0,'1098'0,"-1074"0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6:02.3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99,'29'-2,"0"-2,0-1,0-1,-1-1,44-18,-43 15,-1 0,1 2,0 1,1 1,43-2,-57 8,8-1,0 2,0 0,27 5,-43-4,0 0,-1 1,1 0,0 0,-1 0,0 1,0 0,0 1,0-1,0 1,-1 1,0-1,6 8,-3-2</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5.74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1,'6'3,"0"1,0-1,0 0,0-1,1 1,-1-1,1-1,0 1,0-1,-1 0,1-1,0 1,0-1,7-2,40 7,-15 1,69 5,-55-8,20 8,-50-6,0-2,27 1,115-7,126 6,-206 8,-50-5,60 2,-55-9,-18 0,-1 1,1 1,0 0,28 7,-32-3</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6.1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08.26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0,'40'2,"41"7,14 1,646-5,-401-7,-294 2,-25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14.65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2,'118'-1,"130"3,-149 9,38 2,259-14,-371 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17.57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0,'1150'0,"-1129"0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21.01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1,'1223'0,"-1202"0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26.31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98,'227'3,"242"-6,-179-21,-236 18,93-24,-101 19,2 1,91-6,431 16,-234 2,-322-1,0 1,0 1,-1 0,1 1,-1 0,1 1,-2 1,1 0,12 8,-11-6,1-1,0 0,0-1,1-1,0 0,19 3,42-3,115-6,-63-2,224 3,-329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34.93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25,'697'0,"-669"-1,52-10,-51 6,49-2,185 8,-242-1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37.6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0,'1271'0,"-1251"0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0:58.879"/>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1,'1104'0,"-1088"1,0 1,-1 0,1 2,-1-1,21 9,-20-6,1-1,-1-1,1 0,23 1,11 1,-31-1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41.412"/>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1,'527'0,"-506"0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1T22:18:43.920"/>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0,'153'13,"-101"-7,56 1,155-8,-242 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46.692"/>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1,'899'48,"-560"-16,-305-27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48.733"/>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9 67,'-9'-4,"16"-5,18-6,3 8,1 1,1 2,-1 0,0 3,1 0,45 5,4-1,169-14,-22 0,522 11,-725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0.66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0,'1155'26,"-657"-6,-381-4,-103-14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2.36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0,'1230'0,"-1045"12,11-1,56-11,-233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4.185"/>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1,'612'0,"-581"1,47 9,-47-5,50 1,917-7,-976 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8:58.674"/>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1 0,'526'0,"-507"0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6T13:59:00.861"/>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18,'114'2,"124"-5,-173-10,-46 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15.0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214 73,'55'1,"-34"0,0 0,0-1,0-1,0 0,0-2,-1-1,1 0,36-14,-46 13,1 1,-1 1,1 0,0 1,20-2,-19 3,0-1,0 0,-1-1,13-4,-25 7,0 0,0 0,0 0,0 0,0 0,0 0,0 0,0 0,0 0,-1 0,1 0,0 0,0 0,0 0,0 0,0 0,0 0,0 0,0 0,0 0,0 0,0 0,-1 0,1 0,0 0,0 0,0-1,0 1,0 0,0 0,0 0,0 0,0 0,0 0,0 0,0 0,0 0,0 0,0-1,0 1,0 0,0 0,0 0,0 0,0 0,0 0,0 0,0 0,0 0,0 0,0-1,0 1,0 0,0 0,0 0,0 0,0 0,0 0,-16-3,-20 0,-548 4,563-1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1:27.955"/>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27 1,'0'10,"-1"0,-1 0,0 0,-4 11,-6 37,8 378,7-223,-3 1247,1-1431,11 53,-7-52,2 51,-6-36,1 0,9 53,-7-63,-1 0,-2 61,1 24,9-48,-6-49,3 45,4 86,0 33,-13 602,2-776,0 1,1 0,6 19,2 17,-8-32</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19.79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27,'104'-1,"104"-17,-106 11,151 6,-104 4,450-3,-579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25.0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98,'46'0,"8"1,0-3,81-12,6-22,-106 24,0 3,1 0,0 3,64-5,-77 11,-2 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35.34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1969,'434'0,"-414"-1,-1-1,0-1,19-6,9 0,-44 8,-1 0,1 0,0 0,-1 0,1 0,0-1,-1 1,0-1,1 0,-1 1,0-1,0 0,0 0,0-1,0 1,0 0,-1-1,1 1,-1-1,0 1,0-1,0 1,0-1,0 0,0 0,-1 0,1 1,-1-6,2-11,-1 0,-1 0,-4-27,2 12,1-414,2 437,0-1,1 0,1 0,0 1,1-1,0 1,1 0,7-14,-5 11,0 0,-1 0,-1-1,5-22,-5-12,-2-1,-6-84,0 26,4 60,3 0,9-52,-8 65,-1-44,-3 46,9-58,-5 46,-4 35,0 1,0-1,1 1,0-1,5-11,-6 18,1 0,-1 0,1 0,0 0,0 1,0-1,0 1,1-1,-1 1,1 0,0 0,-1 0,1 0,0 0,0 1,0-1,0 1,0 0,5-1,18-3,0 1,-1 2,1 0,1 2,43 5,11-1,345-4,-392-2,53-9,-51 6,51-3,-63 8,55 1,0-4,111-19,-132 12,-1 3,107 0,-140 6,-1-2,1-1,-1 0,0-2,30-11,-27 8,-1 1,1 1,1 2,27-2,400 5,-215 5,690-3,-924 0,0 0,0 0,1 0,-1 1,0 0,0 0,0 0,0 1,5 2,-9-3,1 0,-1 0,1 0,-1 0,0 0,0 1,0-1,0 0,0 1,0-1,0 1,0-1,0 1,-1-1,1 1,-1 0,1-1,-1 1,1 0,-1-1,0 1,0 0,0 0,0-1,0 1,0 0,-1-1,1 1,0 0,-1-1,0 3,-6 22,-4 14,2 1,1 0,-3 64,13 854,-4-933,-1 1,-1 0,-2-1,-16 49,14-49,0 1,1 0,2 0,-3 44,6 3,6 187,-4-259,1 1,0-1,-1 1,1-1,0 0,0 1,1-1,-1 0,0 0,1 1,-1-1,1 0,0-1,0 1,0 0,0 0,0-1,0 1,0-1,0 0,0 0,1 1,-1-2,1 1,-1 0,1 0,-1-1,1 1,3-1,11 2,0 0,1-1,22-3,-20 1,710-3,-498 4,-206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47.34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15,'840'0,"-831"0,0-1,0 0,0 0,17-6,-11 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51.407"/>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0,'815'0,"-794"0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5:57.40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73,'937'0,"-913"-2,-1-1,1-1,-1-1,1 0,28-13,-28 10,1 0,0 2,1 0,29-2,-3 8,0 2,59 11,-73-8,66 2,143-7,-99-2,2080 2,-2208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23:56:01.4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0,'672'0,"-651"0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49:52.99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30,'1'-1,"-1"-1,1 1,-1 0,1 0,-1 0,1 0,0 0,0 0,-1 0,1 0,0 0,0 0,0 0,0 1,0-1,0 0,0 1,0-1,0 1,0-1,1 1,-1-1,0 1,0 0,0-1,1 1,1 0,40-5,-38 5,433-3,-224 5,-177-2,-1-1,-1 2,0 1,65 12,-63-7,-1-3,1-1,0-1,58-6,68 3,-129 8,-33-7,0 0,0 0,0 1,0-1,-1 0,1 0,0 1,0-1,0 1,-1-1,1 1,0-1,0 1,-1-1,1 1,-1 0,1-1,0 1,-1 0,1 0,-1-1,0 1,1 0,-1 0,0 0,1 0,-1-1,0 1,0 0,0 0,0 0,0 0,0 0,0 1,-4 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22.197"/>
    </inkml:context>
    <inkml:brush xml:id="br0">
      <inkml:brushProperty name="width" value="0.2" units="cm"/>
      <inkml:brushProperty name="height" value="0.4" units="cm"/>
      <inkml:brushProperty name="color" value="#FF2500"/>
      <inkml:brushProperty name="tip" value="rectangle"/>
      <inkml:brushProperty name="rasterOp" value="maskPen"/>
      <inkml:brushProperty name="ignorePressure" value="1"/>
    </inkml:brush>
  </inkml:definitions>
  <inkml:trace contextRef="#ctx0" brushRef="#br0">0 71,'1'-1,"-1"0,0 0,1 0,-1 1,1-1,0 0,-1 0,1 0,0 0,-1 0,1 1,0-1,0 0,-1 1,1-1,0 1,0-1,0 1,0-1,0 1,0-1,0 1,0 0,0 0,0 0,0-1,2 1,33-4,-32 4,220-21,131-3,-306 24,0-1,0 3,69 11,-61-6,0-3,115-4,-61-3,-60 4,-16 0,0-1,0-2,61-11,-61 7,1 2,0 1,0 2,40 4,5-1,-54 0,46 8,-46-6,45 3,-29-8,-1-2,55-11,-47 9,0 1,80 6,-34 0,-77-2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30.65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67,'685'0,"-646"-1,44-9,-46 5,50-1,40 8,142-4,-131-19,-95 12,1 3,62-2,756 9,-854-1,1 0,-1 1,0 0,16 5,-10-1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1:30.145"/>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0 1,'0'0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38.323"/>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1788 3,'-61'-1,"25"-1,0 2,0 2,-71 12,83-9,-1-2,1-1,-37 0,36-3,0 2,0 1,-31 6,16-1,-1-3,0-1,0-2,-44-5,-11 2,-390 2,460-2,-48-7,47 4,-45-2,36 5,-41-7,-8-1,66 9</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46.784"/>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24,'951'0,"-926"-2,50-8,-49 5,47-2,567 8,-622-1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3:52:55.488"/>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67,'995'0,"-864"-11,-86 6,46-1,592 7,-663-2,-1-1,28-6,34-3,750 9,-408 4,-386-4,47-8,-47 5,45-1,466 7,-530-1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5:47.37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68,'2'1,"0"-1,0 1,0-1,0 1,0 0,-1 0,1 0,0 0,0 0,-1 0,1 0,-1 0,1 1,-1-1,1 1,-1-1,0 1,0 0,0-1,0 1,0 0,0 0,0 0,-1 0,1 0,0-1,-1 1,0 0,1 3,6 59,-7-64,2 43,11 55,-7-39,-2-1,-6 85,-1-32,3 883,0-992,0 1,0 0,0-1,0 1,0 0,1-1,-1 1,1-1,0 1,0-1,0 1,0-1,0 1,0-1,1 0,-1 0,1 0,-1 0,1 0,0 0,0 0,0 0,0-1,0 1,5 2,-2-2,1 0,0-1,0 0,0 0,0 0,0 0,0-1,0 0,0-1,10-1,-14 2,1-1,-1 1,1-1,-1 0,0 0,1 0,-1 0,0 0,0 0,1-1,-1 1,0-1,0 1,-1-1,1 0,0 0,-1 0,1 0,-1 0,1 0,-1 0,0 0,0-1,0 1,0 0,0-1,-1 1,1-1,0-3,0-9,0-1,0 1,-4-31,1 2,23-228,1-91,-22-429,0 777,2 0,0 0,5-16,3-18,-9 41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5:55.1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45 1,'4'6,"-1"0,0 0,0 1,0 0,0-1,-1 1,-1 0,1 0,-1 0,0 0,0 13,4 18,6 11,-2 0,-1 1,0 70,-12-68,-2 0,-1 0,-4-1,-16 51,21-72,1 1,1 0,2 0,2 40,1-33,-2-1,-8 50,2-37,3 1,5 90,0-54,-1-85,0 1,0 0,0 0,0-1,1 1,-1 0,1 0,0-1,0 1,0-1,0 1,0-1,0 1,1-1,-1 1,1-1,0 0,2 3,-3-5,-1 1,1-1,0 0,-1 1,1-1,0 0,0 0,-1 1,1-1,0 0,0 0,-1 0,1 0,0 0,0 0,-1 0,1 0,0 0,0-1,-1 1,1 0,0 0,-1-1,2 0,0 0,0-1,0 1,0-1,0 0,0 0,-1 0,1 0,-1 0,1 0,1-5,5-12,-1-1,0 1,-2-1,0 0,3-33,6-27,1 2,-3-1,-3 0,-3-123,-6-417,0 616,0 1,0-1,0 0,0 1,0-1,-1 0,1 1,-1-1,0 0,0 1,0-1,0 1,0-1,0 1,-1 0,1 0,-1-1,0 1,1 0,-1 0,-3-2,1 2,-1 0,1 0,-1 0,1 1,-1 0,0 0,0 0,1 0,-1 1,0 0,-7 0,10 0,-1 0,0 0,0 0,0 0,1 1,-1-1,0 1,0-1,1 1,-1 0,0 0,1 0,-1 1,1-1,0 0,-1 1,1 0,0-1,0 1,0 0,0 0,0 0,-1 3,0 1,1 0,0-1,0 1,1 0,0 0,0 1,0-1,1 0,0 11,4 751,-6-732,-7 43,-2 29,11 89,0-178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6:00.42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4 1,'2'0,"0"0,0 1,0-1,0 1,0-1,0 1,0 0,0 0,0 0,0 0,0 0,-1 1,1-1,0 0,-1 1,1-1,-1 1,0 0,1-1,-1 1,0 0,0 0,0 0,0 0,-1 0,1 0,0 0,-1 0,1 0,-1 0,0 0,0 3,2 12,-1 0,0-1,-3 20,2-17,-2 663,-1-630,-15 83,12-100,-4 36,3 1,3 0,9 113,-5-182,1-1,-1 0,1 1,0-1,0 0,0 1,0-1,0 0,0 0,1 0,-1 0,1 0,-1 0,1 0,0 0,0-1,0 1,0-1,0 1,0-1,0 0,0 0,1 0,-1 0,0 0,1 0,-1-1,1 1,-1-1,1 0,-1 1,1-1,3-1,-3 1,0 0,0 0,0 0,0-1,0 1,0-1,0 0,0 0,-1 0,1 0,0 0,-1 0,1-1,-1 1,1-1,-1 0,0 0,1 0,-1 0,0 0,0-1,-1 1,1 0,0-1,-1 1,0-1,1 0,0-4,2-18,-2-1,-1 1,-1 0,-3-30,1 24,1 1,4-41,16-152,-9 160,1-14,-10-413,-3 238,2 233</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46:05.739"/>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0,'486'0,"-467"0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14.227"/>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338 175,'2'124,"0"-29,-10 104,2-164,-19 66,16-76,3 0,0 1,1 0,-2 48,7-41,1-53,-1-57,0 68,1-16,-1 44,0 17,-1 12,2 1,12 73,19 54,-10-43,-6-54,-11-170,-6-828,0 893,-9-47,5 46,-1-45,5 15,3-146,6 223,-3-4,-6-16,0 1,0-1,0 0,0 0,0 1,0-1,-1 0,1 0,0 0,0 0,0 0,0-1,0 1,-1 0,1 0,0-1,0 1,0-1,0 1,-1-1,0 0,0 0,1 1,-1 0,0-1,1 1,-1 0,0 0,0 0,1 0,-1 0,0 0,1 0,-1 1,0-1,1 1,-1-1,0 1,1-1,-1 1,1 0,-1 0,1 0,0 0,-1 0,1 0,0 0,0 1,-1-1,1 0,0 1,0-1,1 1,-1-1,0 1,0-1,0 3,-3 9,1-1,0 0,0 1,0 16,-3 11,-5 7,0-7,2 0,2 1,-3 79,11-62,-2 0,-2 1,-4-1,-13 61,12-75,2 0,2 1,2-1,6 68,-1-6,-3 118,-17-730,11 341,-7-79,2 145,-23-155,26 178,7 71,1 16,1 22,0 135,-3 282,-28-158,16-223,7-35,1 0,-3 55,7-51,0-24,2 0,-1-1,1 1,1 0,1-1,0 1,4 14,-6-26,1-1,0 1,0-1,0 1,0-1,0 1,1-1,-1 0,0 0,0 1,1-1,-1 0,1 0,-1 0,3 0,10 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2.072"/>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0,'273'19,"-236"-15,34 6,-36-5,59 2,-47-7,293 12,-210-2,176-8,-136-5,205 3,-356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5.118"/>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1,'1105'0,"-1086"0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02T21:21:36.848"/>
    </inkml:context>
    <inkml:brush xml:id="br0">
      <inkml:brushProperty name="width" value="0.5" units="cm"/>
      <inkml:brushProperty name="height" value="1" units="cm"/>
      <inkml:brushProperty name="color" value="#00F900"/>
      <inkml:brushProperty name="tip" value="rectangle"/>
      <inkml:brushProperty name="rasterOp" value="maskPen"/>
      <inkml:brushProperty name="ignorePressure" value="1"/>
    </inkml:brush>
  </inkml:definitions>
  <inkml:trace contextRef="#ctx0" brushRef="#br0">26 1,'-5'11,"1"1,0 0,1 0,0 0,1 0,-2 20,4 79,1-59,-3 81,5 219,8-207,2 111,-14 1285,3-1504,9 53,-6-54,3 57,-11 53,5 164,9-225,-5-49,1 58,5 61,0 0,-12-96,-2-22,2-1,2 1,12 69,-1-30,-3 0,-3 1,-7 139,4 51,-3-258,0 0,-1 0,0 0,-1 0,0 0,0-1,-1 1,0 0,0-1,-1 1,0-1,-1 0,-6 11,5-9,1 1,0-1,1 1,0-1,0 1,1 0,-1 22,6 85,0-47,-3-25,-1 0,-13 78,6-65,3 2,2-1,6 71,0-11,-1-101,0-1,1 1,1-1,1 0,0 0,10 20,-6-15,-1 1,8 39,8 44,-16-83,-2 2,0-1,-2 1,1 35,-7 198,2-244</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28.24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0 2,'164'-2,"178"5,-200 7,103 2,122-13,-348 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30.635"/>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0,'464'0,"-445"0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4:51:34.104"/>
    </inkml:context>
    <inkml:brush xml:id="br0">
      <inkml:brushProperty name="width" value="0.2" units="cm"/>
      <inkml:brushProperty name="height" value="0.4" units="cm"/>
      <inkml:brushProperty name="color" value="#FF8517"/>
      <inkml:brushProperty name="tip" value="rectangle"/>
      <inkml:brushProperty name="rasterOp" value="maskPen"/>
      <inkml:brushProperty name="ignorePressure" value="1"/>
    </inkml:brush>
  </inkml:definitions>
  <inkml:trace contextRef="#ctx0" brushRef="#br0">1 37,'1191'-25,"-495"14,-1 34,-395-11,-130-5,481 9,-278 7,-5 0,966-25,-1167-9,9 0,-162 11,0-1,1 0,-1-1,24-7,-23 5</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5:22:11.68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46,'108'2,"117"-5,-192-1,51-13,-58 10,1 1,0 2,41-3,660 9,-709-2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5:22:17.88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0 1,'1349'0,"-1325"1,-1 2,1 1,-1 1,0 0,24 11,-24-9,-1 0,1-1,0-1,0-1,30 1,-32-6,-2 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9T15:22:35.006"/>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251 158,'-1'60,"-1"-38,1 0,1 1,1-1,2 0,0 0,0 0,12 35,1-15,-9-23,0 0,14 24,-10-23,-10-17,0 0,0 0,0-1,1 1,-1 0,1 0,0-1,0 1,0-1,0 1,0-1,1 0,-1 0,1 0,-1 0,1-1,0 1,0-1,0 1,0-1,0 0,0 0,0 0,0-1,0 1,0-1,6 0,184 2,-126-4,131 13,-180-8,67 7,-77-9,0-1,0 0,0 0,0-1,1 0,-1 0,13-5,-19 5,0-1,0 1,0-1,0 0,0 1,0-1,0 0,-1 0,1 0,-1 0,1 0,-1-1,0 1,0 0,0-1,0 1,0-1,-1 1,1-1,-1 1,1-1,-1-4,-2-66,1 49,1-87,-3-44,3 153,-1-1,1 1,-1 0,0-1,0 1,0 0,0 0,0 0,0 0,0 0,-1 0,1 0,-1 0,0 0,1 0,-1 1,0-1,0 1,0 0,0-1,0 1,0 0,0 0,-1 0,1 1,0-1,-1 0,1 1,0-1,-5 1,-9-1,-1 0,1 1,-27 3,13-1,-368 0,220-2,162-3,-1 0,1-1,0-1,0 0,0-1,1-1,0 0,-22-15,18 12,-99-59,117 69,1 0,0-1,0 1,-1 0,1 0,0 0,0 0,-1 0,1-1,0 1,0 0,-1 0,1 0,0-1,0 1,0 0,-1 0,1-1,0 1,0 0,0 0,0-1,0 1,0 0,0 0,0-1,-1 1,1 0,0-1,0 1,0 0,0 0,0-1,1 1,-1 0,0-1,0 1,0 0,0 0,0-1,0 1,0 0,0 0,1-1,-1 1,0 0,0 0,0-1,1 1,-1 0,0 0,1-1,22-9,32 0,40 3,122 8,-80 2,328-3,-463-1,1 1,0 0,-1 0,1 0,-1 1,1-1,0 1,-1-1,1 1,-1 0,1 0,-1 0,1 0,-1 0,0 1,1-1,-1 1,0 0,0-1,0 1,2 4,-2-2,0 0,0 1,0 0,-1-1,0 1,0 0,0 0,0-1,-1 1,0 0,0 6,0 29,-5 123,1-141,-1-1,-1 0,-1 1,-1-2,-1 1,-1-1,0-1,-19 27,10-5,18-38,1 0,-1 0,0 0,0-1,0 1,0 0,-1 0,1-1,-1 1,1-1,-1 0,0 1,0-1,0 0,0 0,0 0,-1 0,1 0,-1-1,1 1,-1-1,0 0,1 1,-1-1,0 0,0-1,0 1,0 0,1-1,-7 0,-41 1,-1-2,-68-11,-63-2,93 16,-129-4,86-19,130 21,-1-1,1 1,0-1,0 0,0 0,0 1,-1-1,1-1,1 1,-1 0,0 0,0-1,0 1,1-1,-1 1,1-1,-1 0,1 0,-1 0,-1-3,1-1,0 1,1 0,-1 0,1-1,0 1,0 0,1-1,0-8,1-9,2 0,1 0,7-27,-10 46,8-46,-8 41,-1-1,2 1,-1-1,2 1,-1 0,1 0,0 0,1 0,0 1,0-1,10-12,-10 18,-1 0,1 1,0 0,-1 0,1 0,0 0,0 0,1 1,-1 0,0 0,0 0,1 0,-1 1,5-1,71 4,-44-1,4-1,-2 1,1-2,-1-1,47-9,-63 6</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7:35.15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0,'1112'0,"-1089"0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7:40.45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0,'1004'0,"-979"0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7:50.395"/>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0,'2515'0,"-2488"2,0 1,0 1,47 14,-43-10,-1-1,46 4,111-11,21 1,-123 11,-53-6,47 2,360-9,-417 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1-18T16:38:00.549"/>
    </inkml:context>
    <inkml:brush xml:id="br0">
      <inkml:brushProperty name="width" value="0.2" units="cm"/>
      <inkml:brushProperty name="height" value="0.4" units="cm"/>
      <inkml:brushProperty name="color" value="#00F900"/>
      <inkml:brushProperty name="tip" value="rectangle"/>
      <inkml:brushProperty name="rasterOp" value="maskPen"/>
      <inkml:brushProperty name="ignorePressure" value="1"/>
    </inkml:brush>
  </inkml:definitions>
  <inkml:trace contextRef="#ctx0" brushRef="#br0">1 30,'955'0,"-925"-1,0-2,29-7,-28 5,56-4,2079 8,-1025 3,-1119-2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4552" cy="501640"/>
          </a:xfrm>
          <a:prstGeom prst="rect">
            <a:avLst/>
          </a:prstGeom>
        </p:spPr>
        <p:txBody>
          <a:bodyPr vert="horz" lIns="96350" tIns="48175" rIns="96350" bIns="48175" rtlCol="0"/>
          <a:lstStyle>
            <a:lvl1pPr algn="l">
              <a:defRPr sz="1300"/>
            </a:lvl1pPr>
          </a:lstStyle>
          <a:p>
            <a:endParaRPr lang="en-US"/>
          </a:p>
        </p:txBody>
      </p:sp>
      <p:sp>
        <p:nvSpPr>
          <p:cNvPr id="3" name="Date Placeholder 2"/>
          <p:cNvSpPr>
            <a:spLocks noGrp="1"/>
          </p:cNvSpPr>
          <p:nvPr>
            <p:ph type="dt" idx="1"/>
          </p:nvPr>
        </p:nvSpPr>
        <p:spPr>
          <a:xfrm>
            <a:off x="3888210" y="0"/>
            <a:ext cx="2974552" cy="501640"/>
          </a:xfrm>
          <a:prstGeom prst="rect">
            <a:avLst/>
          </a:prstGeom>
        </p:spPr>
        <p:txBody>
          <a:bodyPr vert="horz" lIns="96350" tIns="48175" rIns="96350" bIns="48175" rtlCol="0"/>
          <a:lstStyle>
            <a:lvl1pPr algn="r">
              <a:defRPr sz="1300"/>
            </a:lvl1pPr>
          </a:lstStyle>
          <a:p>
            <a:fld id="{C732326A-4C88-4AFB-AA5B-5919D81DFF5B}" type="datetimeFigureOut">
              <a:rPr lang="en-US" smtClean="0"/>
              <a:t>3/16/2024</a:t>
            </a:fld>
            <a:endParaRPr lang="en-US"/>
          </a:p>
        </p:txBody>
      </p:sp>
      <p:sp>
        <p:nvSpPr>
          <p:cNvPr id="4" name="Slide Image Placeholder 3"/>
          <p:cNvSpPr>
            <a:spLocks noGrp="1" noRot="1" noChangeAspect="1"/>
          </p:cNvSpPr>
          <p:nvPr>
            <p:ph type="sldImg" idx="2"/>
          </p:nvPr>
        </p:nvSpPr>
        <p:spPr>
          <a:xfrm>
            <a:off x="433388" y="1249363"/>
            <a:ext cx="5997575" cy="3375025"/>
          </a:xfrm>
          <a:prstGeom prst="rect">
            <a:avLst/>
          </a:prstGeom>
          <a:noFill/>
          <a:ln w="12700">
            <a:solidFill>
              <a:prstClr val="black"/>
            </a:solidFill>
          </a:ln>
        </p:spPr>
        <p:txBody>
          <a:bodyPr vert="horz" lIns="96350" tIns="48175" rIns="96350" bIns="48175" rtlCol="0" anchor="ctr"/>
          <a:lstStyle/>
          <a:p>
            <a:endParaRPr lang="en-US"/>
          </a:p>
        </p:txBody>
      </p:sp>
      <p:sp>
        <p:nvSpPr>
          <p:cNvPr id="5" name="Notes Placeholder 4"/>
          <p:cNvSpPr>
            <a:spLocks noGrp="1"/>
          </p:cNvSpPr>
          <p:nvPr>
            <p:ph type="body" sz="quarter" idx="3"/>
          </p:nvPr>
        </p:nvSpPr>
        <p:spPr>
          <a:xfrm>
            <a:off x="686435" y="4811574"/>
            <a:ext cx="5491480" cy="3936742"/>
          </a:xfrm>
          <a:prstGeom prst="rect">
            <a:avLst/>
          </a:prstGeom>
        </p:spPr>
        <p:txBody>
          <a:bodyPr vert="horz" lIns="96350" tIns="48175" rIns="96350" bIns="4817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96437"/>
            <a:ext cx="2974552" cy="501639"/>
          </a:xfrm>
          <a:prstGeom prst="rect">
            <a:avLst/>
          </a:prstGeom>
        </p:spPr>
        <p:txBody>
          <a:bodyPr vert="horz" lIns="96350" tIns="48175" rIns="96350" bIns="48175" rtlCol="0" anchor="b"/>
          <a:lstStyle>
            <a:lvl1pPr algn="l">
              <a:defRPr sz="1300"/>
            </a:lvl1pPr>
          </a:lstStyle>
          <a:p>
            <a:endParaRPr lang="en-US"/>
          </a:p>
        </p:txBody>
      </p:sp>
      <p:sp>
        <p:nvSpPr>
          <p:cNvPr id="7" name="Slide Number Placeholder 6"/>
          <p:cNvSpPr>
            <a:spLocks noGrp="1"/>
          </p:cNvSpPr>
          <p:nvPr>
            <p:ph type="sldNum" sz="quarter" idx="5"/>
          </p:nvPr>
        </p:nvSpPr>
        <p:spPr>
          <a:xfrm>
            <a:off x="3888210" y="9496437"/>
            <a:ext cx="2974552" cy="501639"/>
          </a:xfrm>
          <a:prstGeom prst="rect">
            <a:avLst/>
          </a:prstGeom>
        </p:spPr>
        <p:txBody>
          <a:bodyPr vert="horz" lIns="96350" tIns="48175" rIns="96350" bIns="48175" rtlCol="0" anchor="b"/>
          <a:lstStyle>
            <a:lvl1pPr algn="r">
              <a:defRPr sz="13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933412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68</a:t>
            </a:fld>
            <a:endParaRPr lang="en-US"/>
          </a:p>
        </p:txBody>
      </p:sp>
    </p:spTree>
    <p:extLst>
      <p:ext uri="{BB962C8B-B14F-4D97-AF65-F5344CB8AC3E}">
        <p14:creationId xmlns:p14="http://schemas.microsoft.com/office/powerpoint/2010/main" val="426801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77</a:t>
            </a:fld>
            <a:endParaRPr lang="en-US"/>
          </a:p>
        </p:txBody>
      </p:sp>
    </p:spTree>
    <p:extLst>
      <p:ext uri="{BB962C8B-B14F-4D97-AF65-F5344CB8AC3E}">
        <p14:creationId xmlns:p14="http://schemas.microsoft.com/office/powerpoint/2010/main" val="240805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84</a:t>
            </a:fld>
            <a:endParaRPr lang="en-US"/>
          </a:p>
        </p:txBody>
      </p:sp>
    </p:spTree>
    <p:extLst>
      <p:ext uri="{BB962C8B-B14F-4D97-AF65-F5344CB8AC3E}">
        <p14:creationId xmlns:p14="http://schemas.microsoft.com/office/powerpoint/2010/main" val="130224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90</a:t>
            </a:fld>
            <a:endParaRPr lang="en-US"/>
          </a:p>
        </p:txBody>
      </p:sp>
    </p:spTree>
    <p:extLst>
      <p:ext uri="{BB962C8B-B14F-4D97-AF65-F5344CB8AC3E}">
        <p14:creationId xmlns:p14="http://schemas.microsoft.com/office/powerpoint/2010/main" val="2942354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101</a:t>
            </a:fld>
            <a:endParaRPr lang="en-US"/>
          </a:p>
        </p:txBody>
      </p:sp>
    </p:spTree>
    <p:extLst>
      <p:ext uri="{BB962C8B-B14F-4D97-AF65-F5344CB8AC3E}">
        <p14:creationId xmlns:p14="http://schemas.microsoft.com/office/powerpoint/2010/main" val="59799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114</a:t>
            </a:fld>
            <a:endParaRPr lang="en-US"/>
          </a:p>
        </p:txBody>
      </p:sp>
    </p:spTree>
    <p:extLst>
      <p:ext uri="{BB962C8B-B14F-4D97-AF65-F5344CB8AC3E}">
        <p14:creationId xmlns:p14="http://schemas.microsoft.com/office/powerpoint/2010/main" val="1573114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119</a:t>
            </a:fld>
            <a:endParaRPr lang="en-US"/>
          </a:p>
        </p:txBody>
      </p:sp>
    </p:spTree>
    <p:extLst>
      <p:ext uri="{BB962C8B-B14F-4D97-AF65-F5344CB8AC3E}">
        <p14:creationId xmlns:p14="http://schemas.microsoft.com/office/powerpoint/2010/main" val="688228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124</a:t>
            </a:fld>
            <a:endParaRPr lang="en-US"/>
          </a:p>
        </p:txBody>
      </p:sp>
    </p:spTree>
    <p:extLst>
      <p:ext uri="{BB962C8B-B14F-4D97-AF65-F5344CB8AC3E}">
        <p14:creationId xmlns:p14="http://schemas.microsoft.com/office/powerpoint/2010/main" val="319342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131</a:t>
            </a:fld>
            <a:endParaRPr lang="en-US"/>
          </a:p>
        </p:txBody>
      </p:sp>
    </p:spTree>
    <p:extLst>
      <p:ext uri="{BB962C8B-B14F-4D97-AF65-F5344CB8AC3E}">
        <p14:creationId xmlns:p14="http://schemas.microsoft.com/office/powerpoint/2010/main" val="2930349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8CCBD-D136-14E5-6C8E-A103880D7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51F22-675A-2DC8-862A-59BCF45BB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599FAD-E0F9-E747-8FF4-CFC46B1B8D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E1D64A-BE06-8F2A-8FA1-0696E62A9A0B}"/>
              </a:ext>
            </a:extLst>
          </p:cNvPr>
          <p:cNvSpPr>
            <a:spLocks noGrp="1"/>
          </p:cNvSpPr>
          <p:nvPr>
            <p:ph type="sldNum" sz="quarter" idx="5"/>
          </p:nvPr>
        </p:nvSpPr>
        <p:spPr/>
        <p:txBody>
          <a:bodyPr/>
          <a:lstStyle/>
          <a:p>
            <a:fld id="{C6B3AB32-59DF-41F1-9618-EDFBF5049629}" type="slidenum">
              <a:rPr lang="en-US" smtClean="0"/>
              <a:t>140</a:t>
            </a:fld>
            <a:endParaRPr lang="en-US"/>
          </a:p>
        </p:txBody>
      </p:sp>
    </p:spTree>
    <p:extLst>
      <p:ext uri="{BB962C8B-B14F-4D97-AF65-F5344CB8AC3E}">
        <p14:creationId xmlns:p14="http://schemas.microsoft.com/office/powerpoint/2010/main" val="37416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a:p>
        </p:txBody>
      </p:sp>
    </p:spTree>
    <p:extLst>
      <p:ext uri="{BB962C8B-B14F-4D97-AF65-F5344CB8AC3E}">
        <p14:creationId xmlns:p14="http://schemas.microsoft.com/office/powerpoint/2010/main" val="132905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B8294-7306-9707-AF41-D881B2D64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0F26E-78E2-BC69-9C5A-F541A2E6B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FFF82-F286-78FD-0EB8-C178CE578C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F7C229-F240-68F5-C6C0-76EAA85EAB62}"/>
              </a:ext>
            </a:extLst>
          </p:cNvPr>
          <p:cNvSpPr>
            <a:spLocks noGrp="1"/>
          </p:cNvSpPr>
          <p:nvPr>
            <p:ph type="sldNum" sz="quarter" idx="5"/>
          </p:nvPr>
        </p:nvSpPr>
        <p:spPr/>
        <p:txBody>
          <a:bodyPr/>
          <a:lstStyle/>
          <a:p>
            <a:fld id="{C6B3AB32-59DF-41F1-9618-EDFBF5049629}" type="slidenum">
              <a:rPr lang="en-US" smtClean="0"/>
              <a:t>153</a:t>
            </a:fld>
            <a:endParaRPr lang="en-US"/>
          </a:p>
        </p:txBody>
      </p:sp>
    </p:spTree>
    <p:extLst>
      <p:ext uri="{BB962C8B-B14F-4D97-AF65-F5344CB8AC3E}">
        <p14:creationId xmlns:p14="http://schemas.microsoft.com/office/powerpoint/2010/main" val="1754396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8E4CF-2CFA-EDD9-B35F-8C58271DF1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FB404-AE42-FEBF-D1D2-2C8E3B0D3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F2207-CE55-ECB5-73AB-3D92D0DE5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1469C3-1221-789D-58A7-4A0F2AB6EC69}"/>
              </a:ext>
            </a:extLst>
          </p:cNvPr>
          <p:cNvSpPr>
            <a:spLocks noGrp="1"/>
          </p:cNvSpPr>
          <p:nvPr>
            <p:ph type="sldNum" sz="quarter" idx="5"/>
          </p:nvPr>
        </p:nvSpPr>
        <p:spPr/>
        <p:txBody>
          <a:bodyPr/>
          <a:lstStyle/>
          <a:p>
            <a:fld id="{C6B3AB32-59DF-41F1-9618-EDFBF5049629}" type="slidenum">
              <a:rPr lang="en-US" smtClean="0"/>
              <a:t>158</a:t>
            </a:fld>
            <a:endParaRPr lang="en-US"/>
          </a:p>
        </p:txBody>
      </p:sp>
    </p:spTree>
    <p:extLst>
      <p:ext uri="{BB962C8B-B14F-4D97-AF65-F5344CB8AC3E}">
        <p14:creationId xmlns:p14="http://schemas.microsoft.com/office/powerpoint/2010/main" val="1766787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164</a:t>
            </a:fld>
            <a:endParaRPr lang="en-US"/>
          </a:p>
        </p:txBody>
      </p:sp>
    </p:spTree>
    <p:extLst>
      <p:ext uri="{BB962C8B-B14F-4D97-AF65-F5344CB8AC3E}">
        <p14:creationId xmlns:p14="http://schemas.microsoft.com/office/powerpoint/2010/main" val="1620269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19946-7220-C78E-AA93-834BF010F8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DE339-E235-6215-B847-40DF9AB3F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C2177-6486-2FE4-E953-86EFC11103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D076F9-72A7-0399-DA2A-E6D587E20384}"/>
              </a:ext>
            </a:extLst>
          </p:cNvPr>
          <p:cNvSpPr>
            <a:spLocks noGrp="1"/>
          </p:cNvSpPr>
          <p:nvPr>
            <p:ph type="sldNum" sz="quarter" idx="5"/>
          </p:nvPr>
        </p:nvSpPr>
        <p:spPr/>
        <p:txBody>
          <a:bodyPr/>
          <a:lstStyle/>
          <a:p>
            <a:fld id="{C6B3AB32-59DF-41F1-9618-EDFBF5049629}" type="slidenum">
              <a:rPr lang="en-US" smtClean="0"/>
              <a:t>190</a:t>
            </a:fld>
            <a:endParaRPr lang="en-US"/>
          </a:p>
        </p:txBody>
      </p:sp>
    </p:spTree>
    <p:extLst>
      <p:ext uri="{BB962C8B-B14F-4D97-AF65-F5344CB8AC3E}">
        <p14:creationId xmlns:p14="http://schemas.microsoft.com/office/powerpoint/2010/main" val="3307647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92F16-4D52-D455-4C8F-20F1FDCF1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D6BAC-575D-A331-3EC2-2366D7F28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2831F-4938-8825-89AD-0B87096725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579382-CDF2-4EAB-F303-D672C3A18255}"/>
              </a:ext>
            </a:extLst>
          </p:cNvPr>
          <p:cNvSpPr>
            <a:spLocks noGrp="1"/>
          </p:cNvSpPr>
          <p:nvPr>
            <p:ph type="sldNum" sz="quarter" idx="5"/>
          </p:nvPr>
        </p:nvSpPr>
        <p:spPr/>
        <p:txBody>
          <a:bodyPr/>
          <a:lstStyle/>
          <a:p>
            <a:fld id="{C6B3AB32-59DF-41F1-9618-EDFBF5049629}" type="slidenum">
              <a:rPr lang="en-US" smtClean="0"/>
              <a:t>200</a:t>
            </a:fld>
            <a:endParaRPr lang="en-US"/>
          </a:p>
        </p:txBody>
      </p:sp>
    </p:spTree>
    <p:extLst>
      <p:ext uri="{BB962C8B-B14F-4D97-AF65-F5344CB8AC3E}">
        <p14:creationId xmlns:p14="http://schemas.microsoft.com/office/powerpoint/2010/main" val="3295463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92F16-4D52-D455-4C8F-20F1FDCF1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D6BAC-575D-A331-3EC2-2366D7F28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2831F-4938-8825-89AD-0B87096725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579382-CDF2-4EAB-F303-D672C3A18255}"/>
              </a:ext>
            </a:extLst>
          </p:cNvPr>
          <p:cNvSpPr>
            <a:spLocks noGrp="1"/>
          </p:cNvSpPr>
          <p:nvPr>
            <p:ph type="sldNum" sz="quarter" idx="5"/>
          </p:nvPr>
        </p:nvSpPr>
        <p:spPr/>
        <p:txBody>
          <a:bodyPr/>
          <a:lstStyle/>
          <a:p>
            <a:fld id="{C6B3AB32-59DF-41F1-9618-EDFBF5049629}" type="slidenum">
              <a:rPr lang="en-US" smtClean="0"/>
              <a:t>205</a:t>
            </a:fld>
            <a:endParaRPr lang="en-US"/>
          </a:p>
        </p:txBody>
      </p:sp>
    </p:spTree>
    <p:extLst>
      <p:ext uri="{BB962C8B-B14F-4D97-AF65-F5344CB8AC3E}">
        <p14:creationId xmlns:p14="http://schemas.microsoft.com/office/powerpoint/2010/main" val="1049990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92F16-4D52-D455-4C8F-20F1FDCF1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D6BAC-575D-A331-3EC2-2366D7F28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2831F-4938-8825-89AD-0B87096725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579382-CDF2-4EAB-F303-D672C3A18255}"/>
              </a:ext>
            </a:extLst>
          </p:cNvPr>
          <p:cNvSpPr>
            <a:spLocks noGrp="1"/>
          </p:cNvSpPr>
          <p:nvPr>
            <p:ph type="sldNum" sz="quarter" idx="5"/>
          </p:nvPr>
        </p:nvSpPr>
        <p:spPr/>
        <p:txBody>
          <a:bodyPr/>
          <a:lstStyle/>
          <a:p>
            <a:fld id="{C6B3AB32-59DF-41F1-9618-EDFBF5049629}" type="slidenum">
              <a:rPr lang="en-US" smtClean="0"/>
              <a:t>211</a:t>
            </a:fld>
            <a:endParaRPr lang="en-US"/>
          </a:p>
        </p:txBody>
      </p:sp>
    </p:spTree>
    <p:extLst>
      <p:ext uri="{BB962C8B-B14F-4D97-AF65-F5344CB8AC3E}">
        <p14:creationId xmlns:p14="http://schemas.microsoft.com/office/powerpoint/2010/main" val="2973897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99C9-190A-3417-2F22-92E346AF1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14977-7E17-6173-773C-48E94C4D2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3D1ED-FF4F-9ABF-8332-7DEDFBE87E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12A91D-6456-D938-1372-40B22E4493E4}"/>
              </a:ext>
            </a:extLst>
          </p:cNvPr>
          <p:cNvSpPr>
            <a:spLocks noGrp="1"/>
          </p:cNvSpPr>
          <p:nvPr>
            <p:ph type="sldNum" sz="quarter" idx="5"/>
          </p:nvPr>
        </p:nvSpPr>
        <p:spPr/>
        <p:txBody>
          <a:bodyPr/>
          <a:lstStyle/>
          <a:p>
            <a:fld id="{C6B3AB32-59DF-41F1-9618-EDFBF5049629}" type="slidenum">
              <a:rPr lang="en-US" smtClean="0"/>
              <a:t>218</a:t>
            </a:fld>
            <a:endParaRPr lang="en-US"/>
          </a:p>
        </p:txBody>
      </p:sp>
    </p:spTree>
    <p:extLst>
      <p:ext uri="{BB962C8B-B14F-4D97-AF65-F5344CB8AC3E}">
        <p14:creationId xmlns:p14="http://schemas.microsoft.com/office/powerpoint/2010/main" val="191569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a:p>
        </p:txBody>
      </p:sp>
    </p:spTree>
    <p:extLst>
      <p:ext uri="{BB962C8B-B14F-4D97-AF65-F5344CB8AC3E}">
        <p14:creationId xmlns:p14="http://schemas.microsoft.com/office/powerpoint/2010/main" val="2473170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a:p>
        </p:txBody>
      </p:sp>
    </p:spTree>
    <p:extLst>
      <p:ext uri="{BB962C8B-B14F-4D97-AF65-F5344CB8AC3E}">
        <p14:creationId xmlns:p14="http://schemas.microsoft.com/office/powerpoint/2010/main" val="89811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a:p>
        </p:txBody>
      </p:sp>
    </p:spTree>
    <p:extLst>
      <p:ext uri="{BB962C8B-B14F-4D97-AF65-F5344CB8AC3E}">
        <p14:creationId xmlns:p14="http://schemas.microsoft.com/office/powerpoint/2010/main" val="3033681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40</a:t>
            </a:fld>
            <a:endParaRPr lang="en-US"/>
          </a:p>
        </p:txBody>
      </p:sp>
    </p:spTree>
    <p:extLst>
      <p:ext uri="{BB962C8B-B14F-4D97-AF65-F5344CB8AC3E}">
        <p14:creationId xmlns:p14="http://schemas.microsoft.com/office/powerpoint/2010/main" val="2633253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45</a:t>
            </a:fld>
            <a:endParaRPr lang="en-US"/>
          </a:p>
        </p:txBody>
      </p:sp>
    </p:spTree>
    <p:extLst>
      <p:ext uri="{BB962C8B-B14F-4D97-AF65-F5344CB8AC3E}">
        <p14:creationId xmlns:p14="http://schemas.microsoft.com/office/powerpoint/2010/main" val="300775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50</a:t>
            </a:fld>
            <a:endParaRPr lang="en-US"/>
          </a:p>
        </p:txBody>
      </p:sp>
    </p:spTree>
    <p:extLst>
      <p:ext uri="{BB962C8B-B14F-4D97-AF65-F5344CB8AC3E}">
        <p14:creationId xmlns:p14="http://schemas.microsoft.com/office/powerpoint/2010/main" val="312330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54</a:t>
            </a:fld>
            <a:endParaRPr lang="en-US"/>
          </a:p>
        </p:txBody>
      </p:sp>
    </p:spTree>
    <p:extLst>
      <p:ext uri="{BB962C8B-B14F-4D97-AF65-F5344CB8AC3E}">
        <p14:creationId xmlns:p14="http://schemas.microsoft.com/office/powerpoint/2010/main" val="1935847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3/16/2024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3/16/2024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3/16/2024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3/16/2024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3/16/2024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customXml" Target="../ink/ink96.xml"/><Relationship Id="rId18" Type="http://schemas.openxmlformats.org/officeDocument/2006/relationships/image" Target="../media/image1110.png"/><Relationship Id="rId26" Type="http://schemas.openxmlformats.org/officeDocument/2006/relationships/image" Target="../media/image119.png"/><Relationship Id="rId3" Type="http://schemas.openxmlformats.org/officeDocument/2006/relationships/customXml" Target="../ink/ink91.xml"/><Relationship Id="rId21" Type="http://schemas.openxmlformats.org/officeDocument/2006/relationships/customXml" Target="../ink/ink100.xml"/><Relationship Id="rId7" Type="http://schemas.openxmlformats.org/officeDocument/2006/relationships/customXml" Target="../ink/ink93.xml"/><Relationship Id="rId12" Type="http://schemas.openxmlformats.org/officeDocument/2006/relationships/image" Target="../media/image116.png"/><Relationship Id="rId17" Type="http://schemas.openxmlformats.org/officeDocument/2006/relationships/customXml" Target="../ink/ink98.xml"/><Relationship Id="rId2" Type="http://schemas.openxmlformats.org/officeDocument/2006/relationships/image" Target="../media/image107.png"/><Relationship Id="rId16" Type="http://schemas.openxmlformats.org/officeDocument/2006/relationships/image" Target="../media/image1090.png"/><Relationship Id="rId20"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customXml" Target="../ink/ink95.xml"/><Relationship Id="rId5" Type="http://schemas.openxmlformats.org/officeDocument/2006/relationships/customXml" Target="../ink/ink92.xml"/><Relationship Id="rId15" Type="http://schemas.openxmlformats.org/officeDocument/2006/relationships/customXml" Target="../ink/ink97.xml"/><Relationship Id="rId10" Type="http://schemas.openxmlformats.org/officeDocument/2006/relationships/image" Target="../media/image115.png"/><Relationship Id="rId19" Type="http://schemas.openxmlformats.org/officeDocument/2006/relationships/customXml" Target="../ink/ink99.xml"/><Relationship Id="rId4" Type="http://schemas.openxmlformats.org/officeDocument/2006/relationships/image" Target="../media/image112.png"/><Relationship Id="rId9" Type="http://schemas.openxmlformats.org/officeDocument/2006/relationships/customXml" Target="../ink/ink94.xml"/><Relationship Id="rId14" Type="http://schemas.openxmlformats.org/officeDocument/2006/relationships/image" Target="../media/image1080.png"/></Relationships>
</file>

<file path=ppt/slides/_rels/slide106.xml.rels><?xml version="1.0" encoding="UTF-8" standalone="yes"?>
<Relationships xmlns="http://schemas.openxmlformats.org/package/2006/relationships"><Relationship Id="rId117" Type="http://schemas.openxmlformats.org/officeDocument/2006/relationships/customXml" Target="../ink/ink155.xml"/><Relationship Id="rId21" Type="http://schemas.openxmlformats.org/officeDocument/2006/relationships/image" Target="../media/image126.png"/><Relationship Id="rId42" Type="http://schemas.openxmlformats.org/officeDocument/2006/relationships/image" Target="../media/image136.png"/><Relationship Id="rId84" Type="http://schemas.openxmlformats.org/officeDocument/2006/relationships/customXml" Target="../ink/ink135.xml"/><Relationship Id="rId138" Type="http://schemas.openxmlformats.org/officeDocument/2006/relationships/image" Target="../media/image176.png"/><Relationship Id="rId159" Type="http://schemas.openxmlformats.org/officeDocument/2006/relationships/image" Target="../media/image186.png"/><Relationship Id="rId170" Type="http://schemas.openxmlformats.org/officeDocument/2006/relationships/image" Target="../media/image190.png"/><Relationship Id="rId191" Type="http://schemas.openxmlformats.org/officeDocument/2006/relationships/customXml" Target="../ink/ink198.xml"/><Relationship Id="rId205" Type="http://schemas.openxmlformats.org/officeDocument/2006/relationships/customXml" Target="../ink/ink205.xml"/><Relationship Id="rId226" Type="http://schemas.openxmlformats.org/officeDocument/2006/relationships/image" Target="../media/image120.png"/><Relationship Id="rId247" Type="http://schemas.openxmlformats.org/officeDocument/2006/relationships/customXml" Target="../ink/ink223.xml"/><Relationship Id="rId107" Type="http://schemas.openxmlformats.org/officeDocument/2006/relationships/customXml" Target="../ink/ink150.xml"/><Relationship Id="rId11" Type="http://schemas.openxmlformats.org/officeDocument/2006/relationships/customXml" Target="../ink/ink105.xml"/><Relationship Id="rId53" Type="http://schemas.openxmlformats.org/officeDocument/2006/relationships/image" Target="../media/image141.png"/><Relationship Id="rId74" Type="http://schemas.openxmlformats.org/officeDocument/2006/relationships/image" Target="../media/image150.png"/><Relationship Id="rId128" Type="http://schemas.openxmlformats.org/officeDocument/2006/relationships/image" Target="../media/image171.png"/><Relationship Id="rId149" Type="http://schemas.openxmlformats.org/officeDocument/2006/relationships/image" Target="../media/image181.png"/><Relationship Id="rId5" Type="http://schemas.openxmlformats.org/officeDocument/2006/relationships/customXml" Target="../ink/ink102.xml"/><Relationship Id="rId95" Type="http://schemas.openxmlformats.org/officeDocument/2006/relationships/customXml" Target="../ink/ink143.xml"/><Relationship Id="rId160" Type="http://schemas.openxmlformats.org/officeDocument/2006/relationships/customXml" Target="../ink/ink178.xml"/><Relationship Id="rId181" Type="http://schemas.openxmlformats.org/officeDocument/2006/relationships/customXml" Target="../ink/ink193.xml"/><Relationship Id="rId216" Type="http://schemas.openxmlformats.org/officeDocument/2006/relationships/image" Target="../media/image209.png"/><Relationship Id="rId237" Type="http://schemas.openxmlformats.org/officeDocument/2006/relationships/customXml" Target="../ink/ink218.xml"/><Relationship Id="rId22" Type="http://schemas.openxmlformats.org/officeDocument/2006/relationships/customXml" Target="../ink/ink109.xml"/><Relationship Id="rId43" Type="http://schemas.openxmlformats.org/officeDocument/2006/relationships/customXml" Target="../ink/ink116.xml"/><Relationship Id="rId118" Type="http://schemas.openxmlformats.org/officeDocument/2006/relationships/image" Target="../media/image167.png"/><Relationship Id="rId139" Type="http://schemas.openxmlformats.org/officeDocument/2006/relationships/customXml" Target="../ink/ink167.xml"/><Relationship Id="rId85" Type="http://schemas.openxmlformats.org/officeDocument/2006/relationships/customXml" Target="../ink/ink136.xml"/><Relationship Id="rId150" Type="http://schemas.openxmlformats.org/officeDocument/2006/relationships/customXml" Target="../ink/ink173.xml"/><Relationship Id="rId171" Type="http://schemas.openxmlformats.org/officeDocument/2006/relationships/customXml" Target="../ink/ink185.xml"/><Relationship Id="rId192" Type="http://schemas.openxmlformats.org/officeDocument/2006/relationships/image" Target="../media/image198.png"/><Relationship Id="rId227" Type="http://schemas.openxmlformats.org/officeDocument/2006/relationships/customXml" Target="../ink/ink213.xml"/><Relationship Id="rId248" Type="http://schemas.openxmlformats.org/officeDocument/2006/relationships/image" Target="../media/image212.png"/><Relationship Id="rId12" Type="http://schemas.openxmlformats.org/officeDocument/2006/relationships/image" Target="../media/image122.png"/><Relationship Id="rId108" Type="http://schemas.openxmlformats.org/officeDocument/2006/relationships/image" Target="../media/image162.png"/><Relationship Id="rId129" Type="http://schemas.openxmlformats.org/officeDocument/2006/relationships/customXml" Target="../ink/ink162.xml"/><Relationship Id="rId54" Type="http://schemas.openxmlformats.org/officeDocument/2006/relationships/customXml" Target="../ink/ink120.xml"/><Relationship Id="rId75" Type="http://schemas.openxmlformats.org/officeDocument/2006/relationships/customXml" Target="../ink/ink129.xml"/><Relationship Id="rId96" Type="http://schemas.openxmlformats.org/officeDocument/2006/relationships/customXml" Target="../ink/ink144.xml"/><Relationship Id="rId140" Type="http://schemas.openxmlformats.org/officeDocument/2006/relationships/image" Target="../media/image177.png"/><Relationship Id="rId161" Type="http://schemas.openxmlformats.org/officeDocument/2006/relationships/image" Target="../media/image187.png"/><Relationship Id="rId182" Type="http://schemas.openxmlformats.org/officeDocument/2006/relationships/image" Target="../media/image193.png"/><Relationship Id="rId217" Type="http://schemas.openxmlformats.org/officeDocument/2006/relationships/customXml" Target="../ink/ink209.xml"/><Relationship Id="rId6" Type="http://schemas.openxmlformats.org/officeDocument/2006/relationships/image" Target="../media/image1190.png"/><Relationship Id="rId238" Type="http://schemas.openxmlformats.org/officeDocument/2006/relationships/image" Target="../media/image144.png"/><Relationship Id="rId23" Type="http://schemas.openxmlformats.org/officeDocument/2006/relationships/image" Target="../media/image127.png"/><Relationship Id="rId119" Type="http://schemas.openxmlformats.org/officeDocument/2006/relationships/customXml" Target="../ink/ink156.xml"/><Relationship Id="rId44" Type="http://schemas.openxmlformats.org/officeDocument/2006/relationships/image" Target="../media/image137.png"/><Relationship Id="rId86" Type="http://schemas.openxmlformats.org/officeDocument/2006/relationships/customXml" Target="../ink/ink137.xml"/><Relationship Id="rId130" Type="http://schemas.openxmlformats.org/officeDocument/2006/relationships/image" Target="../media/image172.png"/><Relationship Id="rId151" Type="http://schemas.openxmlformats.org/officeDocument/2006/relationships/image" Target="../media/image182.png"/><Relationship Id="rId172" Type="http://schemas.openxmlformats.org/officeDocument/2006/relationships/customXml" Target="../ink/ink186.xml"/><Relationship Id="rId193" Type="http://schemas.openxmlformats.org/officeDocument/2006/relationships/customXml" Target="../ink/ink199.xml"/><Relationship Id="rId228" Type="http://schemas.openxmlformats.org/officeDocument/2006/relationships/image" Target="../media/image130.png"/><Relationship Id="rId249" Type="http://schemas.openxmlformats.org/officeDocument/2006/relationships/customXml" Target="../ink/ink224.xml"/><Relationship Id="rId13" Type="http://schemas.openxmlformats.org/officeDocument/2006/relationships/customXml" Target="../ink/ink106.xml"/><Relationship Id="rId109" Type="http://schemas.openxmlformats.org/officeDocument/2006/relationships/customXml" Target="../ink/ink151.xml"/><Relationship Id="rId55" Type="http://schemas.openxmlformats.org/officeDocument/2006/relationships/image" Target="../media/image142.png"/><Relationship Id="rId76" Type="http://schemas.openxmlformats.org/officeDocument/2006/relationships/image" Target="../media/image151.png"/><Relationship Id="rId97" Type="http://schemas.openxmlformats.org/officeDocument/2006/relationships/customXml" Target="../ink/ink145.xml"/><Relationship Id="rId120" Type="http://schemas.openxmlformats.org/officeDocument/2006/relationships/image" Target="../media/image168.png"/><Relationship Id="rId141" Type="http://schemas.openxmlformats.org/officeDocument/2006/relationships/customXml" Target="../ink/ink168.xml"/><Relationship Id="rId7" Type="http://schemas.openxmlformats.org/officeDocument/2006/relationships/customXml" Target="../ink/ink103.xml"/><Relationship Id="rId162" Type="http://schemas.openxmlformats.org/officeDocument/2006/relationships/customXml" Target="../ink/ink179.xml"/><Relationship Id="rId183" Type="http://schemas.openxmlformats.org/officeDocument/2006/relationships/customXml" Target="../ink/ink194.xml"/><Relationship Id="rId239" Type="http://schemas.openxmlformats.org/officeDocument/2006/relationships/customXml" Target="../ink/ink219.xml"/><Relationship Id="rId250" Type="http://schemas.openxmlformats.org/officeDocument/2006/relationships/image" Target="../media/image213.png"/><Relationship Id="rId24" Type="http://schemas.openxmlformats.org/officeDocument/2006/relationships/customXml" Target="../ink/ink110.xml"/><Relationship Id="rId45" Type="http://schemas.openxmlformats.org/officeDocument/2006/relationships/customXml" Target="../ink/ink117.xml"/><Relationship Id="rId66" Type="http://schemas.openxmlformats.org/officeDocument/2006/relationships/image" Target="../media/image146.png"/><Relationship Id="rId87" Type="http://schemas.openxmlformats.org/officeDocument/2006/relationships/image" Target="../media/image154.png"/><Relationship Id="rId110" Type="http://schemas.openxmlformats.org/officeDocument/2006/relationships/image" Target="../media/image163.png"/><Relationship Id="rId131" Type="http://schemas.openxmlformats.org/officeDocument/2006/relationships/customXml" Target="../ink/ink163.xml"/><Relationship Id="rId152" Type="http://schemas.openxmlformats.org/officeDocument/2006/relationships/customXml" Target="../ink/ink174.xml"/><Relationship Id="rId173" Type="http://schemas.openxmlformats.org/officeDocument/2006/relationships/image" Target="../media/image191.png"/><Relationship Id="rId194" Type="http://schemas.openxmlformats.org/officeDocument/2006/relationships/image" Target="../media/image199.png"/><Relationship Id="rId229" Type="http://schemas.openxmlformats.org/officeDocument/2006/relationships/customXml" Target="../ink/ink214.xml"/><Relationship Id="rId240" Type="http://schemas.openxmlformats.org/officeDocument/2006/relationships/image" Target="../media/image145.png"/><Relationship Id="rId35" Type="http://schemas.openxmlformats.org/officeDocument/2006/relationships/image" Target="../media/image133.png"/><Relationship Id="rId56" Type="http://schemas.openxmlformats.org/officeDocument/2006/relationships/customXml" Target="../ink/ink121.xml"/><Relationship Id="rId77" Type="http://schemas.openxmlformats.org/officeDocument/2006/relationships/customXml" Target="../ink/ink130.xml"/><Relationship Id="rId100" Type="http://schemas.openxmlformats.org/officeDocument/2006/relationships/image" Target="../media/image158.png"/><Relationship Id="rId8" Type="http://schemas.openxmlformats.org/officeDocument/2006/relationships/image" Target="../media/image1200.png"/><Relationship Id="rId98" Type="http://schemas.openxmlformats.org/officeDocument/2006/relationships/image" Target="../media/image157.png"/><Relationship Id="rId121" Type="http://schemas.openxmlformats.org/officeDocument/2006/relationships/customXml" Target="../ink/ink157.xml"/><Relationship Id="rId142" Type="http://schemas.openxmlformats.org/officeDocument/2006/relationships/image" Target="../media/image178.png"/><Relationship Id="rId163" Type="http://schemas.openxmlformats.org/officeDocument/2006/relationships/image" Target="../media/image188.png"/><Relationship Id="rId184" Type="http://schemas.openxmlformats.org/officeDocument/2006/relationships/image" Target="../media/image194.png"/><Relationship Id="rId3" Type="http://schemas.openxmlformats.org/officeDocument/2006/relationships/customXml" Target="../ink/ink101.xml"/><Relationship Id="rId214" Type="http://schemas.openxmlformats.org/officeDocument/2006/relationships/image" Target="../media/image208.png"/><Relationship Id="rId230" Type="http://schemas.openxmlformats.org/officeDocument/2006/relationships/image" Target="../media/image131.png"/><Relationship Id="rId235" Type="http://schemas.openxmlformats.org/officeDocument/2006/relationships/customXml" Target="../ink/ink217.xml"/><Relationship Id="rId251" Type="http://schemas.openxmlformats.org/officeDocument/2006/relationships/customXml" Target="../ink/ink225.xml"/><Relationship Id="rId25" Type="http://schemas.openxmlformats.org/officeDocument/2006/relationships/image" Target="../media/image128.png"/><Relationship Id="rId46" Type="http://schemas.openxmlformats.org/officeDocument/2006/relationships/image" Target="../media/image138.png"/><Relationship Id="rId67" Type="http://schemas.openxmlformats.org/officeDocument/2006/relationships/customXml" Target="../ink/ink125.xml"/><Relationship Id="rId116" Type="http://schemas.openxmlformats.org/officeDocument/2006/relationships/image" Target="../media/image166.png"/><Relationship Id="rId137" Type="http://schemas.openxmlformats.org/officeDocument/2006/relationships/customXml" Target="../ink/ink166.xml"/><Relationship Id="rId158" Type="http://schemas.openxmlformats.org/officeDocument/2006/relationships/customXml" Target="../ink/ink177.xml"/><Relationship Id="rId41" Type="http://schemas.openxmlformats.org/officeDocument/2006/relationships/customXml" Target="../ink/ink115.xml"/><Relationship Id="rId83" Type="http://schemas.openxmlformats.org/officeDocument/2006/relationships/image" Target="../media/image153.png"/><Relationship Id="rId88" Type="http://schemas.openxmlformats.org/officeDocument/2006/relationships/customXml" Target="../ink/ink138.xml"/><Relationship Id="rId111" Type="http://schemas.openxmlformats.org/officeDocument/2006/relationships/customXml" Target="../ink/ink152.xml"/><Relationship Id="rId132" Type="http://schemas.openxmlformats.org/officeDocument/2006/relationships/image" Target="../media/image173.png"/><Relationship Id="rId153" Type="http://schemas.openxmlformats.org/officeDocument/2006/relationships/image" Target="../media/image183.png"/><Relationship Id="rId174" Type="http://schemas.openxmlformats.org/officeDocument/2006/relationships/customXml" Target="../ink/ink187.xml"/><Relationship Id="rId179" Type="http://schemas.openxmlformats.org/officeDocument/2006/relationships/customXml" Target="../ink/ink191.xml"/><Relationship Id="rId195" Type="http://schemas.openxmlformats.org/officeDocument/2006/relationships/customXml" Target="../ink/ink200.xml"/><Relationship Id="rId190" Type="http://schemas.openxmlformats.org/officeDocument/2006/relationships/image" Target="../media/image197.png"/><Relationship Id="rId204" Type="http://schemas.openxmlformats.org/officeDocument/2006/relationships/image" Target="../media/image204.png"/><Relationship Id="rId220" Type="http://schemas.openxmlformats.org/officeDocument/2006/relationships/image" Target="../media/image111.png"/><Relationship Id="rId225" Type="http://schemas.openxmlformats.org/officeDocument/2006/relationships/customXml" Target="../ink/ink212.xml"/><Relationship Id="rId241" Type="http://schemas.openxmlformats.org/officeDocument/2006/relationships/customXml" Target="../ink/ink220.xml"/><Relationship Id="rId246" Type="http://schemas.openxmlformats.org/officeDocument/2006/relationships/image" Target="../media/image211.png"/><Relationship Id="rId36" Type="http://schemas.openxmlformats.org/officeDocument/2006/relationships/customXml" Target="../ink/ink113.xml"/><Relationship Id="rId57" Type="http://schemas.openxmlformats.org/officeDocument/2006/relationships/image" Target="../media/image123.png"/><Relationship Id="rId106" Type="http://schemas.openxmlformats.org/officeDocument/2006/relationships/image" Target="../media/image161.png"/><Relationship Id="rId127" Type="http://schemas.openxmlformats.org/officeDocument/2006/relationships/customXml" Target="../ink/ink161.xml"/><Relationship Id="rId10" Type="http://schemas.openxmlformats.org/officeDocument/2006/relationships/image" Target="../media/image121.png"/><Relationship Id="rId52" Type="http://schemas.openxmlformats.org/officeDocument/2006/relationships/customXml" Target="../ink/ink119.xml"/><Relationship Id="rId73" Type="http://schemas.openxmlformats.org/officeDocument/2006/relationships/customXml" Target="../ink/ink128.xml"/><Relationship Id="rId78" Type="http://schemas.openxmlformats.org/officeDocument/2006/relationships/image" Target="../media/image152.png"/><Relationship Id="rId94" Type="http://schemas.openxmlformats.org/officeDocument/2006/relationships/customXml" Target="../ink/ink142.xml"/><Relationship Id="rId99" Type="http://schemas.openxmlformats.org/officeDocument/2006/relationships/customXml" Target="../ink/ink146.xml"/><Relationship Id="rId101" Type="http://schemas.openxmlformats.org/officeDocument/2006/relationships/customXml" Target="../ink/ink147.xml"/><Relationship Id="rId122" Type="http://schemas.openxmlformats.org/officeDocument/2006/relationships/image" Target="../media/image169.png"/><Relationship Id="rId143" Type="http://schemas.openxmlformats.org/officeDocument/2006/relationships/customXml" Target="../ink/ink169.xml"/><Relationship Id="rId148" Type="http://schemas.openxmlformats.org/officeDocument/2006/relationships/customXml" Target="../ink/ink172.xml"/><Relationship Id="rId164" Type="http://schemas.openxmlformats.org/officeDocument/2006/relationships/customXml" Target="../ink/ink180.xml"/><Relationship Id="rId169" Type="http://schemas.openxmlformats.org/officeDocument/2006/relationships/customXml" Target="../ink/ink184.xml"/><Relationship Id="rId185" Type="http://schemas.openxmlformats.org/officeDocument/2006/relationships/customXml" Target="../ink/ink195.xml"/><Relationship Id="rId4" Type="http://schemas.openxmlformats.org/officeDocument/2006/relationships/image" Target="../media/image1180.png"/><Relationship Id="rId9" Type="http://schemas.openxmlformats.org/officeDocument/2006/relationships/customXml" Target="../ink/ink104.xml"/><Relationship Id="rId180" Type="http://schemas.openxmlformats.org/officeDocument/2006/relationships/customXml" Target="../ink/ink192.xml"/><Relationship Id="rId210" Type="http://schemas.openxmlformats.org/officeDocument/2006/relationships/image" Target="../media/image206.png"/><Relationship Id="rId215" Type="http://schemas.openxmlformats.org/officeDocument/2006/relationships/customXml" Target="../ink/ink208.xml"/><Relationship Id="rId236" Type="http://schemas.openxmlformats.org/officeDocument/2006/relationships/image" Target="../media/image139.png"/><Relationship Id="rId26" Type="http://schemas.openxmlformats.org/officeDocument/2006/relationships/customXml" Target="../ink/ink111.xml"/><Relationship Id="rId231" Type="http://schemas.openxmlformats.org/officeDocument/2006/relationships/customXml" Target="../ink/ink215.xml"/><Relationship Id="rId252" Type="http://schemas.openxmlformats.org/officeDocument/2006/relationships/image" Target="../media/image214.png"/><Relationship Id="rId47" Type="http://schemas.openxmlformats.org/officeDocument/2006/relationships/customXml" Target="../ink/ink118.xml"/><Relationship Id="rId68" Type="http://schemas.openxmlformats.org/officeDocument/2006/relationships/image" Target="../media/image147.png"/><Relationship Id="rId89" Type="http://schemas.openxmlformats.org/officeDocument/2006/relationships/image" Target="../media/image155.png"/><Relationship Id="rId112" Type="http://schemas.openxmlformats.org/officeDocument/2006/relationships/image" Target="../media/image164.png"/><Relationship Id="rId133" Type="http://schemas.openxmlformats.org/officeDocument/2006/relationships/customXml" Target="../ink/ink164.xml"/><Relationship Id="rId154" Type="http://schemas.openxmlformats.org/officeDocument/2006/relationships/customXml" Target="../ink/ink175.xml"/><Relationship Id="rId175" Type="http://schemas.openxmlformats.org/officeDocument/2006/relationships/customXml" Target="../ink/ink188.xml"/><Relationship Id="rId196" Type="http://schemas.openxmlformats.org/officeDocument/2006/relationships/image" Target="../media/image200.png"/><Relationship Id="rId200" Type="http://schemas.openxmlformats.org/officeDocument/2006/relationships/image" Target="../media/image202.png"/><Relationship Id="rId16" Type="http://schemas.openxmlformats.org/officeDocument/2006/relationships/image" Target="../media/image124.png"/><Relationship Id="rId221" Type="http://schemas.openxmlformats.org/officeDocument/2006/relationships/customXml" Target="../ink/ink210.xml"/><Relationship Id="rId242" Type="http://schemas.openxmlformats.org/officeDocument/2006/relationships/image" Target="../media/image205.png"/><Relationship Id="rId58" Type="http://schemas.openxmlformats.org/officeDocument/2006/relationships/customXml" Target="../ink/ink122.xml"/><Relationship Id="rId79" Type="http://schemas.openxmlformats.org/officeDocument/2006/relationships/customXml" Target="../ink/ink131.xml"/><Relationship Id="rId102" Type="http://schemas.openxmlformats.org/officeDocument/2006/relationships/image" Target="../media/image159.png"/><Relationship Id="rId123" Type="http://schemas.openxmlformats.org/officeDocument/2006/relationships/customXml" Target="../ink/ink158.xml"/><Relationship Id="rId144" Type="http://schemas.openxmlformats.org/officeDocument/2006/relationships/customXml" Target="../ink/ink170.xml"/><Relationship Id="rId90" Type="http://schemas.openxmlformats.org/officeDocument/2006/relationships/customXml" Target="../ink/ink139.xml"/><Relationship Id="rId165" Type="http://schemas.openxmlformats.org/officeDocument/2006/relationships/image" Target="../media/image189.png"/><Relationship Id="rId186" Type="http://schemas.openxmlformats.org/officeDocument/2006/relationships/image" Target="../media/image195.png"/><Relationship Id="rId211" Type="http://schemas.openxmlformats.org/officeDocument/2006/relationships/customXml" Target="../ink/ink206.xml"/><Relationship Id="rId232" Type="http://schemas.openxmlformats.org/officeDocument/2006/relationships/image" Target="../media/image132.png"/><Relationship Id="rId27" Type="http://schemas.openxmlformats.org/officeDocument/2006/relationships/image" Target="../media/image129.png"/><Relationship Id="rId69" Type="http://schemas.openxmlformats.org/officeDocument/2006/relationships/customXml" Target="../ink/ink126.xml"/><Relationship Id="rId113" Type="http://schemas.openxmlformats.org/officeDocument/2006/relationships/customXml" Target="../ink/ink153.xml"/><Relationship Id="rId134" Type="http://schemas.openxmlformats.org/officeDocument/2006/relationships/image" Target="../media/image174.png"/><Relationship Id="rId80" Type="http://schemas.openxmlformats.org/officeDocument/2006/relationships/customXml" Target="../ink/ink132.xml"/><Relationship Id="rId155" Type="http://schemas.openxmlformats.org/officeDocument/2006/relationships/image" Target="../media/image184.png"/><Relationship Id="rId176" Type="http://schemas.openxmlformats.org/officeDocument/2006/relationships/customXml" Target="../ink/ink189.xml"/><Relationship Id="rId197" Type="http://schemas.openxmlformats.org/officeDocument/2006/relationships/customXml" Target="../ink/ink201.xml"/><Relationship Id="rId201" Type="http://schemas.openxmlformats.org/officeDocument/2006/relationships/customXml" Target="../ink/ink203.xml"/><Relationship Id="rId222" Type="http://schemas.openxmlformats.org/officeDocument/2006/relationships/image" Target="../media/image109.png"/><Relationship Id="rId243" Type="http://schemas.openxmlformats.org/officeDocument/2006/relationships/customXml" Target="../ink/ink221.xml"/><Relationship Id="rId17" Type="http://schemas.openxmlformats.org/officeDocument/2006/relationships/customXml" Target="../ink/ink107.xml"/><Relationship Id="rId59" Type="http://schemas.openxmlformats.org/officeDocument/2006/relationships/image" Target="../media/image143.png"/><Relationship Id="rId103" Type="http://schemas.openxmlformats.org/officeDocument/2006/relationships/customXml" Target="../ink/ink148.xml"/><Relationship Id="rId124" Type="http://schemas.openxmlformats.org/officeDocument/2006/relationships/image" Target="../media/image170.png"/><Relationship Id="rId70" Type="http://schemas.openxmlformats.org/officeDocument/2006/relationships/image" Target="../media/image148.png"/><Relationship Id="rId91" Type="http://schemas.openxmlformats.org/officeDocument/2006/relationships/image" Target="../media/image156.png"/><Relationship Id="rId145" Type="http://schemas.openxmlformats.org/officeDocument/2006/relationships/image" Target="../media/image179.png"/><Relationship Id="rId166" Type="http://schemas.openxmlformats.org/officeDocument/2006/relationships/customXml" Target="../ink/ink181.xml"/><Relationship Id="rId187" Type="http://schemas.openxmlformats.org/officeDocument/2006/relationships/customXml" Target="../ink/ink196.xml"/><Relationship Id="rId1" Type="http://schemas.openxmlformats.org/officeDocument/2006/relationships/slideLayout" Target="../slideLayouts/slideLayout7.xml"/><Relationship Id="rId212" Type="http://schemas.openxmlformats.org/officeDocument/2006/relationships/image" Target="../media/image207.png"/><Relationship Id="rId233" Type="http://schemas.openxmlformats.org/officeDocument/2006/relationships/customXml" Target="../ink/ink216.xml"/><Relationship Id="rId28" Type="http://schemas.openxmlformats.org/officeDocument/2006/relationships/customXml" Target="../ink/ink112.xml"/><Relationship Id="rId114" Type="http://schemas.openxmlformats.org/officeDocument/2006/relationships/image" Target="../media/image165.png"/><Relationship Id="rId60" Type="http://schemas.openxmlformats.org/officeDocument/2006/relationships/customXml" Target="../ink/ink123.xml"/><Relationship Id="rId81" Type="http://schemas.openxmlformats.org/officeDocument/2006/relationships/customXml" Target="../ink/ink133.xml"/><Relationship Id="rId135" Type="http://schemas.openxmlformats.org/officeDocument/2006/relationships/customXml" Target="../ink/ink165.xml"/><Relationship Id="rId156" Type="http://schemas.openxmlformats.org/officeDocument/2006/relationships/customXml" Target="../ink/ink176.xml"/><Relationship Id="rId177" Type="http://schemas.openxmlformats.org/officeDocument/2006/relationships/image" Target="../media/image192.png"/><Relationship Id="rId198" Type="http://schemas.openxmlformats.org/officeDocument/2006/relationships/image" Target="../media/image201.png"/><Relationship Id="rId202" Type="http://schemas.openxmlformats.org/officeDocument/2006/relationships/image" Target="../media/image203.png"/><Relationship Id="rId223" Type="http://schemas.openxmlformats.org/officeDocument/2006/relationships/customXml" Target="../ink/ink211.xml"/><Relationship Id="rId244" Type="http://schemas.openxmlformats.org/officeDocument/2006/relationships/image" Target="../media/image210.png"/><Relationship Id="rId18" Type="http://schemas.openxmlformats.org/officeDocument/2006/relationships/image" Target="../media/image125.png"/><Relationship Id="rId39" Type="http://schemas.openxmlformats.org/officeDocument/2006/relationships/image" Target="../media/image135.png"/><Relationship Id="rId104" Type="http://schemas.openxmlformats.org/officeDocument/2006/relationships/image" Target="../media/image160.png"/><Relationship Id="rId125" Type="http://schemas.openxmlformats.org/officeDocument/2006/relationships/customXml" Target="../ink/ink159.xml"/><Relationship Id="rId146" Type="http://schemas.openxmlformats.org/officeDocument/2006/relationships/customXml" Target="../ink/ink171.xml"/><Relationship Id="rId167" Type="http://schemas.openxmlformats.org/officeDocument/2006/relationships/customXml" Target="../ink/ink182.xml"/><Relationship Id="rId188" Type="http://schemas.openxmlformats.org/officeDocument/2006/relationships/image" Target="../media/image196.png"/><Relationship Id="rId71" Type="http://schemas.openxmlformats.org/officeDocument/2006/relationships/customXml" Target="../ink/ink127.xml"/><Relationship Id="rId92" Type="http://schemas.openxmlformats.org/officeDocument/2006/relationships/customXml" Target="../ink/ink140.xml"/><Relationship Id="rId213" Type="http://schemas.openxmlformats.org/officeDocument/2006/relationships/customXml" Target="../ink/ink207.xml"/><Relationship Id="rId234" Type="http://schemas.openxmlformats.org/officeDocument/2006/relationships/image" Target="../media/image134.png"/><Relationship Id="rId2" Type="http://schemas.openxmlformats.org/officeDocument/2006/relationships/image" Target="../media/image108.png"/><Relationship Id="rId40" Type="http://schemas.openxmlformats.org/officeDocument/2006/relationships/customXml" Target="../ink/ink114.xml"/><Relationship Id="rId115" Type="http://schemas.openxmlformats.org/officeDocument/2006/relationships/customXml" Target="../ink/ink154.xml"/><Relationship Id="rId136" Type="http://schemas.openxmlformats.org/officeDocument/2006/relationships/image" Target="../media/image175.png"/><Relationship Id="rId157" Type="http://schemas.openxmlformats.org/officeDocument/2006/relationships/image" Target="../media/image185.png"/><Relationship Id="rId178" Type="http://schemas.openxmlformats.org/officeDocument/2006/relationships/customXml" Target="../ink/ink190.xml"/><Relationship Id="rId61" Type="http://schemas.openxmlformats.org/officeDocument/2006/relationships/customXml" Target="../ink/ink124.xml"/><Relationship Id="rId82" Type="http://schemas.openxmlformats.org/officeDocument/2006/relationships/customXml" Target="../ink/ink134.xml"/><Relationship Id="rId199" Type="http://schemas.openxmlformats.org/officeDocument/2006/relationships/customXml" Target="../ink/ink202.xml"/><Relationship Id="rId203" Type="http://schemas.openxmlformats.org/officeDocument/2006/relationships/customXml" Target="../ink/ink204.xml"/><Relationship Id="rId19" Type="http://schemas.openxmlformats.org/officeDocument/2006/relationships/customXml" Target="../ink/ink108.xml"/><Relationship Id="rId224" Type="http://schemas.openxmlformats.org/officeDocument/2006/relationships/image" Target="../media/image118.png"/><Relationship Id="rId245" Type="http://schemas.openxmlformats.org/officeDocument/2006/relationships/customXml" Target="../ink/ink222.xml"/><Relationship Id="rId105" Type="http://schemas.openxmlformats.org/officeDocument/2006/relationships/customXml" Target="../ink/ink149.xml"/><Relationship Id="rId126" Type="http://schemas.openxmlformats.org/officeDocument/2006/relationships/customXml" Target="../ink/ink160.xml"/><Relationship Id="rId147" Type="http://schemas.openxmlformats.org/officeDocument/2006/relationships/image" Target="../media/image180.png"/><Relationship Id="rId168" Type="http://schemas.openxmlformats.org/officeDocument/2006/relationships/customXml" Target="../ink/ink183.xml"/><Relationship Id="rId51" Type="http://schemas.openxmlformats.org/officeDocument/2006/relationships/image" Target="../media/image140.png"/><Relationship Id="rId72" Type="http://schemas.openxmlformats.org/officeDocument/2006/relationships/image" Target="../media/image149.png"/><Relationship Id="rId93" Type="http://schemas.openxmlformats.org/officeDocument/2006/relationships/customXml" Target="../ink/ink141.xml"/><Relationship Id="rId189" Type="http://schemas.openxmlformats.org/officeDocument/2006/relationships/customXml" Target="../ink/ink197.xml"/></Relationships>
</file>

<file path=ppt/slides/_rels/slide107.xml.rels><?xml version="1.0" encoding="UTF-8" standalone="yes"?>
<Relationships xmlns="http://schemas.openxmlformats.org/package/2006/relationships"><Relationship Id="rId26" Type="http://schemas.openxmlformats.org/officeDocument/2006/relationships/image" Target="../media/image1520.png"/><Relationship Id="rId21" Type="http://schemas.openxmlformats.org/officeDocument/2006/relationships/customXml" Target="../ink/ink235.xml"/><Relationship Id="rId42" Type="http://schemas.openxmlformats.org/officeDocument/2006/relationships/image" Target="../media/image1600.png"/><Relationship Id="rId47" Type="http://schemas.openxmlformats.org/officeDocument/2006/relationships/customXml" Target="../ink/ink246.xml"/><Relationship Id="rId63" Type="http://schemas.openxmlformats.org/officeDocument/2006/relationships/image" Target="../media/image1700.png"/><Relationship Id="rId68" Type="http://schemas.openxmlformats.org/officeDocument/2006/relationships/customXml" Target="../ink/ink257.xml"/><Relationship Id="rId84" Type="http://schemas.openxmlformats.org/officeDocument/2006/relationships/customXml" Target="../ink/ink265.xml"/><Relationship Id="rId89" Type="http://schemas.openxmlformats.org/officeDocument/2006/relationships/image" Target="../media/image2001.png"/><Relationship Id="rId16" Type="http://schemas.openxmlformats.org/officeDocument/2006/relationships/customXml" Target="../ink/ink232.xml"/><Relationship Id="rId11" Type="http://schemas.openxmlformats.org/officeDocument/2006/relationships/image" Target="../media/image1450.png"/><Relationship Id="rId32" Type="http://schemas.openxmlformats.org/officeDocument/2006/relationships/image" Target="../media/image1550.png"/><Relationship Id="rId37" Type="http://schemas.openxmlformats.org/officeDocument/2006/relationships/customXml" Target="../ink/ink241.xml"/><Relationship Id="rId53" Type="http://schemas.openxmlformats.org/officeDocument/2006/relationships/customXml" Target="../ink/ink249.xml"/><Relationship Id="rId58" Type="http://schemas.openxmlformats.org/officeDocument/2006/relationships/customXml" Target="../ink/ink252.xml"/><Relationship Id="rId74" Type="http://schemas.openxmlformats.org/officeDocument/2006/relationships/customXml" Target="../ink/ink260.xml"/><Relationship Id="rId79" Type="http://schemas.openxmlformats.org/officeDocument/2006/relationships/image" Target="../media/image1951.png"/><Relationship Id="rId102" Type="http://schemas.openxmlformats.org/officeDocument/2006/relationships/customXml" Target="../ink/ink274.xml"/><Relationship Id="rId5" Type="http://schemas.openxmlformats.org/officeDocument/2006/relationships/image" Target="../media/image1420.png"/><Relationship Id="rId90" Type="http://schemas.openxmlformats.org/officeDocument/2006/relationships/customXml" Target="../ink/ink268.xml"/><Relationship Id="rId95" Type="http://schemas.openxmlformats.org/officeDocument/2006/relationships/image" Target="../media/image2102.png"/><Relationship Id="rId22" Type="http://schemas.openxmlformats.org/officeDocument/2006/relationships/image" Target="../media/image1500.png"/><Relationship Id="rId27" Type="http://schemas.openxmlformats.org/officeDocument/2006/relationships/customXml" Target="../ink/ink238.xml"/><Relationship Id="rId43" Type="http://schemas.openxmlformats.org/officeDocument/2006/relationships/customXml" Target="../ink/ink244.xml"/><Relationship Id="rId48" Type="http://schemas.openxmlformats.org/officeDocument/2006/relationships/image" Target="../media/image1630.png"/><Relationship Id="rId64" Type="http://schemas.openxmlformats.org/officeDocument/2006/relationships/customXml" Target="../ink/ink255.xml"/><Relationship Id="rId69" Type="http://schemas.openxmlformats.org/officeDocument/2006/relationships/image" Target="../media/image1730.png"/><Relationship Id="rId80" Type="http://schemas.openxmlformats.org/officeDocument/2006/relationships/customXml" Target="../ink/ink263.xml"/><Relationship Id="rId85" Type="http://schemas.openxmlformats.org/officeDocument/2006/relationships/image" Target="../media/image1981.png"/><Relationship Id="rId3" Type="http://schemas.openxmlformats.org/officeDocument/2006/relationships/image" Target="../media/image216.png"/><Relationship Id="rId12" Type="http://schemas.openxmlformats.org/officeDocument/2006/relationships/customXml" Target="../ink/ink230.xml"/><Relationship Id="rId17" Type="http://schemas.openxmlformats.org/officeDocument/2006/relationships/image" Target="../media/image1480.png"/><Relationship Id="rId25" Type="http://schemas.openxmlformats.org/officeDocument/2006/relationships/customXml" Target="../ink/ink237.xml"/><Relationship Id="rId33" Type="http://schemas.openxmlformats.org/officeDocument/2006/relationships/customXml" Target="../ink/ink239.xml"/><Relationship Id="rId38" Type="http://schemas.openxmlformats.org/officeDocument/2006/relationships/image" Target="../media/image1580.png"/><Relationship Id="rId46" Type="http://schemas.openxmlformats.org/officeDocument/2006/relationships/image" Target="../media/image1620.png"/><Relationship Id="rId59" Type="http://schemas.openxmlformats.org/officeDocument/2006/relationships/image" Target="../media/image1680.png"/><Relationship Id="rId67" Type="http://schemas.openxmlformats.org/officeDocument/2006/relationships/image" Target="../media/image1720.png"/><Relationship Id="rId103" Type="http://schemas.openxmlformats.org/officeDocument/2006/relationships/image" Target="../media/image2142.png"/><Relationship Id="rId20" Type="http://schemas.openxmlformats.org/officeDocument/2006/relationships/customXml" Target="../ink/ink234.xml"/><Relationship Id="rId41" Type="http://schemas.openxmlformats.org/officeDocument/2006/relationships/customXml" Target="../ink/ink243.xml"/><Relationship Id="rId54" Type="http://schemas.openxmlformats.org/officeDocument/2006/relationships/customXml" Target="../ink/ink250.xml"/><Relationship Id="rId62" Type="http://schemas.openxmlformats.org/officeDocument/2006/relationships/customXml" Target="../ink/ink254.xml"/><Relationship Id="rId70" Type="http://schemas.openxmlformats.org/officeDocument/2006/relationships/customXml" Target="../ink/ink258.xml"/><Relationship Id="rId75" Type="http://schemas.openxmlformats.org/officeDocument/2006/relationships/image" Target="../media/image1740.png"/><Relationship Id="rId83" Type="http://schemas.openxmlformats.org/officeDocument/2006/relationships/image" Target="../media/image1971.png"/><Relationship Id="rId88" Type="http://schemas.openxmlformats.org/officeDocument/2006/relationships/customXml" Target="../ink/ink267.xml"/><Relationship Id="rId91" Type="http://schemas.openxmlformats.org/officeDocument/2006/relationships/image" Target="../media/image1300.png"/><Relationship Id="rId96" Type="http://schemas.openxmlformats.org/officeDocument/2006/relationships/customXml" Target="../ink/ink271.xml"/><Relationship Id="rId1" Type="http://schemas.openxmlformats.org/officeDocument/2006/relationships/slideLayout" Target="../slideLayouts/slideLayout7.xml"/><Relationship Id="rId6" Type="http://schemas.openxmlformats.org/officeDocument/2006/relationships/customXml" Target="../ink/ink227.xml"/><Relationship Id="rId15" Type="http://schemas.openxmlformats.org/officeDocument/2006/relationships/image" Target="../media/image217.png"/><Relationship Id="rId23" Type="http://schemas.openxmlformats.org/officeDocument/2006/relationships/customXml" Target="../ink/ink236.xml"/><Relationship Id="rId36" Type="http://schemas.openxmlformats.org/officeDocument/2006/relationships/image" Target="../media/image1570.png"/><Relationship Id="rId49" Type="http://schemas.openxmlformats.org/officeDocument/2006/relationships/customXml" Target="../ink/ink247.xml"/><Relationship Id="rId57" Type="http://schemas.openxmlformats.org/officeDocument/2006/relationships/image" Target="../media/image1670.png"/><Relationship Id="rId10" Type="http://schemas.openxmlformats.org/officeDocument/2006/relationships/customXml" Target="../ink/ink229.xml"/><Relationship Id="rId44" Type="http://schemas.openxmlformats.org/officeDocument/2006/relationships/image" Target="../media/image1610.png"/><Relationship Id="rId52" Type="http://schemas.openxmlformats.org/officeDocument/2006/relationships/image" Target="../media/image1650.png"/><Relationship Id="rId60" Type="http://schemas.openxmlformats.org/officeDocument/2006/relationships/customXml" Target="../ink/ink253.xml"/><Relationship Id="rId65" Type="http://schemas.openxmlformats.org/officeDocument/2006/relationships/image" Target="../media/image1710.png"/><Relationship Id="rId73" Type="http://schemas.openxmlformats.org/officeDocument/2006/relationships/image" Target="../media/image1540.png"/><Relationship Id="rId78" Type="http://schemas.openxmlformats.org/officeDocument/2006/relationships/customXml" Target="../ink/ink262.xml"/><Relationship Id="rId81" Type="http://schemas.openxmlformats.org/officeDocument/2006/relationships/image" Target="../media/image1961.png"/><Relationship Id="rId86" Type="http://schemas.openxmlformats.org/officeDocument/2006/relationships/customXml" Target="../ink/ink266.xml"/><Relationship Id="rId94" Type="http://schemas.openxmlformats.org/officeDocument/2006/relationships/customXml" Target="../ink/ink270.xml"/><Relationship Id="rId99" Type="http://schemas.openxmlformats.org/officeDocument/2006/relationships/image" Target="../media/image2122.png"/><Relationship Id="rId101" Type="http://schemas.openxmlformats.org/officeDocument/2006/relationships/image" Target="../media/image2132.png"/><Relationship Id="rId4" Type="http://schemas.openxmlformats.org/officeDocument/2006/relationships/customXml" Target="../ink/ink226.xml"/><Relationship Id="rId9" Type="http://schemas.openxmlformats.org/officeDocument/2006/relationships/image" Target="../media/image1440.png"/><Relationship Id="rId13" Type="http://schemas.openxmlformats.org/officeDocument/2006/relationships/image" Target="../media/image1460.png"/><Relationship Id="rId18" Type="http://schemas.openxmlformats.org/officeDocument/2006/relationships/customXml" Target="../ink/ink233.xml"/><Relationship Id="rId39" Type="http://schemas.openxmlformats.org/officeDocument/2006/relationships/customXml" Target="../ink/ink242.xml"/><Relationship Id="rId34" Type="http://schemas.openxmlformats.org/officeDocument/2006/relationships/image" Target="../media/image1560.png"/><Relationship Id="rId50" Type="http://schemas.openxmlformats.org/officeDocument/2006/relationships/image" Target="../media/image1640.png"/><Relationship Id="rId55" Type="http://schemas.openxmlformats.org/officeDocument/2006/relationships/image" Target="../media/image1660.png"/><Relationship Id="rId76" Type="http://schemas.openxmlformats.org/officeDocument/2006/relationships/customXml" Target="../ink/ink261.xml"/><Relationship Id="rId97" Type="http://schemas.openxmlformats.org/officeDocument/2006/relationships/image" Target="../media/image2112.png"/><Relationship Id="rId7" Type="http://schemas.openxmlformats.org/officeDocument/2006/relationships/image" Target="../media/image1430.png"/><Relationship Id="rId71" Type="http://schemas.openxmlformats.org/officeDocument/2006/relationships/image" Target="../media/image1530.png"/><Relationship Id="rId92" Type="http://schemas.openxmlformats.org/officeDocument/2006/relationships/customXml" Target="../ink/ink269.xml"/><Relationship Id="rId2" Type="http://schemas.openxmlformats.org/officeDocument/2006/relationships/image" Target="../media/image215.png"/><Relationship Id="rId24" Type="http://schemas.openxmlformats.org/officeDocument/2006/relationships/image" Target="../media/image1510.png"/><Relationship Id="rId40" Type="http://schemas.openxmlformats.org/officeDocument/2006/relationships/image" Target="../media/image1590.png"/><Relationship Id="rId45" Type="http://schemas.openxmlformats.org/officeDocument/2006/relationships/customXml" Target="../ink/ink245.xml"/><Relationship Id="rId66" Type="http://schemas.openxmlformats.org/officeDocument/2006/relationships/customXml" Target="../ink/ink256.xml"/><Relationship Id="rId87" Type="http://schemas.openxmlformats.org/officeDocument/2006/relationships/image" Target="../media/image1991.png"/><Relationship Id="rId61" Type="http://schemas.openxmlformats.org/officeDocument/2006/relationships/image" Target="../media/image1690.png"/><Relationship Id="rId82" Type="http://schemas.openxmlformats.org/officeDocument/2006/relationships/customXml" Target="../ink/ink264.xml"/><Relationship Id="rId19" Type="http://schemas.openxmlformats.org/officeDocument/2006/relationships/image" Target="../media/image1490.png"/><Relationship Id="rId14" Type="http://schemas.openxmlformats.org/officeDocument/2006/relationships/customXml" Target="../ink/ink231.xml"/><Relationship Id="rId35" Type="http://schemas.openxmlformats.org/officeDocument/2006/relationships/customXml" Target="../ink/ink240.xml"/><Relationship Id="rId56" Type="http://schemas.openxmlformats.org/officeDocument/2006/relationships/customXml" Target="../ink/ink251.xml"/><Relationship Id="rId77" Type="http://schemas.openxmlformats.org/officeDocument/2006/relationships/image" Target="../media/image1750.png"/><Relationship Id="rId100" Type="http://schemas.openxmlformats.org/officeDocument/2006/relationships/customXml" Target="../ink/ink273.xml"/><Relationship Id="rId8" Type="http://schemas.openxmlformats.org/officeDocument/2006/relationships/customXml" Target="../ink/ink228.xml"/><Relationship Id="rId51" Type="http://schemas.openxmlformats.org/officeDocument/2006/relationships/customXml" Target="../ink/ink248.xml"/><Relationship Id="rId72" Type="http://schemas.openxmlformats.org/officeDocument/2006/relationships/customXml" Target="../ink/ink259.xml"/><Relationship Id="rId93" Type="http://schemas.openxmlformats.org/officeDocument/2006/relationships/image" Target="../media/image1320.png"/><Relationship Id="rId98" Type="http://schemas.openxmlformats.org/officeDocument/2006/relationships/customXml" Target="../ink/ink272.xml"/></Relationships>
</file>

<file path=ppt/slides/_rels/slide108.xml.rels><?xml version="1.0" encoding="UTF-8" standalone="yes"?>
<Relationships xmlns="http://schemas.openxmlformats.org/package/2006/relationships"><Relationship Id="rId26" Type="http://schemas.openxmlformats.org/officeDocument/2006/relationships/customXml" Target="../ink/ink285.xml"/><Relationship Id="rId117" Type="http://schemas.openxmlformats.org/officeDocument/2006/relationships/customXml" Target="../ink/ink329.xml"/><Relationship Id="rId21" Type="http://schemas.openxmlformats.org/officeDocument/2006/relationships/image" Target="../media/image1840.png"/><Relationship Id="rId42" Type="http://schemas.openxmlformats.org/officeDocument/2006/relationships/customXml" Target="../ink/ink294.xml"/><Relationship Id="rId47" Type="http://schemas.openxmlformats.org/officeDocument/2006/relationships/image" Target="../media/image2121.png"/><Relationship Id="rId68" Type="http://schemas.openxmlformats.org/officeDocument/2006/relationships/image" Target="../media/image221.png"/><Relationship Id="rId84" Type="http://schemas.openxmlformats.org/officeDocument/2006/relationships/image" Target="../media/image229.png"/><Relationship Id="rId89" Type="http://schemas.openxmlformats.org/officeDocument/2006/relationships/customXml" Target="../ink/ink315.xml"/><Relationship Id="rId112" Type="http://schemas.openxmlformats.org/officeDocument/2006/relationships/image" Target="../media/image243.png"/><Relationship Id="rId16" Type="http://schemas.openxmlformats.org/officeDocument/2006/relationships/customXml" Target="../ink/ink280.xml"/><Relationship Id="rId107" Type="http://schemas.openxmlformats.org/officeDocument/2006/relationships/customXml" Target="../ink/ink324.xml"/><Relationship Id="rId11" Type="http://schemas.openxmlformats.org/officeDocument/2006/relationships/image" Target="../media/image1790.png"/><Relationship Id="rId32" Type="http://schemas.openxmlformats.org/officeDocument/2006/relationships/customXml" Target="../ink/ink288.xml"/><Relationship Id="rId37" Type="http://schemas.openxmlformats.org/officeDocument/2006/relationships/image" Target="../media/image2071.png"/><Relationship Id="rId53" Type="http://schemas.openxmlformats.org/officeDocument/2006/relationships/image" Target="../media/image2151.png"/><Relationship Id="rId58" Type="http://schemas.openxmlformats.org/officeDocument/2006/relationships/customXml" Target="../ink/ink302.xml"/><Relationship Id="rId74" Type="http://schemas.openxmlformats.org/officeDocument/2006/relationships/image" Target="../media/image224.png"/><Relationship Id="rId79" Type="http://schemas.openxmlformats.org/officeDocument/2006/relationships/customXml" Target="../ink/ink310.xml"/><Relationship Id="rId102" Type="http://schemas.openxmlformats.org/officeDocument/2006/relationships/image" Target="../media/image238.png"/><Relationship Id="rId123" Type="http://schemas.openxmlformats.org/officeDocument/2006/relationships/customXml" Target="../ink/ink332.xml"/><Relationship Id="rId128" Type="http://schemas.openxmlformats.org/officeDocument/2006/relationships/image" Target="../media/image251.png"/><Relationship Id="rId5" Type="http://schemas.openxmlformats.org/officeDocument/2006/relationships/image" Target="../media/image1760.png"/><Relationship Id="rId90" Type="http://schemas.openxmlformats.org/officeDocument/2006/relationships/image" Target="../media/image232.png"/><Relationship Id="rId95" Type="http://schemas.openxmlformats.org/officeDocument/2006/relationships/customXml" Target="../ink/ink318.xml"/><Relationship Id="rId22" Type="http://schemas.openxmlformats.org/officeDocument/2006/relationships/customXml" Target="../ink/ink283.xml"/><Relationship Id="rId27" Type="http://schemas.openxmlformats.org/officeDocument/2006/relationships/image" Target="../media/image2041.png"/><Relationship Id="rId43" Type="http://schemas.openxmlformats.org/officeDocument/2006/relationships/image" Target="../media/image2101.png"/><Relationship Id="rId48" Type="http://schemas.openxmlformats.org/officeDocument/2006/relationships/customXml" Target="../ink/ink297.xml"/><Relationship Id="rId64" Type="http://schemas.openxmlformats.org/officeDocument/2006/relationships/image" Target="../media/image2190.png"/><Relationship Id="rId69" Type="http://schemas.openxmlformats.org/officeDocument/2006/relationships/customXml" Target="../ink/ink305.xml"/><Relationship Id="rId113" Type="http://schemas.openxmlformats.org/officeDocument/2006/relationships/customXml" Target="../ink/ink327.xml"/><Relationship Id="rId118" Type="http://schemas.openxmlformats.org/officeDocument/2006/relationships/image" Target="../media/image246.png"/><Relationship Id="rId80" Type="http://schemas.openxmlformats.org/officeDocument/2006/relationships/image" Target="../media/image227.png"/><Relationship Id="rId85" Type="http://schemas.openxmlformats.org/officeDocument/2006/relationships/customXml" Target="../ink/ink313.xml"/><Relationship Id="rId12" Type="http://schemas.openxmlformats.org/officeDocument/2006/relationships/customXml" Target="../ink/ink278.xml"/><Relationship Id="rId17" Type="http://schemas.openxmlformats.org/officeDocument/2006/relationships/image" Target="../media/image1820.png"/><Relationship Id="rId33" Type="http://schemas.openxmlformats.org/officeDocument/2006/relationships/image" Target="../media/image168.png"/><Relationship Id="rId38" Type="http://schemas.openxmlformats.org/officeDocument/2006/relationships/customXml" Target="../ink/ink292.xml"/><Relationship Id="rId59" Type="http://schemas.openxmlformats.org/officeDocument/2006/relationships/image" Target="../media/image2180.png"/><Relationship Id="rId103" Type="http://schemas.openxmlformats.org/officeDocument/2006/relationships/customXml" Target="../ink/ink322.xml"/><Relationship Id="rId108" Type="http://schemas.openxmlformats.org/officeDocument/2006/relationships/image" Target="../media/image241.png"/><Relationship Id="rId124" Type="http://schemas.openxmlformats.org/officeDocument/2006/relationships/image" Target="../media/image249.png"/><Relationship Id="rId129" Type="http://schemas.openxmlformats.org/officeDocument/2006/relationships/customXml" Target="../ink/ink335.xml"/><Relationship Id="rId54" Type="http://schemas.openxmlformats.org/officeDocument/2006/relationships/customXml" Target="../ink/ink300.xml"/><Relationship Id="rId70" Type="http://schemas.openxmlformats.org/officeDocument/2006/relationships/image" Target="../media/image222.png"/><Relationship Id="rId75" Type="http://schemas.openxmlformats.org/officeDocument/2006/relationships/customXml" Target="../ink/ink308.xml"/><Relationship Id="rId91" Type="http://schemas.openxmlformats.org/officeDocument/2006/relationships/customXml" Target="../ink/ink316.xml"/><Relationship Id="rId96"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customXml" Target="../ink/ink276.xml"/><Relationship Id="rId23" Type="http://schemas.openxmlformats.org/officeDocument/2006/relationships/image" Target="../media/image1850.png"/><Relationship Id="rId28" Type="http://schemas.openxmlformats.org/officeDocument/2006/relationships/customXml" Target="../ink/ink286.xml"/><Relationship Id="rId49" Type="http://schemas.openxmlformats.org/officeDocument/2006/relationships/image" Target="../media/image2131.png"/><Relationship Id="rId114" Type="http://schemas.openxmlformats.org/officeDocument/2006/relationships/image" Target="../media/image244.png"/><Relationship Id="rId119" Type="http://schemas.openxmlformats.org/officeDocument/2006/relationships/customXml" Target="../ink/ink330.xml"/><Relationship Id="rId44" Type="http://schemas.openxmlformats.org/officeDocument/2006/relationships/customXml" Target="../ink/ink295.xml"/><Relationship Id="rId60" Type="http://schemas.openxmlformats.org/officeDocument/2006/relationships/customXml" Target="../ink/ink303.xml"/><Relationship Id="rId65" Type="http://schemas.openxmlformats.org/officeDocument/2006/relationships/customXml" Target="../ink/ink304.xml"/><Relationship Id="rId81" Type="http://schemas.openxmlformats.org/officeDocument/2006/relationships/customXml" Target="../ink/ink311.xml"/><Relationship Id="rId86" Type="http://schemas.openxmlformats.org/officeDocument/2006/relationships/image" Target="../media/image230.png"/><Relationship Id="rId130" Type="http://schemas.openxmlformats.org/officeDocument/2006/relationships/image" Target="../media/image252.png"/><Relationship Id="rId13" Type="http://schemas.openxmlformats.org/officeDocument/2006/relationships/image" Target="../media/image1800.png"/><Relationship Id="rId18" Type="http://schemas.openxmlformats.org/officeDocument/2006/relationships/customXml" Target="../ink/ink281.xml"/><Relationship Id="rId39" Type="http://schemas.openxmlformats.org/officeDocument/2006/relationships/image" Target="../media/image2081.png"/><Relationship Id="rId109" Type="http://schemas.openxmlformats.org/officeDocument/2006/relationships/customXml" Target="../ink/ink325.xml"/><Relationship Id="rId34" Type="http://schemas.openxmlformats.org/officeDocument/2006/relationships/customXml" Target="../ink/ink289.xml"/><Relationship Id="rId50" Type="http://schemas.openxmlformats.org/officeDocument/2006/relationships/customXml" Target="../ink/ink298.xml"/><Relationship Id="rId55" Type="http://schemas.openxmlformats.org/officeDocument/2006/relationships/image" Target="../media/image2161.png"/><Relationship Id="rId76" Type="http://schemas.openxmlformats.org/officeDocument/2006/relationships/image" Target="../media/image225.png"/><Relationship Id="rId97" Type="http://schemas.openxmlformats.org/officeDocument/2006/relationships/customXml" Target="../ink/ink319.xml"/><Relationship Id="rId104" Type="http://schemas.openxmlformats.org/officeDocument/2006/relationships/image" Target="../media/image239.png"/><Relationship Id="rId120" Type="http://schemas.openxmlformats.org/officeDocument/2006/relationships/image" Target="../media/image247.png"/><Relationship Id="rId125" Type="http://schemas.openxmlformats.org/officeDocument/2006/relationships/customXml" Target="../ink/ink333.xml"/><Relationship Id="rId71" Type="http://schemas.openxmlformats.org/officeDocument/2006/relationships/customXml" Target="../ink/ink306.xml"/><Relationship Id="rId92" Type="http://schemas.openxmlformats.org/officeDocument/2006/relationships/image" Target="../media/image233.png"/><Relationship Id="rId2" Type="http://schemas.openxmlformats.org/officeDocument/2006/relationships/image" Target="../media/image218.png"/><Relationship Id="rId29" Type="http://schemas.openxmlformats.org/officeDocument/2006/relationships/image" Target="../media/image2051.png"/><Relationship Id="rId24" Type="http://schemas.openxmlformats.org/officeDocument/2006/relationships/customXml" Target="../ink/ink284.xml"/><Relationship Id="rId40" Type="http://schemas.openxmlformats.org/officeDocument/2006/relationships/customXml" Target="../ink/ink293.xml"/><Relationship Id="rId45" Type="http://schemas.openxmlformats.org/officeDocument/2006/relationships/image" Target="../media/image2111.png"/><Relationship Id="rId87" Type="http://schemas.openxmlformats.org/officeDocument/2006/relationships/customXml" Target="../ink/ink314.xml"/><Relationship Id="rId110" Type="http://schemas.openxmlformats.org/officeDocument/2006/relationships/image" Target="../media/image242.png"/><Relationship Id="rId115" Type="http://schemas.openxmlformats.org/officeDocument/2006/relationships/customXml" Target="../ink/ink328.xml"/><Relationship Id="rId131" Type="http://schemas.openxmlformats.org/officeDocument/2006/relationships/customXml" Target="../ink/ink336.xml"/><Relationship Id="rId82" Type="http://schemas.openxmlformats.org/officeDocument/2006/relationships/image" Target="../media/image228.png"/><Relationship Id="rId19" Type="http://schemas.openxmlformats.org/officeDocument/2006/relationships/image" Target="../media/image1830.png"/><Relationship Id="rId14" Type="http://schemas.openxmlformats.org/officeDocument/2006/relationships/customXml" Target="../ink/ink279.xml"/><Relationship Id="rId30" Type="http://schemas.openxmlformats.org/officeDocument/2006/relationships/customXml" Target="../ink/ink287.xml"/><Relationship Id="rId35" Type="http://schemas.openxmlformats.org/officeDocument/2006/relationships/customXml" Target="../ink/ink290.xml"/><Relationship Id="rId56" Type="http://schemas.openxmlformats.org/officeDocument/2006/relationships/customXml" Target="../ink/ink301.xml"/><Relationship Id="rId77" Type="http://schemas.openxmlformats.org/officeDocument/2006/relationships/customXml" Target="../ink/ink309.xml"/><Relationship Id="rId100" Type="http://schemas.openxmlformats.org/officeDocument/2006/relationships/image" Target="../media/image237.png"/><Relationship Id="rId105" Type="http://schemas.openxmlformats.org/officeDocument/2006/relationships/customXml" Target="../ink/ink323.xml"/><Relationship Id="rId126" Type="http://schemas.openxmlformats.org/officeDocument/2006/relationships/image" Target="../media/image250.png"/><Relationship Id="rId51" Type="http://schemas.openxmlformats.org/officeDocument/2006/relationships/image" Target="../media/image2141.png"/><Relationship Id="rId72" Type="http://schemas.openxmlformats.org/officeDocument/2006/relationships/image" Target="../media/image223.png"/><Relationship Id="rId93" Type="http://schemas.openxmlformats.org/officeDocument/2006/relationships/customXml" Target="../ink/ink317.xml"/><Relationship Id="rId98" Type="http://schemas.openxmlformats.org/officeDocument/2006/relationships/image" Target="../media/image236.png"/><Relationship Id="rId121" Type="http://schemas.openxmlformats.org/officeDocument/2006/relationships/customXml" Target="../ink/ink331.xml"/><Relationship Id="rId3" Type="http://schemas.openxmlformats.org/officeDocument/2006/relationships/image" Target="../media/image219.png"/><Relationship Id="rId25" Type="http://schemas.openxmlformats.org/officeDocument/2006/relationships/image" Target="../media/image220.png"/><Relationship Id="rId46" Type="http://schemas.openxmlformats.org/officeDocument/2006/relationships/customXml" Target="../ink/ink296.xml"/><Relationship Id="rId116" Type="http://schemas.openxmlformats.org/officeDocument/2006/relationships/image" Target="../media/image245.png"/><Relationship Id="rId20" Type="http://schemas.openxmlformats.org/officeDocument/2006/relationships/customXml" Target="../ink/ink282.xml"/><Relationship Id="rId41" Type="http://schemas.openxmlformats.org/officeDocument/2006/relationships/image" Target="../media/image2091.png"/><Relationship Id="rId83" Type="http://schemas.openxmlformats.org/officeDocument/2006/relationships/customXml" Target="../ink/ink312.xml"/><Relationship Id="rId88" Type="http://schemas.openxmlformats.org/officeDocument/2006/relationships/image" Target="../media/image231.png"/><Relationship Id="rId111" Type="http://schemas.openxmlformats.org/officeDocument/2006/relationships/customXml" Target="../ink/ink326.xml"/><Relationship Id="rId132" Type="http://schemas.openxmlformats.org/officeDocument/2006/relationships/image" Target="../media/image253.png"/><Relationship Id="rId15" Type="http://schemas.openxmlformats.org/officeDocument/2006/relationships/image" Target="../media/image1810.png"/><Relationship Id="rId36" Type="http://schemas.openxmlformats.org/officeDocument/2006/relationships/customXml" Target="../ink/ink291.xml"/><Relationship Id="rId57" Type="http://schemas.openxmlformats.org/officeDocument/2006/relationships/image" Target="../media/image2171.png"/><Relationship Id="rId106" Type="http://schemas.openxmlformats.org/officeDocument/2006/relationships/image" Target="../media/image240.png"/><Relationship Id="rId127" Type="http://schemas.openxmlformats.org/officeDocument/2006/relationships/customXml" Target="../ink/ink334.xml"/><Relationship Id="rId10" Type="http://schemas.openxmlformats.org/officeDocument/2006/relationships/customXml" Target="../ink/ink277.xml"/><Relationship Id="rId31" Type="http://schemas.openxmlformats.org/officeDocument/2006/relationships/image" Target="../media/image2061.png"/><Relationship Id="rId52" Type="http://schemas.openxmlformats.org/officeDocument/2006/relationships/customXml" Target="../ink/ink299.xml"/><Relationship Id="rId73" Type="http://schemas.openxmlformats.org/officeDocument/2006/relationships/customXml" Target="../ink/ink307.xml"/><Relationship Id="rId78" Type="http://schemas.openxmlformats.org/officeDocument/2006/relationships/image" Target="../media/image226.png"/><Relationship Id="rId94" Type="http://schemas.openxmlformats.org/officeDocument/2006/relationships/image" Target="../media/image234.png"/><Relationship Id="rId99" Type="http://schemas.openxmlformats.org/officeDocument/2006/relationships/customXml" Target="../ink/ink320.xml"/><Relationship Id="rId101" Type="http://schemas.openxmlformats.org/officeDocument/2006/relationships/customXml" Target="../ink/ink321.xml"/><Relationship Id="rId122" Type="http://schemas.openxmlformats.org/officeDocument/2006/relationships/image" Target="../media/image248.png"/><Relationship Id="rId4" Type="http://schemas.openxmlformats.org/officeDocument/2006/relationships/customXml" Target="../ink/ink275.xml"/><Relationship Id="rId9" Type="http://schemas.openxmlformats.org/officeDocument/2006/relationships/image" Target="../media/image1780.png"/></Relationships>
</file>

<file path=ppt/slides/_rels/slide109.xml.rels><?xml version="1.0" encoding="UTF-8" standalone="yes"?>
<Relationships xmlns="http://schemas.openxmlformats.org/package/2006/relationships"><Relationship Id="rId26" Type="http://schemas.openxmlformats.org/officeDocument/2006/relationships/customXml" Target="../ink/ink347.xml"/><Relationship Id="rId117" Type="http://schemas.openxmlformats.org/officeDocument/2006/relationships/customXml" Target="../ink/ink392.xml"/><Relationship Id="rId21" Type="http://schemas.openxmlformats.org/officeDocument/2006/relationships/image" Target="../media/image1840.png"/><Relationship Id="rId42" Type="http://schemas.openxmlformats.org/officeDocument/2006/relationships/customXml" Target="../ink/ink356.xml"/><Relationship Id="rId47" Type="http://schemas.openxmlformats.org/officeDocument/2006/relationships/image" Target="../media/image2121.png"/><Relationship Id="rId68" Type="http://schemas.openxmlformats.org/officeDocument/2006/relationships/image" Target="../media/image221.png"/><Relationship Id="rId84" Type="http://schemas.openxmlformats.org/officeDocument/2006/relationships/image" Target="../media/image229.png"/><Relationship Id="rId89" Type="http://schemas.openxmlformats.org/officeDocument/2006/relationships/customXml" Target="../ink/ink378.xml"/><Relationship Id="rId112" Type="http://schemas.openxmlformats.org/officeDocument/2006/relationships/image" Target="../media/image243.png"/><Relationship Id="rId16" Type="http://schemas.openxmlformats.org/officeDocument/2006/relationships/customXml" Target="../ink/ink342.xml"/><Relationship Id="rId107" Type="http://schemas.openxmlformats.org/officeDocument/2006/relationships/customXml" Target="../ink/ink387.xml"/><Relationship Id="rId11" Type="http://schemas.openxmlformats.org/officeDocument/2006/relationships/image" Target="../media/image1790.png"/><Relationship Id="rId32" Type="http://schemas.openxmlformats.org/officeDocument/2006/relationships/customXml" Target="../ink/ink350.xml"/><Relationship Id="rId37" Type="http://schemas.openxmlformats.org/officeDocument/2006/relationships/image" Target="../media/image2071.png"/><Relationship Id="rId53" Type="http://schemas.openxmlformats.org/officeDocument/2006/relationships/image" Target="../media/image2151.png"/><Relationship Id="rId58" Type="http://schemas.openxmlformats.org/officeDocument/2006/relationships/customXml" Target="../ink/ink364.xml"/><Relationship Id="rId74" Type="http://schemas.openxmlformats.org/officeDocument/2006/relationships/image" Target="../media/image224.png"/><Relationship Id="rId79" Type="http://schemas.openxmlformats.org/officeDocument/2006/relationships/customXml" Target="../ink/ink373.xml"/><Relationship Id="rId102" Type="http://schemas.openxmlformats.org/officeDocument/2006/relationships/image" Target="../media/image238.png"/><Relationship Id="rId5" Type="http://schemas.openxmlformats.org/officeDocument/2006/relationships/image" Target="../media/image1760.png"/><Relationship Id="rId90" Type="http://schemas.openxmlformats.org/officeDocument/2006/relationships/image" Target="../media/image232.png"/><Relationship Id="rId95" Type="http://schemas.openxmlformats.org/officeDocument/2006/relationships/customXml" Target="../ink/ink381.xml"/><Relationship Id="rId22" Type="http://schemas.openxmlformats.org/officeDocument/2006/relationships/customXml" Target="../ink/ink345.xml"/><Relationship Id="rId27" Type="http://schemas.openxmlformats.org/officeDocument/2006/relationships/image" Target="../media/image2041.png"/><Relationship Id="rId43" Type="http://schemas.openxmlformats.org/officeDocument/2006/relationships/image" Target="../media/image2101.png"/><Relationship Id="rId48" Type="http://schemas.openxmlformats.org/officeDocument/2006/relationships/customXml" Target="../ink/ink359.xml"/><Relationship Id="rId64" Type="http://schemas.openxmlformats.org/officeDocument/2006/relationships/image" Target="../media/image2190.png"/><Relationship Id="rId69" Type="http://schemas.openxmlformats.org/officeDocument/2006/relationships/customXml" Target="../ink/ink368.xml"/><Relationship Id="rId113" Type="http://schemas.openxmlformats.org/officeDocument/2006/relationships/customXml" Target="../ink/ink390.xml"/><Relationship Id="rId118" Type="http://schemas.openxmlformats.org/officeDocument/2006/relationships/image" Target="../media/image246.png"/><Relationship Id="rId80" Type="http://schemas.openxmlformats.org/officeDocument/2006/relationships/image" Target="../media/image227.png"/><Relationship Id="rId85" Type="http://schemas.openxmlformats.org/officeDocument/2006/relationships/customXml" Target="../ink/ink376.xml"/><Relationship Id="rId12" Type="http://schemas.openxmlformats.org/officeDocument/2006/relationships/customXml" Target="../ink/ink340.xml"/><Relationship Id="rId17" Type="http://schemas.openxmlformats.org/officeDocument/2006/relationships/image" Target="../media/image1820.png"/><Relationship Id="rId33" Type="http://schemas.openxmlformats.org/officeDocument/2006/relationships/image" Target="../media/image168.png"/><Relationship Id="rId38" Type="http://schemas.openxmlformats.org/officeDocument/2006/relationships/customXml" Target="../ink/ink354.xml"/><Relationship Id="rId59" Type="http://schemas.openxmlformats.org/officeDocument/2006/relationships/image" Target="../media/image2180.png"/><Relationship Id="rId103" Type="http://schemas.openxmlformats.org/officeDocument/2006/relationships/customXml" Target="../ink/ink385.xml"/><Relationship Id="rId108" Type="http://schemas.openxmlformats.org/officeDocument/2006/relationships/image" Target="../media/image241.png"/><Relationship Id="rId54" Type="http://schemas.openxmlformats.org/officeDocument/2006/relationships/customXml" Target="../ink/ink362.xml"/><Relationship Id="rId70" Type="http://schemas.openxmlformats.org/officeDocument/2006/relationships/image" Target="../media/image222.png"/><Relationship Id="rId75" Type="http://schemas.openxmlformats.org/officeDocument/2006/relationships/customXml" Target="../ink/ink371.xml"/><Relationship Id="rId91" Type="http://schemas.openxmlformats.org/officeDocument/2006/relationships/customXml" Target="../ink/ink379.xml"/><Relationship Id="rId96"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customXml" Target="../ink/ink338.xml"/><Relationship Id="rId23" Type="http://schemas.openxmlformats.org/officeDocument/2006/relationships/image" Target="../media/image1850.png"/><Relationship Id="rId28" Type="http://schemas.openxmlformats.org/officeDocument/2006/relationships/customXml" Target="../ink/ink348.xml"/><Relationship Id="rId49" Type="http://schemas.openxmlformats.org/officeDocument/2006/relationships/image" Target="../media/image2131.png"/><Relationship Id="rId114" Type="http://schemas.openxmlformats.org/officeDocument/2006/relationships/image" Target="../media/image244.png"/><Relationship Id="rId119" Type="http://schemas.openxmlformats.org/officeDocument/2006/relationships/customXml" Target="../ink/ink393.xml"/><Relationship Id="rId10" Type="http://schemas.openxmlformats.org/officeDocument/2006/relationships/customXml" Target="../ink/ink339.xml"/><Relationship Id="rId31" Type="http://schemas.openxmlformats.org/officeDocument/2006/relationships/image" Target="../media/image2061.png"/><Relationship Id="rId44" Type="http://schemas.openxmlformats.org/officeDocument/2006/relationships/customXml" Target="../ink/ink357.xml"/><Relationship Id="rId52" Type="http://schemas.openxmlformats.org/officeDocument/2006/relationships/customXml" Target="../ink/ink361.xml"/><Relationship Id="rId60" Type="http://schemas.openxmlformats.org/officeDocument/2006/relationships/customXml" Target="../ink/ink365.xml"/><Relationship Id="rId65" Type="http://schemas.openxmlformats.org/officeDocument/2006/relationships/customXml" Target="../ink/ink366.xml"/><Relationship Id="rId73" Type="http://schemas.openxmlformats.org/officeDocument/2006/relationships/customXml" Target="../ink/ink370.xml"/><Relationship Id="rId78" Type="http://schemas.openxmlformats.org/officeDocument/2006/relationships/image" Target="../media/image226.png"/><Relationship Id="rId81" Type="http://schemas.openxmlformats.org/officeDocument/2006/relationships/customXml" Target="../ink/ink374.xml"/><Relationship Id="rId86" Type="http://schemas.openxmlformats.org/officeDocument/2006/relationships/image" Target="../media/image230.png"/><Relationship Id="rId94" Type="http://schemas.openxmlformats.org/officeDocument/2006/relationships/image" Target="../media/image234.png"/><Relationship Id="rId99" Type="http://schemas.openxmlformats.org/officeDocument/2006/relationships/customXml" Target="../ink/ink383.xml"/><Relationship Id="rId101" Type="http://schemas.openxmlformats.org/officeDocument/2006/relationships/customXml" Target="../ink/ink384.xml"/><Relationship Id="rId122" Type="http://schemas.openxmlformats.org/officeDocument/2006/relationships/image" Target="../media/image255.png"/><Relationship Id="rId4" Type="http://schemas.openxmlformats.org/officeDocument/2006/relationships/customXml" Target="../ink/ink337.xml"/><Relationship Id="rId9" Type="http://schemas.openxmlformats.org/officeDocument/2006/relationships/image" Target="../media/image1780.png"/><Relationship Id="rId13" Type="http://schemas.openxmlformats.org/officeDocument/2006/relationships/image" Target="../media/image1800.png"/><Relationship Id="rId18" Type="http://schemas.openxmlformats.org/officeDocument/2006/relationships/customXml" Target="../ink/ink343.xml"/><Relationship Id="rId39" Type="http://schemas.openxmlformats.org/officeDocument/2006/relationships/image" Target="../media/image2081.png"/><Relationship Id="rId109" Type="http://schemas.openxmlformats.org/officeDocument/2006/relationships/customXml" Target="../ink/ink388.xml"/><Relationship Id="rId34" Type="http://schemas.openxmlformats.org/officeDocument/2006/relationships/customXml" Target="../ink/ink351.xml"/><Relationship Id="rId50" Type="http://schemas.openxmlformats.org/officeDocument/2006/relationships/customXml" Target="../ink/ink360.xml"/><Relationship Id="rId55" Type="http://schemas.openxmlformats.org/officeDocument/2006/relationships/image" Target="../media/image2161.png"/><Relationship Id="rId76" Type="http://schemas.openxmlformats.org/officeDocument/2006/relationships/image" Target="../media/image225.png"/><Relationship Id="rId97" Type="http://schemas.openxmlformats.org/officeDocument/2006/relationships/customXml" Target="../ink/ink382.xml"/><Relationship Id="rId104" Type="http://schemas.openxmlformats.org/officeDocument/2006/relationships/image" Target="../media/image239.png"/><Relationship Id="rId120" Type="http://schemas.openxmlformats.org/officeDocument/2006/relationships/image" Target="../media/image254.png"/><Relationship Id="rId71" Type="http://schemas.openxmlformats.org/officeDocument/2006/relationships/customXml" Target="../ink/ink369.xml"/><Relationship Id="rId92" Type="http://schemas.openxmlformats.org/officeDocument/2006/relationships/image" Target="../media/image233.png"/><Relationship Id="rId2" Type="http://schemas.openxmlformats.org/officeDocument/2006/relationships/image" Target="../media/image218.png"/><Relationship Id="rId29" Type="http://schemas.openxmlformats.org/officeDocument/2006/relationships/image" Target="../media/image2051.png"/><Relationship Id="rId24" Type="http://schemas.openxmlformats.org/officeDocument/2006/relationships/customXml" Target="../ink/ink346.xml"/><Relationship Id="rId40" Type="http://schemas.openxmlformats.org/officeDocument/2006/relationships/customXml" Target="../ink/ink355.xml"/><Relationship Id="rId45" Type="http://schemas.openxmlformats.org/officeDocument/2006/relationships/image" Target="../media/image2111.png"/><Relationship Id="rId66" Type="http://schemas.openxmlformats.org/officeDocument/2006/relationships/image" Target="../media/image2201.png"/><Relationship Id="rId87" Type="http://schemas.openxmlformats.org/officeDocument/2006/relationships/customXml" Target="../ink/ink377.xml"/><Relationship Id="rId110" Type="http://schemas.openxmlformats.org/officeDocument/2006/relationships/image" Target="../media/image242.png"/><Relationship Id="rId115" Type="http://schemas.openxmlformats.org/officeDocument/2006/relationships/customXml" Target="../ink/ink391.xml"/><Relationship Id="rId82" Type="http://schemas.openxmlformats.org/officeDocument/2006/relationships/image" Target="../media/image228.png"/><Relationship Id="rId19" Type="http://schemas.openxmlformats.org/officeDocument/2006/relationships/image" Target="../media/image1830.png"/><Relationship Id="rId14" Type="http://schemas.openxmlformats.org/officeDocument/2006/relationships/customXml" Target="../ink/ink341.xml"/><Relationship Id="rId30" Type="http://schemas.openxmlformats.org/officeDocument/2006/relationships/customXml" Target="../ink/ink349.xml"/><Relationship Id="rId35" Type="http://schemas.openxmlformats.org/officeDocument/2006/relationships/customXml" Target="../ink/ink352.xml"/><Relationship Id="rId56" Type="http://schemas.openxmlformats.org/officeDocument/2006/relationships/customXml" Target="../ink/ink363.xml"/><Relationship Id="rId77" Type="http://schemas.openxmlformats.org/officeDocument/2006/relationships/customXml" Target="../ink/ink372.xml"/><Relationship Id="rId100" Type="http://schemas.openxmlformats.org/officeDocument/2006/relationships/image" Target="../media/image237.png"/><Relationship Id="rId105" Type="http://schemas.openxmlformats.org/officeDocument/2006/relationships/customXml" Target="../ink/ink386.xml"/><Relationship Id="rId51" Type="http://schemas.openxmlformats.org/officeDocument/2006/relationships/image" Target="../media/image2141.png"/><Relationship Id="rId72" Type="http://schemas.openxmlformats.org/officeDocument/2006/relationships/image" Target="../media/image223.png"/><Relationship Id="rId93" Type="http://schemas.openxmlformats.org/officeDocument/2006/relationships/customXml" Target="../ink/ink380.xml"/><Relationship Id="rId98" Type="http://schemas.openxmlformats.org/officeDocument/2006/relationships/image" Target="../media/image236.png"/><Relationship Id="rId121" Type="http://schemas.openxmlformats.org/officeDocument/2006/relationships/customXml" Target="../ink/ink394.xml"/><Relationship Id="rId3" Type="http://schemas.openxmlformats.org/officeDocument/2006/relationships/image" Target="../media/image219.png"/><Relationship Id="rId25" Type="http://schemas.openxmlformats.org/officeDocument/2006/relationships/image" Target="../media/image220.png"/><Relationship Id="rId46" Type="http://schemas.openxmlformats.org/officeDocument/2006/relationships/customXml" Target="../ink/ink358.xml"/><Relationship Id="rId67" Type="http://schemas.openxmlformats.org/officeDocument/2006/relationships/customXml" Target="../ink/ink367.xml"/><Relationship Id="rId116" Type="http://schemas.openxmlformats.org/officeDocument/2006/relationships/image" Target="../media/image245.png"/><Relationship Id="rId20" Type="http://schemas.openxmlformats.org/officeDocument/2006/relationships/customXml" Target="../ink/ink344.xml"/><Relationship Id="rId41" Type="http://schemas.openxmlformats.org/officeDocument/2006/relationships/image" Target="../media/image2091.png"/><Relationship Id="rId83" Type="http://schemas.openxmlformats.org/officeDocument/2006/relationships/customXml" Target="../ink/ink375.xml"/><Relationship Id="rId88" Type="http://schemas.openxmlformats.org/officeDocument/2006/relationships/image" Target="../media/image231.png"/><Relationship Id="rId111" Type="http://schemas.openxmlformats.org/officeDocument/2006/relationships/customXml" Target="../ink/ink389.xml"/><Relationship Id="rId15" Type="http://schemas.openxmlformats.org/officeDocument/2006/relationships/image" Target="../media/image1810.png"/><Relationship Id="rId36" Type="http://schemas.openxmlformats.org/officeDocument/2006/relationships/customXml" Target="../ink/ink353.xml"/><Relationship Id="rId57" Type="http://schemas.openxmlformats.org/officeDocument/2006/relationships/image" Target="../media/image2171.png"/><Relationship Id="rId106" Type="http://schemas.openxmlformats.org/officeDocument/2006/relationships/image" Target="../media/image2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900.png"/><Relationship Id="rId13" Type="http://schemas.openxmlformats.org/officeDocument/2006/relationships/customXml" Target="../ink/ink400.xml"/><Relationship Id="rId3" Type="http://schemas.openxmlformats.org/officeDocument/2006/relationships/customXml" Target="../ink/ink395.xml"/><Relationship Id="rId7" Type="http://schemas.openxmlformats.org/officeDocument/2006/relationships/customXml" Target="../ink/ink397.xml"/><Relationship Id="rId12" Type="http://schemas.openxmlformats.org/officeDocument/2006/relationships/image" Target="../media/image1921.png"/><Relationship Id="rId2"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1890.png"/><Relationship Id="rId11" Type="http://schemas.openxmlformats.org/officeDocument/2006/relationships/customXml" Target="../ink/ink399.xml"/><Relationship Id="rId5" Type="http://schemas.openxmlformats.org/officeDocument/2006/relationships/customXml" Target="../ink/ink396.xml"/><Relationship Id="rId10" Type="http://schemas.openxmlformats.org/officeDocument/2006/relationships/image" Target="../media/image1910.png"/><Relationship Id="rId4" Type="http://schemas.openxmlformats.org/officeDocument/2006/relationships/image" Target="../media/image1880.png"/><Relationship Id="rId9" Type="http://schemas.openxmlformats.org/officeDocument/2006/relationships/customXml" Target="../ink/ink398.xml"/><Relationship Id="rId14" Type="http://schemas.openxmlformats.org/officeDocument/2006/relationships/image" Target="../media/image1931.png"/></Relationships>
</file>

<file path=ppt/slides/_rels/slide111.xml.rels><?xml version="1.0" encoding="UTF-8" standalone="yes"?>
<Relationships xmlns="http://schemas.openxmlformats.org/package/2006/relationships"><Relationship Id="rId117" Type="http://schemas.openxmlformats.org/officeDocument/2006/relationships/image" Target="../media/image261.png"/><Relationship Id="rId21" Type="http://schemas.openxmlformats.org/officeDocument/2006/relationships/customXml" Target="../ink/ink410.xml"/><Relationship Id="rId42" Type="http://schemas.openxmlformats.org/officeDocument/2006/relationships/image" Target="../media/image2100.png"/><Relationship Id="rId63" Type="http://schemas.openxmlformats.org/officeDocument/2006/relationships/image" Target="../media/image2210.png"/><Relationship Id="rId84" Type="http://schemas.openxmlformats.org/officeDocument/2006/relationships/customXml" Target="../ink/ink440.xml"/><Relationship Id="rId138" Type="http://schemas.openxmlformats.org/officeDocument/2006/relationships/customXml" Target="../ink/ink467.xml"/><Relationship Id="rId107" Type="http://schemas.openxmlformats.org/officeDocument/2006/relationships/image" Target="../media/image2561.png"/><Relationship Id="rId11" Type="http://schemas.openxmlformats.org/officeDocument/2006/relationships/customXml" Target="../ink/ink405.xml"/><Relationship Id="rId32" Type="http://schemas.openxmlformats.org/officeDocument/2006/relationships/image" Target="../media/image2050.png"/><Relationship Id="rId53" Type="http://schemas.openxmlformats.org/officeDocument/2006/relationships/customXml" Target="../ink/ink426.xml"/><Relationship Id="rId74" Type="http://schemas.openxmlformats.org/officeDocument/2006/relationships/customXml" Target="../ink/ink435.xml"/><Relationship Id="rId128" Type="http://schemas.openxmlformats.org/officeDocument/2006/relationships/customXml" Target="../ink/ink462.xml"/><Relationship Id="rId149" Type="http://schemas.openxmlformats.org/officeDocument/2006/relationships/image" Target="../media/image277.png"/><Relationship Id="rId5" Type="http://schemas.openxmlformats.org/officeDocument/2006/relationships/customXml" Target="../ink/ink402.xml"/><Relationship Id="rId95" Type="http://schemas.openxmlformats.org/officeDocument/2006/relationships/image" Target="../media/image2501.png"/><Relationship Id="rId22" Type="http://schemas.openxmlformats.org/officeDocument/2006/relationships/image" Target="../media/image2010.png"/><Relationship Id="rId27" Type="http://schemas.openxmlformats.org/officeDocument/2006/relationships/customXml" Target="../ink/ink413.xml"/><Relationship Id="rId43" Type="http://schemas.openxmlformats.org/officeDocument/2006/relationships/customXml" Target="../ink/ink421.xml"/><Relationship Id="rId48" Type="http://schemas.openxmlformats.org/officeDocument/2006/relationships/image" Target="../media/image2130.png"/><Relationship Id="rId64" Type="http://schemas.openxmlformats.org/officeDocument/2006/relationships/customXml" Target="../ink/ink430.xml"/><Relationship Id="rId69" Type="http://schemas.openxmlformats.org/officeDocument/2006/relationships/image" Target="../media/image2240.png"/><Relationship Id="rId113" Type="http://schemas.openxmlformats.org/officeDocument/2006/relationships/image" Target="../media/image259.png"/><Relationship Id="rId118" Type="http://schemas.openxmlformats.org/officeDocument/2006/relationships/customXml" Target="../ink/ink457.xml"/><Relationship Id="rId134" Type="http://schemas.openxmlformats.org/officeDocument/2006/relationships/customXml" Target="../ink/ink465.xml"/><Relationship Id="rId139" Type="http://schemas.openxmlformats.org/officeDocument/2006/relationships/image" Target="../media/image272.png"/><Relationship Id="rId80" Type="http://schemas.openxmlformats.org/officeDocument/2006/relationships/customXml" Target="../ink/ink438.xml"/><Relationship Id="rId85" Type="http://schemas.openxmlformats.org/officeDocument/2006/relationships/image" Target="../media/image2310.png"/><Relationship Id="rId150" Type="http://schemas.openxmlformats.org/officeDocument/2006/relationships/customXml" Target="../ink/ink473.xml"/><Relationship Id="rId12" Type="http://schemas.openxmlformats.org/officeDocument/2006/relationships/image" Target="../media/image1960.png"/><Relationship Id="rId17" Type="http://schemas.openxmlformats.org/officeDocument/2006/relationships/customXml" Target="../ink/ink408.xml"/><Relationship Id="rId33" Type="http://schemas.openxmlformats.org/officeDocument/2006/relationships/customXml" Target="../ink/ink416.xml"/><Relationship Id="rId38" Type="http://schemas.openxmlformats.org/officeDocument/2006/relationships/image" Target="../media/image2080.png"/><Relationship Id="rId103" Type="http://schemas.openxmlformats.org/officeDocument/2006/relationships/image" Target="../media/image2540.png"/><Relationship Id="rId108" Type="http://schemas.openxmlformats.org/officeDocument/2006/relationships/customXml" Target="../ink/ink452.xml"/><Relationship Id="rId124" Type="http://schemas.openxmlformats.org/officeDocument/2006/relationships/customXml" Target="../ink/ink460.xml"/><Relationship Id="rId129" Type="http://schemas.openxmlformats.org/officeDocument/2006/relationships/image" Target="../media/image267.png"/><Relationship Id="rId54" Type="http://schemas.openxmlformats.org/officeDocument/2006/relationships/image" Target="../media/image2160.png"/><Relationship Id="rId70" Type="http://schemas.openxmlformats.org/officeDocument/2006/relationships/customXml" Target="../ink/ink433.xml"/><Relationship Id="rId75" Type="http://schemas.openxmlformats.org/officeDocument/2006/relationships/image" Target="../media/image2260.png"/><Relationship Id="rId91" Type="http://schemas.openxmlformats.org/officeDocument/2006/relationships/image" Target="../media/image2481.png"/><Relationship Id="rId96" Type="http://schemas.openxmlformats.org/officeDocument/2006/relationships/customXml" Target="../ink/ink446.xml"/><Relationship Id="rId140" Type="http://schemas.openxmlformats.org/officeDocument/2006/relationships/customXml" Target="../ink/ink468.xml"/><Relationship Id="rId145"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1930.png"/><Relationship Id="rId23" Type="http://schemas.openxmlformats.org/officeDocument/2006/relationships/customXml" Target="../ink/ink411.xml"/><Relationship Id="rId28" Type="http://schemas.openxmlformats.org/officeDocument/2006/relationships/image" Target="../media/image2040.png"/><Relationship Id="rId49" Type="http://schemas.openxmlformats.org/officeDocument/2006/relationships/customXml" Target="../ink/ink424.xml"/><Relationship Id="rId114" Type="http://schemas.openxmlformats.org/officeDocument/2006/relationships/customXml" Target="../ink/ink455.xml"/><Relationship Id="rId119" Type="http://schemas.openxmlformats.org/officeDocument/2006/relationships/image" Target="../media/image262.png"/><Relationship Id="rId44" Type="http://schemas.openxmlformats.org/officeDocument/2006/relationships/image" Target="../media/image2110.png"/><Relationship Id="rId65" Type="http://schemas.openxmlformats.org/officeDocument/2006/relationships/image" Target="../media/image2220.png"/><Relationship Id="rId81" Type="http://schemas.openxmlformats.org/officeDocument/2006/relationships/image" Target="../media/image2290.png"/><Relationship Id="rId86" Type="http://schemas.openxmlformats.org/officeDocument/2006/relationships/customXml" Target="../ink/ink441.xml"/><Relationship Id="rId130" Type="http://schemas.openxmlformats.org/officeDocument/2006/relationships/customXml" Target="../ink/ink463.xml"/><Relationship Id="rId135" Type="http://schemas.openxmlformats.org/officeDocument/2006/relationships/image" Target="../media/image270.png"/><Relationship Id="rId151" Type="http://schemas.openxmlformats.org/officeDocument/2006/relationships/image" Target="../media/image278.png"/><Relationship Id="rId13" Type="http://schemas.openxmlformats.org/officeDocument/2006/relationships/customXml" Target="../ink/ink406.xml"/><Relationship Id="rId18" Type="http://schemas.openxmlformats.org/officeDocument/2006/relationships/image" Target="../media/image1990.png"/><Relationship Id="rId39" Type="http://schemas.openxmlformats.org/officeDocument/2006/relationships/customXml" Target="../ink/ink419.xml"/><Relationship Id="rId109" Type="http://schemas.openxmlformats.org/officeDocument/2006/relationships/image" Target="../media/image2571.png"/><Relationship Id="rId34" Type="http://schemas.openxmlformats.org/officeDocument/2006/relationships/image" Target="../media/image2060.png"/><Relationship Id="rId50" Type="http://schemas.openxmlformats.org/officeDocument/2006/relationships/image" Target="../media/image2140.png"/><Relationship Id="rId55" Type="http://schemas.openxmlformats.org/officeDocument/2006/relationships/customXml" Target="../ink/ink427.xml"/><Relationship Id="rId76" Type="http://schemas.openxmlformats.org/officeDocument/2006/relationships/customXml" Target="../ink/ink436.xml"/><Relationship Id="rId97" Type="http://schemas.openxmlformats.org/officeDocument/2006/relationships/image" Target="../media/image2510.png"/><Relationship Id="rId104" Type="http://schemas.openxmlformats.org/officeDocument/2006/relationships/customXml" Target="../ink/ink450.xml"/><Relationship Id="rId120" Type="http://schemas.openxmlformats.org/officeDocument/2006/relationships/customXml" Target="../ink/ink458.xml"/><Relationship Id="rId125" Type="http://schemas.openxmlformats.org/officeDocument/2006/relationships/image" Target="../media/image265.png"/><Relationship Id="rId141" Type="http://schemas.openxmlformats.org/officeDocument/2006/relationships/image" Target="../media/image273.png"/><Relationship Id="rId146" Type="http://schemas.openxmlformats.org/officeDocument/2006/relationships/customXml" Target="../ink/ink471.xml"/><Relationship Id="rId7" Type="http://schemas.openxmlformats.org/officeDocument/2006/relationships/customXml" Target="../ink/ink403.xml"/><Relationship Id="rId71" Type="http://schemas.openxmlformats.org/officeDocument/2006/relationships/image" Target="../media/image1490.png"/><Relationship Id="rId92" Type="http://schemas.openxmlformats.org/officeDocument/2006/relationships/customXml" Target="../ink/ink444.xml"/><Relationship Id="rId2" Type="http://schemas.openxmlformats.org/officeDocument/2006/relationships/image" Target="../media/image257.png"/><Relationship Id="rId29" Type="http://schemas.openxmlformats.org/officeDocument/2006/relationships/customXml" Target="../ink/ink414.xml"/><Relationship Id="rId24" Type="http://schemas.openxmlformats.org/officeDocument/2006/relationships/image" Target="../media/image2020.png"/><Relationship Id="rId40" Type="http://schemas.openxmlformats.org/officeDocument/2006/relationships/image" Target="../media/image2090.png"/><Relationship Id="rId45" Type="http://schemas.openxmlformats.org/officeDocument/2006/relationships/customXml" Target="../ink/ink422.xml"/><Relationship Id="rId66" Type="http://schemas.openxmlformats.org/officeDocument/2006/relationships/customXml" Target="../ink/ink431.xml"/><Relationship Id="rId87" Type="http://schemas.openxmlformats.org/officeDocument/2006/relationships/image" Target="../media/image1830.png"/><Relationship Id="rId110" Type="http://schemas.openxmlformats.org/officeDocument/2006/relationships/customXml" Target="../ink/ink453.xml"/><Relationship Id="rId115" Type="http://schemas.openxmlformats.org/officeDocument/2006/relationships/image" Target="../media/image260.png"/><Relationship Id="rId131" Type="http://schemas.openxmlformats.org/officeDocument/2006/relationships/image" Target="../media/image268.png"/><Relationship Id="rId136" Type="http://schemas.openxmlformats.org/officeDocument/2006/relationships/customXml" Target="../ink/ink466.xml"/><Relationship Id="rId61" Type="http://schemas.openxmlformats.org/officeDocument/2006/relationships/image" Target="../media/image2200.png"/><Relationship Id="rId82" Type="http://schemas.openxmlformats.org/officeDocument/2006/relationships/customXml" Target="../ink/ink439.xml"/><Relationship Id="rId19" Type="http://schemas.openxmlformats.org/officeDocument/2006/relationships/customXml" Target="../ink/ink409.xml"/><Relationship Id="rId14" Type="http://schemas.openxmlformats.org/officeDocument/2006/relationships/image" Target="../media/image1970.png"/><Relationship Id="rId30" Type="http://schemas.openxmlformats.org/officeDocument/2006/relationships/image" Target="../media/image125.png"/><Relationship Id="rId35" Type="http://schemas.openxmlformats.org/officeDocument/2006/relationships/customXml" Target="../ink/ink417.xml"/><Relationship Id="rId56" Type="http://schemas.openxmlformats.org/officeDocument/2006/relationships/image" Target="../media/image2170.png"/><Relationship Id="rId77" Type="http://schemas.openxmlformats.org/officeDocument/2006/relationships/image" Target="../media/image2270.png"/><Relationship Id="rId100" Type="http://schemas.openxmlformats.org/officeDocument/2006/relationships/customXml" Target="../ink/ink448.xml"/><Relationship Id="rId105" Type="http://schemas.openxmlformats.org/officeDocument/2006/relationships/image" Target="../media/image2550.png"/><Relationship Id="rId126" Type="http://schemas.openxmlformats.org/officeDocument/2006/relationships/customXml" Target="../ink/ink461.xml"/><Relationship Id="rId147" Type="http://schemas.openxmlformats.org/officeDocument/2006/relationships/image" Target="../media/image276.png"/><Relationship Id="rId8" Type="http://schemas.openxmlformats.org/officeDocument/2006/relationships/image" Target="../media/image1940.png"/><Relationship Id="rId51" Type="http://schemas.openxmlformats.org/officeDocument/2006/relationships/customXml" Target="../ink/ink425.xml"/><Relationship Id="rId72" Type="http://schemas.openxmlformats.org/officeDocument/2006/relationships/customXml" Target="../ink/ink434.xml"/><Relationship Id="rId93" Type="http://schemas.openxmlformats.org/officeDocument/2006/relationships/image" Target="../media/image2491.png"/><Relationship Id="rId98" Type="http://schemas.openxmlformats.org/officeDocument/2006/relationships/customXml" Target="../ink/ink447.xml"/><Relationship Id="rId121" Type="http://schemas.openxmlformats.org/officeDocument/2006/relationships/image" Target="../media/image263.png"/><Relationship Id="rId142" Type="http://schemas.openxmlformats.org/officeDocument/2006/relationships/customXml" Target="../ink/ink469.xml"/><Relationship Id="rId3" Type="http://schemas.openxmlformats.org/officeDocument/2006/relationships/customXml" Target="../ink/ink401.xml"/><Relationship Id="rId25" Type="http://schemas.openxmlformats.org/officeDocument/2006/relationships/customXml" Target="../ink/ink412.xml"/><Relationship Id="rId46" Type="http://schemas.openxmlformats.org/officeDocument/2006/relationships/image" Target="../media/image2120.png"/><Relationship Id="rId67" Type="http://schemas.openxmlformats.org/officeDocument/2006/relationships/image" Target="../media/image2230.png"/><Relationship Id="rId116" Type="http://schemas.openxmlformats.org/officeDocument/2006/relationships/customXml" Target="../ink/ink456.xml"/><Relationship Id="rId137" Type="http://schemas.openxmlformats.org/officeDocument/2006/relationships/image" Target="../media/image271.png"/><Relationship Id="rId20" Type="http://schemas.openxmlformats.org/officeDocument/2006/relationships/image" Target="../media/image2000.png"/><Relationship Id="rId41" Type="http://schemas.openxmlformats.org/officeDocument/2006/relationships/customXml" Target="../ink/ink420.xml"/><Relationship Id="rId62" Type="http://schemas.openxmlformats.org/officeDocument/2006/relationships/customXml" Target="../ink/ink429.xml"/><Relationship Id="rId83" Type="http://schemas.openxmlformats.org/officeDocument/2006/relationships/image" Target="../media/image2300.png"/><Relationship Id="rId88" Type="http://schemas.openxmlformats.org/officeDocument/2006/relationships/customXml" Target="../ink/ink442.xml"/><Relationship Id="rId111" Type="http://schemas.openxmlformats.org/officeDocument/2006/relationships/image" Target="../media/image2581.png"/><Relationship Id="rId132" Type="http://schemas.openxmlformats.org/officeDocument/2006/relationships/customXml" Target="../ink/ink464.xml"/><Relationship Id="rId15" Type="http://schemas.openxmlformats.org/officeDocument/2006/relationships/customXml" Target="../ink/ink407.xml"/><Relationship Id="rId36" Type="http://schemas.openxmlformats.org/officeDocument/2006/relationships/image" Target="../media/image2070.png"/><Relationship Id="rId57" Type="http://schemas.openxmlformats.org/officeDocument/2006/relationships/image" Target="../media/image258.png"/><Relationship Id="rId106" Type="http://schemas.openxmlformats.org/officeDocument/2006/relationships/customXml" Target="../ink/ink451.xml"/><Relationship Id="rId127" Type="http://schemas.openxmlformats.org/officeDocument/2006/relationships/image" Target="../media/image266.png"/><Relationship Id="rId10" Type="http://schemas.openxmlformats.org/officeDocument/2006/relationships/image" Target="../media/image1950.png"/><Relationship Id="rId31" Type="http://schemas.openxmlformats.org/officeDocument/2006/relationships/customXml" Target="../ink/ink415.xml"/><Relationship Id="rId52" Type="http://schemas.openxmlformats.org/officeDocument/2006/relationships/image" Target="../media/image2150.png"/><Relationship Id="rId73" Type="http://schemas.openxmlformats.org/officeDocument/2006/relationships/image" Target="../media/image2250.png"/><Relationship Id="rId78" Type="http://schemas.openxmlformats.org/officeDocument/2006/relationships/customXml" Target="../ink/ink437.xml"/><Relationship Id="rId94" Type="http://schemas.openxmlformats.org/officeDocument/2006/relationships/customXml" Target="../ink/ink445.xml"/><Relationship Id="rId99" Type="http://schemas.openxmlformats.org/officeDocument/2006/relationships/image" Target="../media/image2520.png"/><Relationship Id="rId101" Type="http://schemas.openxmlformats.org/officeDocument/2006/relationships/image" Target="../media/image2530.png"/><Relationship Id="rId122" Type="http://schemas.openxmlformats.org/officeDocument/2006/relationships/customXml" Target="../ink/ink459.xml"/><Relationship Id="rId143" Type="http://schemas.openxmlformats.org/officeDocument/2006/relationships/image" Target="../media/image274.png"/><Relationship Id="rId148" Type="http://schemas.openxmlformats.org/officeDocument/2006/relationships/customXml" Target="../ink/ink472.xml"/><Relationship Id="rId4" Type="http://schemas.openxmlformats.org/officeDocument/2006/relationships/image" Target="../media/image1920.png"/><Relationship Id="rId9" Type="http://schemas.openxmlformats.org/officeDocument/2006/relationships/customXml" Target="../ink/ink404.xml"/><Relationship Id="rId26" Type="http://schemas.openxmlformats.org/officeDocument/2006/relationships/image" Target="../media/image2030.png"/><Relationship Id="rId47" Type="http://schemas.openxmlformats.org/officeDocument/2006/relationships/customXml" Target="../ink/ink423.xml"/><Relationship Id="rId68" Type="http://schemas.openxmlformats.org/officeDocument/2006/relationships/customXml" Target="../ink/ink432.xml"/><Relationship Id="rId89" Type="http://schemas.openxmlformats.org/officeDocument/2006/relationships/image" Target="../media/image2320.png"/><Relationship Id="rId112" Type="http://schemas.openxmlformats.org/officeDocument/2006/relationships/customXml" Target="../ink/ink454.xml"/><Relationship Id="rId133" Type="http://schemas.openxmlformats.org/officeDocument/2006/relationships/image" Target="../media/image269.png"/><Relationship Id="rId16" Type="http://schemas.openxmlformats.org/officeDocument/2006/relationships/image" Target="../media/image1980.png"/><Relationship Id="rId37" Type="http://schemas.openxmlformats.org/officeDocument/2006/relationships/customXml" Target="../ink/ink418.xml"/><Relationship Id="rId58" Type="http://schemas.openxmlformats.org/officeDocument/2006/relationships/customXml" Target="../ink/ink428.xml"/><Relationship Id="rId79" Type="http://schemas.openxmlformats.org/officeDocument/2006/relationships/image" Target="../media/image2280.png"/><Relationship Id="rId102" Type="http://schemas.openxmlformats.org/officeDocument/2006/relationships/customXml" Target="../ink/ink449.xml"/><Relationship Id="rId123" Type="http://schemas.openxmlformats.org/officeDocument/2006/relationships/image" Target="../media/image264.png"/><Relationship Id="rId144" Type="http://schemas.openxmlformats.org/officeDocument/2006/relationships/customXml" Target="../ink/ink470.xml"/><Relationship Id="rId90" Type="http://schemas.openxmlformats.org/officeDocument/2006/relationships/customXml" Target="../ink/ink443.xml"/></Relationships>
</file>

<file path=ppt/slides/_rels/slide112.xml.rels><?xml version="1.0" encoding="UTF-8" standalone="yes"?>
<Relationships xmlns="http://schemas.openxmlformats.org/package/2006/relationships"><Relationship Id="rId13" Type="http://schemas.openxmlformats.org/officeDocument/2006/relationships/customXml" Target="../ink/ink479.xml"/><Relationship Id="rId26" Type="http://schemas.openxmlformats.org/officeDocument/2006/relationships/image" Target="../media/image2450.png"/><Relationship Id="rId39" Type="http://schemas.openxmlformats.org/officeDocument/2006/relationships/customXml" Target="../ink/ink489.xml"/><Relationship Id="rId21" Type="http://schemas.openxmlformats.org/officeDocument/2006/relationships/customXml" Target="../ink/ink482.xml"/><Relationship Id="rId34" Type="http://schemas.openxmlformats.org/officeDocument/2006/relationships/image" Target="../media/image2490.png"/><Relationship Id="rId42" Type="http://schemas.openxmlformats.org/officeDocument/2006/relationships/image" Target="../media/image2580.png"/><Relationship Id="rId47" Type="http://schemas.openxmlformats.org/officeDocument/2006/relationships/customXml" Target="../ink/ink493.xml"/><Relationship Id="rId50" Type="http://schemas.openxmlformats.org/officeDocument/2006/relationships/image" Target="../media/image283.png"/><Relationship Id="rId55" Type="http://schemas.openxmlformats.org/officeDocument/2006/relationships/customXml" Target="../ink/ink497.xml"/><Relationship Id="rId7" Type="http://schemas.openxmlformats.org/officeDocument/2006/relationships/customXml" Target="../ink/ink476.xml"/><Relationship Id="rId2" Type="http://schemas.openxmlformats.org/officeDocument/2006/relationships/image" Target="../media/image279.png"/><Relationship Id="rId16" Type="http://schemas.openxmlformats.org/officeDocument/2006/relationships/image" Target="../media/image2400.png"/><Relationship Id="rId29" Type="http://schemas.openxmlformats.org/officeDocument/2006/relationships/customXml" Target="../ink/ink484.xml"/><Relationship Id="rId11" Type="http://schemas.openxmlformats.org/officeDocument/2006/relationships/customXml" Target="../ink/ink478.xml"/><Relationship Id="rId32" Type="http://schemas.openxmlformats.org/officeDocument/2006/relationships/image" Target="../media/image2480.png"/><Relationship Id="rId37" Type="http://schemas.openxmlformats.org/officeDocument/2006/relationships/customXml" Target="../ink/ink488.xml"/><Relationship Id="rId40" Type="http://schemas.openxmlformats.org/officeDocument/2006/relationships/image" Target="../media/image2570.png"/><Relationship Id="rId45" Type="http://schemas.openxmlformats.org/officeDocument/2006/relationships/customXml" Target="../ink/ink492.xml"/><Relationship Id="rId53" Type="http://schemas.openxmlformats.org/officeDocument/2006/relationships/customXml" Target="../ink/ink496.xml"/><Relationship Id="rId5" Type="http://schemas.openxmlformats.org/officeDocument/2006/relationships/customXml" Target="../ink/ink475.xml"/><Relationship Id="rId15" Type="http://schemas.openxmlformats.org/officeDocument/2006/relationships/customXml" Target="../ink/ink480.xml"/><Relationship Id="rId28" Type="http://schemas.openxmlformats.org/officeDocument/2006/relationships/image" Target="../media/image2460.png"/><Relationship Id="rId36" Type="http://schemas.openxmlformats.org/officeDocument/2006/relationships/image" Target="../media/image2500.png"/><Relationship Id="rId49" Type="http://schemas.openxmlformats.org/officeDocument/2006/relationships/customXml" Target="../ink/ink494.xml"/><Relationship Id="rId10" Type="http://schemas.openxmlformats.org/officeDocument/2006/relationships/image" Target="../media/image2370.png"/><Relationship Id="rId31" Type="http://schemas.openxmlformats.org/officeDocument/2006/relationships/customXml" Target="../ink/ink485.xml"/><Relationship Id="rId44" Type="http://schemas.openxmlformats.org/officeDocument/2006/relationships/image" Target="../media/image280.png"/><Relationship Id="rId52" Type="http://schemas.openxmlformats.org/officeDocument/2006/relationships/image" Target="../media/image284.png"/><Relationship Id="rId4" Type="http://schemas.openxmlformats.org/officeDocument/2006/relationships/image" Target="../media/image2340.png"/><Relationship Id="rId9" Type="http://schemas.openxmlformats.org/officeDocument/2006/relationships/customXml" Target="../ink/ink477.xml"/><Relationship Id="rId14" Type="http://schemas.openxmlformats.org/officeDocument/2006/relationships/image" Target="../media/image2390.png"/><Relationship Id="rId27" Type="http://schemas.openxmlformats.org/officeDocument/2006/relationships/customXml" Target="../ink/ink483.xml"/><Relationship Id="rId30" Type="http://schemas.openxmlformats.org/officeDocument/2006/relationships/image" Target="../media/image2470.png"/><Relationship Id="rId35" Type="http://schemas.openxmlformats.org/officeDocument/2006/relationships/customXml" Target="../ink/ink487.xml"/><Relationship Id="rId43" Type="http://schemas.openxmlformats.org/officeDocument/2006/relationships/customXml" Target="../ink/ink491.xml"/><Relationship Id="rId48" Type="http://schemas.openxmlformats.org/officeDocument/2006/relationships/image" Target="../media/image282.png"/><Relationship Id="rId56" Type="http://schemas.openxmlformats.org/officeDocument/2006/relationships/image" Target="../media/image286.png"/><Relationship Id="rId8" Type="http://schemas.openxmlformats.org/officeDocument/2006/relationships/image" Target="../media/image2360.png"/><Relationship Id="rId51" Type="http://schemas.openxmlformats.org/officeDocument/2006/relationships/customXml" Target="../ink/ink495.xml"/><Relationship Id="rId3" Type="http://schemas.openxmlformats.org/officeDocument/2006/relationships/customXml" Target="../ink/ink474.xml"/><Relationship Id="rId12" Type="http://schemas.openxmlformats.org/officeDocument/2006/relationships/image" Target="../media/image2380.png"/><Relationship Id="rId17" Type="http://schemas.openxmlformats.org/officeDocument/2006/relationships/customXml" Target="../ink/ink481.xml"/><Relationship Id="rId33" Type="http://schemas.openxmlformats.org/officeDocument/2006/relationships/customXml" Target="../ink/ink486.xml"/><Relationship Id="rId38" Type="http://schemas.openxmlformats.org/officeDocument/2006/relationships/image" Target="../media/image2560.png"/><Relationship Id="rId46" Type="http://schemas.openxmlformats.org/officeDocument/2006/relationships/image" Target="../media/image281.png"/><Relationship Id="rId20" Type="http://schemas.openxmlformats.org/officeDocument/2006/relationships/image" Target="../media/image2420.png"/><Relationship Id="rId41" Type="http://schemas.openxmlformats.org/officeDocument/2006/relationships/customXml" Target="../ink/ink490.xml"/><Relationship Id="rId54"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3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8" Type="http://schemas.openxmlformats.org/officeDocument/2006/relationships/image" Target="../media/image2610.png"/><Relationship Id="rId3" Type="http://schemas.openxmlformats.org/officeDocument/2006/relationships/customXml" Target="../ink/ink498.xml"/><Relationship Id="rId7" Type="http://schemas.openxmlformats.org/officeDocument/2006/relationships/customXml" Target="../ink/ink500.xml"/><Relationship Id="rId2" Type="http://schemas.openxmlformats.org/officeDocument/2006/relationships/image" Target="../media/image287.png"/><Relationship Id="rId1" Type="http://schemas.openxmlformats.org/officeDocument/2006/relationships/slideLayout" Target="../slideLayouts/slideLayout6.xml"/><Relationship Id="rId6" Type="http://schemas.openxmlformats.org/officeDocument/2006/relationships/image" Target="../media/image2600.png"/><Relationship Id="rId5" Type="http://schemas.openxmlformats.org/officeDocument/2006/relationships/customXml" Target="../ink/ink499.xml"/><Relationship Id="rId4" Type="http://schemas.openxmlformats.org/officeDocument/2006/relationships/image" Target="../media/image259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8" Type="http://schemas.openxmlformats.org/officeDocument/2006/relationships/image" Target="../media/image2650.png"/><Relationship Id="rId3" Type="http://schemas.openxmlformats.org/officeDocument/2006/relationships/image" Target="../media/image288.png"/><Relationship Id="rId7" Type="http://schemas.openxmlformats.org/officeDocument/2006/relationships/customXml" Target="../ink/ink502.xml"/><Relationship Id="rId12" Type="http://schemas.openxmlformats.org/officeDocument/2006/relationships/image" Target="../media/image2670.png"/><Relationship Id="rId2" Type="http://schemas.openxmlformats.org/officeDocument/2006/relationships/hyperlink" Target="https://www.aceinnova.com/en/electronics/cga-and-the-brown-color-in-ibm-5153-color-display/" TargetMode="External"/><Relationship Id="rId1" Type="http://schemas.openxmlformats.org/officeDocument/2006/relationships/slideLayout" Target="../slideLayouts/slideLayout2.xml"/><Relationship Id="rId6" Type="http://schemas.openxmlformats.org/officeDocument/2006/relationships/image" Target="../media/image2640.png"/><Relationship Id="rId11" Type="http://schemas.openxmlformats.org/officeDocument/2006/relationships/customXml" Target="../ink/ink504.xml"/><Relationship Id="rId5" Type="http://schemas.openxmlformats.org/officeDocument/2006/relationships/customXml" Target="../ink/ink501.xml"/><Relationship Id="rId10" Type="http://schemas.openxmlformats.org/officeDocument/2006/relationships/image" Target="../media/image2660.png"/><Relationship Id="rId4" Type="http://schemas.openxmlformats.org/officeDocument/2006/relationships/image" Target="../media/image289.png"/><Relationship Id="rId9" Type="http://schemas.openxmlformats.org/officeDocument/2006/relationships/customXml" Target="../ink/ink503.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int10h.org/blog/2019/05/fontraption-vga-text-mode-font-editor/" TargetMode="External"/><Relationship Id="rId2" Type="http://schemas.openxmlformats.org/officeDocument/2006/relationships/hyperlink" Target="https://github.com/viler-int10h/vga-text-mode-fonts/releases/download/2020-11-25/VGAfonts-20-11-25-with-previews.zip" TargetMode="External"/><Relationship Id="rId1" Type="http://schemas.openxmlformats.org/officeDocument/2006/relationships/slideLayout" Target="../slideLayouts/slideLayout2.xml"/><Relationship Id="rId5" Type="http://schemas.openxmlformats.org/officeDocument/2006/relationships/image" Target="../media/image294.png"/><Relationship Id="rId4" Type="http://schemas.openxmlformats.org/officeDocument/2006/relationships/image" Target="../media/image2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ustomXml" Target="../ink/ink505.xml"/><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4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customXml" Target="../ink/ink511.xml"/><Relationship Id="rId18" Type="http://schemas.openxmlformats.org/officeDocument/2006/relationships/image" Target="../media/image1110.png"/><Relationship Id="rId26" Type="http://schemas.openxmlformats.org/officeDocument/2006/relationships/image" Target="../media/image119.png"/><Relationship Id="rId3" Type="http://schemas.openxmlformats.org/officeDocument/2006/relationships/customXml" Target="../ink/ink506.xml"/><Relationship Id="rId21" Type="http://schemas.openxmlformats.org/officeDocument/2006/relationships/customXml" Target="../ink/ink515.xml"/><Relationship Id="rId7" Type="http://schemas.openxmlformats.org/officeDocument/2006/relationships/customXml" Target="../ink/ink508.xml"/><Relationship Id="rId12" Type="http://schemas.openxmlformats.org/officeDocument/2006/relationships/image" Target="../media/image116.png"/><Relationship Id="rId17" Type="http://schemas.openxmlformats.org/officeDocument/2006/relationships/customXml" Target="../ink/ink513.xml"/><Relationship Id="rId2" Type="http://schemas.openxmlformats.org/officeDocument/2006/relationships/image" Target="../media/image107.png"/><Relationship Id="rId16" Type="http://schemas.openxmlformats.org/officeDocument/2006/relationships/image" Target="../media/image1090.png"/><Relationship Id="rId20"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customXml" Target="../ink/ink510.xml"/><Relationship Id="rId5" Type="http://schemas.openxmlformats.org/officeDocument/2006/relationships/customXml" Target="../ink/ink507.xml"/><Relationship Id="rId15" Type="http://schemas.openxmlformats.org/officeDocument/2006/relationships/customXml" Target="../ink/ink512.xml"/><Relationship Id="rId10" Type="http://schemas.openxmlformats.org/officeDocument/2006/relationships/image" Target="../media/image115.png"/><Relationship Id="rId19" Type="http://schemas.openxmlformats.org/officeDocument/2006/relationships/customXml" Target="../ink/ink514.xml"/><Relationship Id="rId4" Type="http://schemas.openxmlformats.org/officeDocument/2006/relationships/image" Target="../media/image112.png"/><Relationship Id="rId9" Type="http://schemas.openxmlformats.org/officeDocument/2006/relationships/customXml" Target="../ink/ink509.xml"/><Relationship Id="rId14" Type="http://schemas.openxmlformats.org/officeDocument/2006/relationships/image" Target="../media/image1080.png"/></Relationships>
</file>

<file path=ppt/slides/_rels/slide146.xml.rels><?xml version="1.0" encoding="UTF-8" standalone="yes"?>
<Relationships xmlns="http://schemas.openxmlformats.org/package/2006/relationships"><Relationship Id="rId117" Type="http://schemas.openxmlformats.org/officeDocument/2006/relationships/customXml" Target="../ink/ink570.xml"/><Relationship Id="rId21" Type="http://schemas.openxmlformats.org/officeDocument/2006/relationships/image" Target="../media/image126.png"/><Relationship Id="rId42" Type="http://schemas.openxmlformats.org/officeDocument/2006/relationships/image" Target="../media/image136.png"/><Relationship Id="rId84" Type="http://schemas.openxmlformats.org/officeDocument/2006/relationships/customXml" Target="../ink/ink550.xml"/><Relationship Id="rId138" Type="http://schemas.openxmlformats.org/officeDocument/2006/relationships/image" Target="../media/image176.png"/><Relationship Id="rId159" Type="http://schemas.openxmlformats.org/officeDocument/2006/relationships/image" Target="../media/image186.png"/><Relationship Id="rId170" Type="http://schemas.openxmlformats.org/officeDocument/2006/relationships/image" Target="../media/image190.png"/><Relationship Id="rId191" Type="http://schemas.openxmlformats.org/officeDocument/2006/relationships/customXml" Target="../ink/ink613.xml"/><Relationship Id="rId205" Type="http://schemas.openxmlformats.org/officeDocument/2006/relationships/customXml" Target="../ink/ink620.xml"/><Relationship Id="rId226" Type="http://schemas.openxmlformats.org/officeDocument/2006/relationships/image" Target="../media/image120.png"/><Relationship Id="rId247" Type="http://schemas.openxmlformats.org/officeDocument/2006/relationships/customXml" Target="../ink/ink638.xml"/><Relationship Id="rId107" Type="http://schemas.openxmlformats.org/officeDocument/2006/relationships/customXml" Target="../ink/ink565.xml"/><Relationship Id="rId11" Type="http://schemas.openxmlformats.org/officeDocument/2006/relationships/customXml" Target="../ink/ink520.xml"/><Relationship Id="rId53" Type="http://schemas.openxmlformats.org/officeDocument/2006/relationships/image" Target="../media/image141.png"/><Relationship Id="rId74" Type="http://schemas.openxmlformats.org/officeDocument/2006/relationships/image" Target="../media/image150.png"/><Relationship Id="rId128" Type="http://schemas.openxmlformats.org/officeDocument/2006/relationships/image" Target="../media/image171.png"/><Relationship Id="rId149" Type="http://schemas.openxmlformats.org/officeDocument/2006/relationships/image" Target="../media/image181.png"/><Relationship Id="rId5" Type="http://schemas.openxmlformats.org/officeDocument/2006/relationships/customXml" Target="../ink/ink517.xml"/><Relationship Id="rId95" Type="http://schemas.openxmlformats.org/officeDocument/2006/relationships/customXml" Target="../ink/ink558.xml"/><Relationship Id="rId160" Type="http://schemas.openxmlformats.org/officeDocument/2006/relationships/customXml" Target="../ink/ink593.xml"/><Relationship Id="rId181" Type="http://schemas.openxmlformats.org/officeDocument/2006/relationships/customXml" Target="../ink/ink608.xml"/><Relationship Id="rId216" Type="http://schemas.openxmlformats.org/officeDocument/2006/relationships/image" Target="../media/image209.png"/><Relationship Id="rId237" Type="http://schemas.openxmlformats.org/officeDocument/2006/relationships/customXml" Target="../ink/ink633.xml"/><Relationship Id="rId22" Type="http://schemas.openxmlformats.org/officeDocument/2006/relationships/customXml" Target="../ink/ink524.xml"/><Relationship Id="rId43" Type="http://schemas.openxmlformats.org/officeDocument/2006/relationships/customXml" Target="../ink/ink531.xml"/><Relationship Id="rId118" Type="http://schemas.openxmlformats.org/officeDocument/2006/relationships/image" Target="../media/image167.png"/><Relationship Id="rId139" Type="http://schemas.openxmlformats.org/officeDocument/2006/relationships/customXml" Target="../ink/ink582.xml"/><Relationship Id="rId85" Type="http://schemas.openxmlformats.org/officeDocument/2006/relationships/customXml" Target="../ink/ink551.xml"/><Relationship Id="rId150" Type="http://schemas.openxmlformats.org/officeDocument/2006/relationships/customXml" Target="../ink/ink588.xml"/><Relationship Id="rId171" Type="http://schemas.openxmlformats.org/officeDocument/2006/relationships/customXml" Target="../ink/ink600.xml"/><Relationship Id="rId192" Type="http://schemas.openxmlformats.org/officeDocument/2006/relationships/image" Target="../media/image198.png"/><Relationship Id="rId227" Type="http://schemas.openxmlformats.org/officeDocument/2006/relationships/customXml" Target="../ink/ink628.xml"/><Relationship Id="rId248" Type="http://schemas.openxmlformats.org/officeDocument/2006/relationships/image" Target="../media/image212.png"/><Relationship Id="rId12" Type="http://schemas.openxmlformats.org/officeDocument/2006/relationships/image" Target="../media/image122.png"/><Relationship Id="rId108" Type="http://schemas.openxmlformats.org/officeDocument/2006/relationships/image" Target="../media/image162.png"/><Relationship Id="rId129" Type="http://schemas.openxmlformats.org/officeDocument/2006/relationships/customXml" Target="../ink/ink577.xml"/><Relationship Id="rId54" Type="http://schemas.openxmlformats.org/officeDocument/2006/relationships/customXml" Target="../ink/ink535.xml"/><Relationship Id="rId75" Type="http://schemas.openxmlformats.org/officeDocument/2006/relationships/customXml" Target="../ink/ink544.xml"/><Relationship Id="rId96" Type="http://schemas.openxmlformats.org/officeDocument/2006/relationships/customXml" Target="../ink/ink559.xml"/><Relationship Id="rId140" Type="http://schemas.openxmlformats.org/officeDocument/2006/relationships/image" Target="../media/image177.png"/><Relationship Id="rId161" Type="http://schemas.openxmlformats.org/officeDocument/2006/relationships/image" Target="../media/image187.png"/><Relationship Id="rId182" Type="http://schemas.openxmlformats.org/officeDocument/2006/relationships/image" Target="../media/image193.png"/><Relationship Id="rId217" Type="http://schemas.openxmlformats.org/officeDocument/2006/relationships/customXml" Target="../ink/ink624.xml"/><Relationship Id="rId6" Type="http://schemas.openxmlformats.org/officeDocument/2006/relationships/image" Target="../media/image1190.png"/><Relationship Id="rId238" Type="http://schemas.openxmlformats.org/officeDocument/2006/relationships/image" Target="../media/image144.png"/><Relationship Id="rId23" Type="http://schemas.openxmlformats.org/officeDocument/2006/relationships/image" Target="../media/image127.png"/><Relationship Id="rId119" Type="http://schemas.openxmlformats.org/officeDocument/2006/relationships/customXml" Target="../ink/ink571.xml"/><Relationship Id="rId44" Type="http://schemas.openxmlformats.org/officeDocument/2006/relationships/image" Target="../media/image137.png"/><Relationship Id="rId86" Type="http://schemas.openxmlformats.org/officeDocument/2006/relationships/customXml" Target="../ink/ink552.xml"/><Relationship Id="rId130" Type="http://schemas.openxmlformats.org/officeDocument/2006/relationships/image" Target="../media/image172.png"/><Relationship Id="rId151" Type="http://schemas.openxmlformats.org/officeDocument/2006/relationships/image" Target="../media/image182.png"/><Relationship Id="rId172" Type="http://schemas.openxmlformats.org/officeDocument/2006/relationships/customXml" Target="../ink/ink601.xml"/><Relationship Id="rId193" Type="http://schemas.openxmlformats.org/officeDocument/2006/relationships/customXml" Target="../ink/ink614.xml"/><Relationship Id="rId228" Type="http://schemas.openxmlformats.org/officeDocument/2006/relationships/image" Target="../media/image130.png"/><Relationship Id="rId249" Type="http://schemas.openxmlformats.org/officeDocument/2006/relationships/customXml" Target="../ink/ink639.xml"/><Relationship Id="rId13" Type="http://schemas.openxmlformats.org/officeDocument/2006/relationships/customXml" Target="../ink/ink521.xml"/><Relationship Id="rId109" Type="http://schemas.openxmlformats.org/officeDocument/2006/relationships/customXml" Target="../ink/ink566.xml"/><Relationship Id="rId55" Type="http://schemas.openxmlformats.org/officeDocument/2006/relationships/image" Target="../media/image142.png"/><Relationship Id="rId76" Type="http://schemas.openxmlformats.org/officeDocument/2006/relationships/image" Target="../media/image151.png"/><Relationship Id="rId97" Type="http://schemas.openxmlformats.org/officeDocument/2006/relationships/customXml" Target="../ink/ink560.xml"/><Relationship Id="rId120" Type="http://schemas.openxmlformats.org/officeDocument/2006/relationships/image" Target="../media/image168.png"/><Relationship Id="rId141" Type="http://schemas.openxmlformats.org/officeDocument/2006/relationships/customXml" Target="../ink/ink583.xml"/><Relationship Id="rId7" Type="http://schemas.openxmlformats.org/officeDocument/2006/relationships/customXml" Target="../ink/ink518.xml"/><Relationship Id="rId162" Type="http://schemas.openxmlformats.org/officeDocument/2006/relationships/customXml" Target="../ink/ink594.xml"/><Relationship Id="rId183" Type="http://schemas.openxmlformats.org/officeDocument/2006/relationships/customXml" Target="../ink/ink609.xml"/><Relationship Id="rId239" Type="http://schemas.openxmlformats.org/officeDocument/2006/relationships/customXml" Target="../ink/ink634.xml"/><Relationship Id="rId250" Type="http://schemas.openxmlformats.org/officeDocument/2006/relationships/image" Target="../media/image213.png"/><Relationship Id="rId24" Type="http://schemas.openxmlformats.org/officeDocument/2006/relationships/customXml" Target="../ink/ink525.xml"/><Relationship Id="rId45" Type="http://schemas.openxmlformats.org/officeDocument/2006/relationships/customXml" Target="../ink/ink532.xml"/><Relationship Id="rId66" Type="http://schemas.openxmlformats.org/officeDocument/2006/relationships/image" Target="../media/image146.png"/><Relationship Id="rId87" Type="http://schemas.openxmlformats.org/officeDocument/2006/relationships/image" Target="../media/image154.png"/><Relationship Id="rId110" Type="http://schemas.openxmlformats.org/officeDocument/2006/relationships/image" Target="../media/image163.png"/><Relationship Id="rId131" Type="http://schemas.openxmlformats.org/officeDocument/2006/relationships/customXml" Target="../ink/ink578.xml"/><Relationship Id="rId152" Type="http://schemas.openxmlformats.org/officeDocument/2006/relationships/customXml" Target="../ink/ink589.xml"/><Relationship Id="rId173" Type="http://schemas.openxmlformats.org/officeDocument/2006/relationships/image" Target="../media/image191.png"/><Relationship Id="rId194" Type="http://schemas.openxmlformats.org/officeDocument/2006/relationships/image" Target="../media/image199.png"/><Relationship Id="rId229" Type="http://schemas.openxmlformats.org/officeDocument/2006/relationships/customXml" Target="../ink/ink629.xml"/><Relationship Id="rId240" Type="http://schemas.openxmlformats.org/officeDocument/2006/relationships/image" Target="../media/image145.png"/><Relationship Id="rId35" Type="http://schemas.openxmlformats.org/officeDocument/2006/relationships/image" Target="../media/image133.png"/><Relationship Id="rId56" Type="http://schemas.openxmlformats.org/officeDocument/2006/relationships/customXml" Target="../ink/ink536.xml"/><Relationship Id="rId77" Type="http://schemas.openxmlformats.org/officeDocument/2006/relationships/customXml" Target="../ink/ink545.xml"/><Relationship Id="rId100" Type="http://schemas.openxmlformats.org/officeDocument/2006/relationships/image" Target="../media/image158.png"/><Relationship Id="rId8" Type="http://schemas.openxmlformats.org/officeDocument/2006/relationships/image" Target="../media/image1200.png"/><Relationship Id="rId98" Type="http://schemas.openxmlformats.org/officeDocument/2006/relationships/image" Target="../media/image157.png"/><Relationship Id="rId121" Type="http://schemas.openxmlformats.org/officeDocument/2006/relationships/customXml" Target="../ink/ink572.xml"/><Relationship Id="rId142" Type="http://schemas.openxmlformats.org/officeDocument/2006/relationships/image" Target="../media/image178.png"/><Relationship Id="rId163" Type="http://schemas.openxmlformats.org/officeDocument/2006/relationships/image" Target="../media/image188.png"/><Relationship Id="rId184" Type="http://schemas.openxmlformats.org/officeDocument/2006/relationships/image" Target="../media/image194.png"/><Relationship Id="rId3" Type="http://schemas.openxmlformats.org/officeDocument/2006/relationships/customXml" Target="../ink/ink516.xml"/><Relationship Id="rId214" Type="http://schemas.openxmlformats.org/officeDocument/2006/relationships/image" Target="../media/image208.png"/><Relationship Id="rId230" Type="http://schemas.openxmlformats.org/officeDocument/2006/relationships/image" Target="../media/image131.png"/><Relationship Id="rId235" Type="http://schemas.openxmlformats.org/officeDocument/2006/relationships/customXml" Target="../ink/ink632.xml"/><Relationship Id="rId251" Type="http://schemas.openxmlformats.org/officeDocument/2006/relationships/customXml" Target="../ink/ink640.xml"/><Relationship Id="rId25" Type="http://schemas.openxmlformats.org/officeDocument/2006/relationships/image" Target="../media/image128.png"/><Relationship Id="rId46" Type="http://schemas.openxmlformats.org/officeDocument/2006/relationships/image" Target="../media/image138.png"/><Relationship Id="rId67" Type="http://schemas.openxmlformats.org/officeDocument/2006/relationships/customXml" Target="../ink/ink540.xml"/><Relationship Id="rId116" Type="http://schemas.openxmlformats.org/officeDocument/2006/relationships/image" Target="../media/image166.png"/><Relationship Id="rId137" Type="http://schemas.openxmlformats.org/officeDocument/2006/relationships/customXml" Target="../ink/ink581.xml"/><Relationship Id="rId158" Type="http://schemas.openxmlformats.org/officeDocument/2006/relationships/customXml" Target="../ink/ink592.xml"/><Relationship Id="rId41" Type="http://schemas.openxmlformats.org/officeDocument/2006/relationships/customXml" Target="../ink/ink530.xml"/><Relationship Id="rId83" Type="http://schemas.openxmlformats.org/officeDocument/2006/relationships/image" Target="../media/image153.png"/><Relationship Id="rId88" Type="http://schemas.openxmlformats.org/officeDocument/2006/relationships/customXml" Target="../ink/ink553.xml"/><Relationship Id="rId111" Type="http://schemas.openxmlformats.org/officeDocument/2006/relationships/customXml" Target="../ink/ink567.xml"/><Relationship Id="rId132" Type="http://schemas.openxmlformats.org/officeDocument/2006/relationships/image" Target="../media/image173.png"/><Relationship Id="rId153" Type="http://schemas.openxmlformats.org/officeDocument/2006/relationships/image" Target="../media/image183.png"/><Relationship Id="rId174" Type="http://schemas.openxmlformats.org/officeDocument/2006/relationships/customXml" Target="../ink/ink602.xml"/><Relationship Id="rId179" Type="http://schemas.openxmlformats.org/officeDocument/2006/relationships/customXml" Target="../ink/ink606.xml"/><Relationship Id="rId195" Type="http://schemas.openxmlformats.org/officeDocument/2006/relationships/customXml" Target="../ink/ink615.xml"/><Relationship Id="rId190" Type="http://schemas.openxmlformats.org/officeDocument/2006/relationships/image" Target="../media/image197.png"/><Relationship Id="rId204" Type="http://schemas.openxmlformats.org/officeDocument/2006/relationships/image" Target="../media/image204.png"/><Relationship Id="rId220" Type="http://schemas.openxmlformats.org/officeDocument/2006/relationships/image" Target="../media/image111.png"/><Relationship Id="rId225" Type="http://schemas.openxmlformats.org/officeDocument/2006/relationships/customXml" Target="../ink/ink627.xml"/><Relationship Id="rId241" Type="http://schemas.openxmlformats.org/officeDocument/2006/relationships/customXml" Target="../ink/ink635.xml"/><Relationship Id="rId246" Type="http://schemas.openxmlformats.org/officeDocument/2006/relationships/image" Target="../media/image211.png"/><Relationship Id="rId36" Type="http://schemas.openxmlformats.org/officeDocument/2006/relationships/customXml" Target="../ink/ink528.xml"/><Relationship Id="rId57" Type="http://schemas.openxmlformats.org/officeDocument/2006/relationships/image" Target="../media/image123.png"/><Relationship Id="rId106" Type="http://schemas.openxmlformats.org/officeDocument/2006/relationships/image" Target="../media/image161.png"/><Relationship Id="rId127" Type="http://schemas.openxmlformats.org/officeDocument/2006/relationships/customXml" Target="../ink/ink576.xml"/><Relationship Id="rId10" Type="http://schemas.openxmlformats.org/officeDocument/2006/relationships/image" Target="../media/image121.png"/><Relationship Id="rId52" Type="http://schemas.openxmlformats.org/officeDocument/2006/relationships/customXml" Target="../ink/ink534.xml"/><Relationship Id="rId73" Type="http://schemas.openxmlformats.org/officeDocument/2006/relationships/customXml" Target="../ink/ink543.xml"/><Relationship Id="rId78" Type="http://schemas.openxmlformats.org/officeDocument/2006/relationships/image" Target="../media/image152.png"/><Relationship Id="rId94" Type="http://schemas.openxmlformats.org/officeDocument/2006/relationships/customXml" Target="../ink/ink557.xml"/><Relationship Id="rId99" Type="http://schemas.openxmlformats.org/officeDocument/2006/relationships/customXml" Target="../ink/ink561.xml"/><Relationship Id="rId101" Type="http://schemas.openxmlformats.org/officeDocument/2006/relationships/customXml" Target="../ink/ink562.xml"/><Relationship Id="rId122" Type="http://schemas.openxmlformats.org/officeDocument/2006/relationships/image" Target="../media/image169.png"/><Relationship Id="rId143" Type="http://schemas.openxmlformats.org/officeDocument/2006/relationships/customXml" Target="../ink/ink584.xml"/><Relationship Id="rId148" Type="http://schemas.openxmlformats.org/officeDocument/2006/relationships/customXml" Target="../ink/ink587.xml"/><Relationship Id="rId164" Type="http://schemas.openxmlformats.org/officeDocument/2006/relationships/customXml" Target="../ink/ink595.xml"/><Relationship Id="rId169" Type="http://schemas.openxmlformats.org/officeDocument/2006/relationships/customXml" Target="../ink/ink599.xml"/><Relationship Id="rId185" Type="http://schemas.openxmlformats.org/officeDocument/2006/relationships/customXml" Target="../ink/ink610.xml"/><Relationship Id="rId4" Type="http://schemas.openxmlformats.org/officeDocument/2006/relationships/image" Target="../media/image1180.png"/><Relationship Id="rId9" Type="http://schemas.openxmlformats.org/officeDocument/2006/relationships/customXml" Target="../ink/ink519.xml"/><Relationship Id="rId180" Type="http://schemas.openxmlformats.org/officeDocument/2006/relationships/customXml" Target="../ink/ink607.xml"/><Relationship Id="rId210" Type="http://schemas.openxmlformats.org/officeDocument/2006/relationships/image" Target="../media/image206.png"/><Relationship Id="rId215" Type="http://schemas.openxmlformats.org/officeDocument/2006/relationships/customXml" Target="../ink/ink623.xml"/><Relationship Id="rId236" Type="http://schemas.openxmlformats.org/officeDocument/2006/relationships/image" Target="../media/image139.png"/><Relationship Id="rId26" Type="http://schemas.openxmlformats.org/officeDocument/2006/relationships/customXml" Target="../ink/ink526.xml"/><Relationship Id="rId231" Type="http://schemas.openxmlformats.org/officeDocument/2006/relationships/customXml" Target="../ink/ink630.xml"/><Relationship Id="rId252" Type="http://schemas.openxmlformats.org/officeDocument/2006/relationships/image" Target="../media/image214.png"/><Relationship Id="rId47" Type="http://schemas.openxmlformats.org/officeDocument/2006/relationships/customXml" Target="../ink/ink533.xml"/><Relationship Id="rId68" Type="http://schemas.openxmlformats.org/officeDocument/2006/relationships/image" Target="../media/image147.png"/><Relationship Id="rId89" Type="http://schemas.openxmlformats.org/officeDocument/2006/relationships/image" Target="../media/image155.png"/><Relationship Id="rId112" Type="http://schemas.openxmlformats.org/officeDocument/2006/relationships/image" Target="../media/image164.png"/><Relationship Id="rId133" Type="http://schemas.openxmlformats.org/officeDocument/2006/relationships/customXml" Target="../ink/ink579.xml"/><Relationship Id="rId154" Type="http://schemas.openxmlformats.org/officeDocument/2006/relationships/customXml" Target="../ink/ink590.xml"/><Relationship Id="rId175" Type="http://schemas.openxmlformats.org/officeDocument/2006/relationships/customXml" Target="../ink/ink603.xml"/><Relationship Id="rId196" Type="http://schemas.openxmlformats.org/officeDocument/2006/relationships/image" Target="../media/image200.png"/><Relationship Id="rId200" Type="http://schemas.openxmlformats.org/officeDocument/2006/relationships/image" Target="../media/image202.png"/><Relationship Id="rId16" Type="http://schemas.openxmlformats.org/officeDocument/2006/relationships/image" Target="../media/image124.png"/><Relationship Id="rId221" Type="http://schemas.openxmlformats.org/officeDocument/2006/relationships/customXml" Target="../ink/ink625.xml"/><Relationship Id="rId242" Type="http://schemas.openxmlformats.org/officeDocument/2006/relationships/image" Target="../media/image205.png"/><Relationship Id="rId58" Type="http://schemas.openxmlformats.org/officeDocument/2006/relationships/customXml" Target="../ink/ink537.xml"/><Relationship Id="rId79" Type="http://schemas.openxmlformats.org/officeDocument/2006/relationships/customXml" Target="../ink/ink546.xml"/><Relationship Id="rId102" Type="http://schemas.openxmlformats.org/officeDocument/2006/relationships/image" Target="../media/image159.png"/><Relationship Id="rId123" Type="http://schemas.openxmlformats.org/officeDocument/2006/relationships/customXml" Target="../ink/ink573.xml"/><Relationship Id="rId144" Type="http://schemas.openxmlformats.org/officeDocument/2006/relationships/customXml" Target="../ink/ink585.xml"/><Relationship Id="rId90" Type="http://schemas.openxmlformats.org/officeDocument/2006/relationships/customXml" Target="../ink/ink554.xml"/><Relationship Id="rId165" Type="http://schemas.openxmlformats.org/officeDocument/2006/relationships/image" Target="../media/image189.png"/><Relationship Id="rId186" Type="http://schemas.openxmlformats.org/officeDocument/2006/relationships/image" Target="../media/image195.png"/><Relationship Id="rId211" Type="http://schemas.openxmlformats.org/officeDocument/2006/relationships/customXml" Target="../ink/ink621.xml"/><Relationship Id="rId232" Type="http://schemas.openxmlformats.org/officeDocument/2006/relationships/image" Target="../media/image132.png"/><Relationship Id="rId27" Type="http://schemas.openxmlformats.org/officeDocument/2006/relationships/image" Target="../media/image129.png"/><Relationship Id="rId69" Type="http://schemas.openxmlformats.org/officeDocument/2006/relationships/customXml" Target="../ink/ink541.xml"/><Relationship Id="rId113" Type="http://schemas.openxmlformats.org/officeDocument/2006/relationships/customXml" Target="../ink/ink568.xml"/><Relationship Id="rId134" Type="http://schemas.openxmlformats.org/officeDocument/2006/relationships/image" Target="../media/image174.png"/><Relationship Id="rId80" Type="http://schemas.openxmlformats.org/officeDocument/2006/relationships/customXml" Target="../ink/ink547.xml"/><Relationship Id="rId155" Type="http://schemas.openxmlformats.org/officeDocument/2006/relationships/image" Target="../media/image184.png"/><Relationship Id="rId176" Type="http://schemas.openxmlformats.org/officeDocument/2006/relationships/customXml" Target="../ink/ink604.xml"/><Relationship Id="rId197" Type="http://schemas.openxmlformats.org/officeDocument/2006/relationships/customXml" Target="../ink/ink616.xml"/><Relationship Id="rId201" Type="http://schemas.openxmlformats.org/officeDocument/2006/relationships/customXml" Target="../ink/ink618.xml"/><Relationship Id="rId222" Type="http://schemas.openxmlformats.org/officeDocument/2006/relationships/image" Target="../media/image109.png"/><Relationship Id="rId243" Type="http://schemas.openxmlformats.org/officeDocument/2006/relationships/customXml" Target="../ink/ink636.xml"/><Relationship Id="rId17" Type="http://schemas.openxmlformats.org/officeDocument/2006/relationships/customXml" Target="../ink/ink522.xml"/><Relationship Id="rId59" Type="http://schemas.openxmlformats.org/officeDocument/2006/relationships/image" Target="../media/image143.png"/><Relationship Id="rId103" Type="http://schemas.openxmlformats.org/officeDocument/2006/relationships/customXml" Target="../ink/ink563.xml"/><Relationship Id="rId124" Type="http://schemas.openxmlformats.org/officeDocument/2006/relationships/image" Target="../media/image170.png"/><Relationship Id="rId70" Type="http://schemas.openxmlformats.org/officeDocument/2006/relationships/image" Target="../media/image148.png"/><Relationship Id="rId91" Type="http://schemas.openxmlformats.org/officeDocument/2006/relationships/image" Target="../media/image156.png"/><Relationship Id="rId145" Type="http://schemas.openxmlformats.org/officeDocument/2006/relationships/image" Target="../media/image179.png"/><Relationship Id="rId166" Type="http://schemas.openxmlformats.org/officeDocument/2006/relationships/customXml" Target="../ink/ink596.xml"/><Relationship Id="rId187" Type="http://schemas.openxmlformats.org/officeDocument/2006/relationships/customXml" Target="../ink/ink611.xml"/><Relationship Id="rId1" Type="http://schemas.openxmlformats.org/officeDocument/2006/relationships/slideLayout" Target="../slideLayouts/slideLayout7.xml"/><Relationship Id="rId212" Type="http://schemas.openxmlformats.org/officeDocument/2006/relationships/image" Target="../media/image207.png"/><Relationship Id="rId233" Type="http://schemas.openxmlformats.org/officeDocument/2006/relationships/customXml" Target="../ink/ink631.xml"/><Relationship Id="rId28" Type="http://schemas.openxmlformats.org/officeDocument/2006/relationships/customXml" Target="../ink/ink527.xml"/><Relationship Id="rId114" Type="http://schemas.openxmlformats.org/officeDocument/2006/relationships/image" Target="../media/image165.png"/><Relationship Id="rId60" Type="http://schemas.openxmlformats.org/officeDocument/2006/relationships/customXml" Target="../ink/ink538.xml"/><Relationship Id="rId81" Type="http://schemas.openxmlformats.org/officeDocument/2006/relationships/customXml" Target="../ink/ink548.xml"/><Relationship Id="rId135" Type="http://schemas.openxmlformats.org/officeDocument/2006/relationships/customXml" Target="../ink/ink580.xml"/><Relationship Id="rId156" Type="http://schemas.openxmlformats.org/officeDocument/2006/relationships/customXml" Target="../ink/ink591.xml"/><Relationship Id="rId177" Type="http://schemas.openxmlformats.org/officeDocument/2006/relationships/image" Target="../media/image192.png"/><Relationship Id="rId198" Type="http://schemas.openxmlformats.org/officeDocument/2006/relationships/image" Target="../media/image201.png"/><Relationship Id="rId202" Type="http://schemas.openxmlformats.org/officeDocument/2006/relationships/image" Target="../media/image203.png"/><Relationship Id="rId223" Type="http://schemas.openxmlformats.org/officeDocument/2006/relationships/customXml" Target="../ink/ink626.xml"/><Relationship Id="rId244" Type="http://schemas.openxmlformats.org/officeDocument/2006/relationships/image" Target="../media/image210.png"/><Relationship Id="rId18" Type="http://schemas.openxmlformats.org/officeDocument/2006/relationships/image" Target="../media/image125.png"/><Relationship Id="rId39" Type="http://schemas.openxmlformats.org/officeDocument/2006/relationships/image" Target="../media/image135.png"/><Relationship Id="rId104" Type="http://schemas.openxmlformats.org/officeDocument/2006/relationships/image" Target="../media/image160.png"/><Relationship Id="rId125" Type="http://schemas.openxmlformats.org/officeDocument/2006/relationships/customXml" Target="../ink/ink574.xml"/><Relationship Id="rId146" Type="http://schemas.openxmlformats.org/officeDocument/2006/relationships/customXml" Target="../ink/ink586.xml"/><Relationship Id="rId167" Type="http://schemas.openxmlformats.org/officeDocument/2006/relationships/customXml" Target="../ink/ink597.xml"/><Relationship Id="rId188" Type="http://schemas.openxmlformats.org/officeDocument/2006/relationships/image" Target="../media/image196.png"/><Relationship Id="rId71" Type="http://schemas.openxmlformats.org/officeDocument/2006/relationships/customXml" Target="../ink/ink542.xml"/><Relationship Id="rId92" Type="http://schemas.openxmlformats.org/officeDocument/2006/relationships/customXml" Target="../ink/ink555.xml"/><Relationship Id="rId213" Type="http://schemas.openxmlformats.org/officeDocument/2006/relationships/customXml" Target="../ink/ink622.xml"/><Relationship Id="rId234" Type="http://schemas.openxmlformats.org/officeDocument/2006/relationships/image" Target="../media/image134.png"/><Relationship Id="rId2" Type="http://schemas.openxmlformats.org/officeDocument/2006/relationships/image" Target="../media/image108.png"/><Relationship Id="rId40" Type="http://schemas.openxmlformats.org/officeDocument/2006/relationships/customXml" Target="../ink/ink529.xml"/><Relationship Id="rId115" Type="http://schemas.openxmlformats.org/officeDocument/2006/relationships/customXml" Target="../ink/ink569.xml"/><Relationship Id="rId136" Type="http://schemas.openxmlformats.org/officeDocument/2006/relationships/image" Target="../media/image175.png"/><Relationship Id="rId157" Type="http://schemas.openxmlformats.org/officeDocument/2006/relationships/image" Target="../media/image185.png"/><Relationship Id="rId178" Type="http://schemas.openxmlformats.org/officeDocument/2006/relationships/customXml" Target="../ink/ink605.xml"/><Relationship Id="rId61" Type="http://schemas.openxmlformats.org/officeDocument/2006/relationships/customXml" Target="../ink/ink539.xml"/><Relationship Id="rId82" Type="http://schemas.openxmlformats.org/officeDocument/2006/relationships/customXml" Target="../ink/ink549.xml"/><Relationship Id="rId199" Type="http://schemas.openxmlformats.org/officeDocument/2006/relationships/customXml" Target="../ink/ink617.xml"/><Relationship Id="rId203" Type="http://schemas.openxmlformats.org/officeDocument/2006/relationships/customXml" Target="../ink/ink619.xml"/><Relationship Id="rId19" Type="http://schemas.openxmlformats.org/officeDocument/2006/relationships/customXml" Target="../ink/ink523.xml"/><Relationship Id="rId224" Type="http://schemas.openxmlformats.org/officeDocument/2006/relationships/image" Target="../media/image118.png"/><Relationship Id="rId245" Type="http://schemas.openxmlformats.org/officeDocument/2006/relationships/customXml" Target="../ink/ink637.xml"/><Relationship Id="rId105" Type="http://schemas.openxmlformats.org/officeDocument/2006/relationships/customXml" Target="../ink/ink564.xml"/><Relationship Id="rId126" Type="http://schemas.openxmlformats.org/officeDocument/2006/relationships/customXml" Target="../ink/ink575.xml"/><Relationship Id="rId147" Type="http://schemas.openxmlformats.org/officeDocument/2006/relationships/image" Target="../media/image180.png"/><Relationship Id="rId168" Type="http://schemas.openxmlformats.org/officeDocument/2006/relationships/customXml" Target="../ink/ink598.xml"/><Relationship Id="rId51" Type="http://schemas.openxmlformats.org/officeDocument/2006/relationships/image" Target="../media/image140.png"/><Relationship Id="rId72" Type="http://schemas.openxmlformats.org/officeDocument/2006/relationships/image" Target="../media/image149.png"/><Relationship Id="rId93" Type="http://schemas.openxmlformats.org/officeDocument/2006/relationships/customXml" Target="../ink/ink556.xml"/><Relationship Id="rId189" Type="http://schemas.openxmlformats.org/officeDocument/2006/relationships/customXml" Target="../ink/ink612.xml"/></Relationships>
</file>

<file path=ppt/slides/_rels/slide147.xml.rels><?xml version="1.0" encoding="UTF-8" standalone="yes"?>
<Relationships xmlns="http://schemas.openxmlformats.org/package/2006/relationships"><Relationship Id="rId26" Type="http://schemas.openxmlformats.org/officeDocument/2006/relationships/image" Target="../media/image1520.png"/><Relationship Id="rId21" Type="http://schemas.openxmlformats.org/officeDocument/2006/relationships/customXml" Target="../ink/ink650.xml"/><Relationship Id="rId42" Type="http://schemas.openxmlformats.org/officeDocument/2006/relationships/image" Target="../media/image1600.png"/><Relationship Id="rId47" Type="http://schemas.openxmlformats.org/officeDocument/2006/relationships/customXml" Target="../ink/ink661.xml"/><Relationship Id="rId63" Type="http://schemas.openxmlformats.org/officeDocument/2006/relationships/image" Target="../media/image1700.png"/><Relationship Id="rId68" Type="http://schemas.openxmlformats.org/officeDocument/2006/relationships/customXml" Target="../ink/ink672.xml"/><Relationship Id="rId84" Type="http://schemas.openxmlformats.org/officeDocument/2006/relationships/customXml" Target="../ink/ink680.xml"/><Relationship Id="rId89" Type="http://schemas.openxmlformats.org/officeDocument/2006/relationships/image" Target="../media/image2001.png"/><Relationship Id="rId16" Type="http://schemas.openxmlformats.org/officeDocument/2006/relationships/customXml" Target="../ink/ink647.xml"/><Relationship Id="rId11" Type="http://schemas.openxmlformats.org/officeDocument/2006/relationships/image" Target="../media/image1450.png"/><Relationship Id="rId32" Type="http://schemas.openxmlformats.org/officeDocument/2006/relationships/image" Target="../media/image1550.png"/><Relationship Id="rId37" Type="http://schemas.openxmlformats.org/officeDocument/2006/relationships/customXml" Target="../ink/ink656.xml"/><Relationship Id="rId53" Type="http://schemas.openxmlformats.org/officeDocument/2006/relationships/customXml" Target="../ink/ink664.xml"/><Relationship Id="rId58" Type="http://schemas.openxmlformats.org/officeDocument/2006/relationships/customXml" Target="../ink/ink667.xml"/><Relationship Id="rId74" Type="http://schemas.openxmlformats.org/officeDocument/2006/relationships/customXml" Target="../ink/ink675.xml"/><Relationship Id="rId79" Type="http://schemas.openxmlformats.org/officeDocument/2006/relationships/image" Target="../media/image1951.png"/><Relationship Id="rId102" Type="http://schemas.openxmlformats.org/officeDocument/2006/relationships/customXml" Target="../ink/ink689.xml"/><Relationship Id="rId5" Type="http://schemas.openxmlformats.org/officeDocument/2006/relationships/image" Target="../media/image1420.png"/><Relationship Id="rId90" Type="http://schemas.openxmlformats.org/officeDocument/2006/relationships/customXml" Target="../ink/ink683.xml"/><Relationship Id="rId95" Type="http://schemas.openxmlformats.org/officeDocument/2006/relationships/image" Target="../media/image2102.png"/><Relationship Id="rId22" Type="http://schemas.openxmlformats.org/officeDocument/2006/relationships/image" Target="../media/image1500.png"/><Relationship Id="rId27" Type="http://schemas.openxmlformats.org/officeDocument/2006/relationships/customXml" Target="../ink/ink653.xml"/><Relationship Id="rId43" Type="http://schemas.openxmlformats.org/officeDocument/2006/relationships/customXml" Target="../ink/ink659.xml"/><Relationship Id="rId48" Type="http://schemas.openxmlformats.org/officeDocument/2006/relationships/image" Target="../media/image1630.png"/><Relationship Id="rId64" Type="http://schemas.openxmlformats.org/officeDocument/2006/relationships/customXml" Target="../ink/ink670.xml"/><Relationship Id="rId69" Type="http://schemas.openxmlformats.org/officeDocument/2006/relationships/image" Target="../media/image1730.png"/><Relationship Id="rId80" Type="http://schemas.openxmlformats.org/officeDocument/2006/relationships/customXml" Target="../ink/ink678.xml"/><Relationship Id="rId85" Type="http://schemas.openxmlformats.org/officeDocument/2006/relationships/image" Target="../media/image1981.png"/><Relationship Id="rId3" Type="http://schemas.openxmlformats.org/officeDocument/2006/relationships/image" Target="../media/image216.png"/><Relationship Id="rId12" Type="http://schemas.openxmlformats.org/officeDocument/2006/relationships/customXml" Target="../ink/ink645.xml"/><Relationship Id="rId17" Type="http://schemas.openxmlformats.org/officeDocument/2006/relationships/image" Target="../media/image1480.png"/><Relationship Id="rId25" Type="http://schemas.openxmlformats.org/officeDocument/2006/relationships/customXml" Target="../ink/ink652.xml"/><Relationship Id="rId33" Type="http://schemas.openxmlformats.org/officeDocument/2006/relationships/customXml" Target="../ink/ink654.xml"/><Relationship Id="rId38" Type="http://schemas.openxmlformats.org/officeDocument/2006/relationships/image" Target="../media/image1580.png"/><Relationship Id="rId46" Type="http://schemas.openxmlformats.org/officeDocument/2006/relationships/image" Target="../media/image1620.png"/><Relationship Id="rId59" Type="http://schemas.openxmlformats.org/officeDocument/2006/relationships/image" Target="../media/image1680.png"/><Relationship Id="rId67" Type="http://schemas.openxmlformats.org/officeDocument/2006/relationships/image" Target="../media/image1720.png"/><Relationship Id="rId103" Type="http://schemas.openxmlformats.org/officeDocument/2006/relationships/image" Target="../media/image2142.png"/><Relationship Id="rId20" Type="http://schemas.openxmlformats.org/officeDocument/2006/relationships/customXml" Target="../ink/ink649.xml"/><Relationship Id="rId41" Type="http://schemas.openxmlformats.org/officeDocument/2006/relationships/customXml" Target="../ink/ink658.xml"/><Relationship Id="rId54" Type="http://schemas.openxmlformats.org/officeDocument/2006/relationships/customXml" Target="../ink/ink665.xml"/><Relationship Id="rId62" Type="http://schemas.openxmlformats.org/officeDocument/2006/relationships/customXml" Target="../ink/ink669.xml"/><Relationship Id="rId70" Type="http://schemas.openxmlformats.org/officeDocument/2006/relationships/customXml" Target="../ink/ink673.xml"/><Relationship Id="rId75" Type="http://schemas.openxmlformats.org/officeDocument/2006/relationships/image" Target="../media/image1740.png"/><Relationship Id="rId83" Type="http://schemas.openxmlformats.org/officeDocument/2006/relationships/image" Target="../media/image1971.png"/><Relationship Id="rId88" Type="http://schemas.openxmlformats.org/officeDocument/2006/relationships/customXml" Target="../ink/ink682.xml"/><Relationship Id="rId91" Type="http://schemas.openxmlformats.org/officeDocument/2006/relationships/image" Target="../media/image1300.png"/><Relationship Id="rId96" Type="http://schemas.openxmlformats.org/officeDocument/2006/relationships/customXml" Target="../ink/ink686.xml"/><Relationship Id="rId1" Type="http://schemas.openxmlformats.org/officeDocument/2006/relationships/slideLayout" Target="../slideLayouts/slideLayout7.xml"/><Relationship Id="rId6" Type="http://schemas.openxmlformats.org/officeDocument/2006/relationships/customXml" Target="../ink/ink642.xml"/><Relationship Id="rId15" Type="http://schemas.openxmlformats.org/officeDocument/2006/relationships/image" Target="../media/image217.png"/><Relationship Id="rId23" Type="http://schemas.openxmlformats.org/officeDocument/2006/relationships/customXml" Target="../ink/ink651.xml"/><Relationship Id="rId36" Type="http://schemas.openxmlformats.org/officeDocument/2006/relationships/image" Target="../media/image1570.png"/><Relationship Id="rId49" Type="http://schemas.openxmlformats.org/officeDocument/2006/relationships/customXml" Target="../ink/ink662.xml"/><Relationship Id="rId57" Type="http://schemas.openxmlformats.org/officeDocument/2006/relationships/image" Target="../media/image1670.png"/><Relationship Id="rId10" Type="http://schemas.openxmlformats.org/officeDocument/2006/relationships/customXml" Target="../ink/ink644.xml"/><Relationship Id="rId44" Type="http://schemas.openxmlformats.org/officeDocument/2006/relationships/image" Target="../media/image1610.png"/><Relationship Id="rId52" Type="http://schemas.openxmlformats.org/officeDocument/2006/relationships/image" Target="../media/image1650.png"/><Relationship Id="rId60" Type="http://schemas.openxmlformats.org/officeDocument/2006/relationships/customXml" Target="../ink/ink668.xml"/><Relationship Id="rId65" Type="http://schemas.openxmlformats.org/officeDocument/2006/relationships/image" Target="../media/image1710.png"/><Relationship Id="rId73" Type="http://schemas.openxmlformats.org/officeDocument/2006/relationships/image" Target="../media/image1540.png"/><Relationship Id="rId78" Type="http://schemas.openxmlformats.org/officeDocument/2006/relationships/customXml" Target="../ink/ink677.xml"/><Relationship Id="rId81" Type="http://schemas.openxmlformats.org/officeDocument/2006/relationships/image" Target="../media/image1961.png"/><Relationship Id="rId86" Type="http://schemas.openxmlformats.org/officeDocument/2006/relationships/customXml" Target="../ink/ink681.xml"/><Relationship Id="rId94" Type="http://schemas.openxmlformats.org/officeDocument/2006/relationships/customXml" Target="../ink/ink685.xml"/><Relationship Id="rId99" Type="http://schemas.openxmlformats.org/officeDocument/2006/relationships/image" Target="../media/image2122.png"/><Relationship Id="rId101" Type="http://schemas.openxmlformats.org/officeDocument/2006/relationships/image" Target="../media/image2132.png"/><Relationship Id="rId4" Type="http://schemas.openxmlformats.org/officeDocument/2006/relationships/customXml" Target="../ink/ink641.xml"/><Relationship Id="rId9" Type="http://schemas.openxmlformats.org/officeDocument/2006/relationships/image" Target="../media/image1440.png"/><Relationship Id="rId13" Type="http://schemas.openxmlformats.org/officeDocument/2006/relationships/image" Target="../media/image1460.png"/><Relationship Id="rId18" Type="http://schemas.openxmlformats.org/officeDocument/2006/relationships/customXml" Target="../ink/ink648.xml"/><Relationship Id="rId39" Type="http://schemas.openxmlformats.org/officeDocument/2006/relationships/customXml" Target="../ink/ink657.xml"/><Relationship Id="rId34" Type="http://schemas.openxmlformats.org/officeDocument/2006/relationships/image" Target="../media/image1560.png"/><Relationship Id="rId50" Type="http://schemas.openxmlformats.org/officeDocument/2006/relationships/image" Target="../media/image1640.png"/><Relationship Id="rId55" Type="http://schemas.openxmlformats.org/officeDocument/2006/relationships/image" Target="../media/image1660.png"/><Relationship Id="rId76" Type="http://schemas.openxmlformats.org/officeDocument/2006/relationships/customXml" Target="../ink/ink676.xml"/><Relationship Id="rId97" Type="http://schemas.openxmlformats.org/officeDocument/2006/relationships/image" Target="../media/image2112.png"/><Relationship Id="rId7" Type="http://schemas.openxmlformats.org/officeDocument/2006/relationships/image" Target="../media/image1430.png"/><Relationship Id="rId71" Type="http://schemas.openxmlformats.org/officeDocument/2006/relationships/image" Target="../media/image1530.png"/><Relationship Id="rId92" Type="http://schemas.openxmlformats.org/officeDocument/2006/relationships/customXml" Target="../ink/ink684.xml"/><Relationship Id="rId2" Type="http://schemas.openxmlformats.org/officeDocument/2006/relationships/image" Target="../media/image215.png"/><Relationship Id="rId24" Type="http://schemas.openxmlformats.org/officeDocument/2006/relationships/image" Target="../media/image1510.png"/><Relationship Id="rId40" Type="http://schemas.openxmlformats.org/officeDocument/2006/relationships/image" Target="../media/image1590.png"/><Relationship Id="rId45" Type="http://schemas.openxmlformats.org/officeDocument/2006/relationships/customXml" Target="../ink/ink660.xml"/><Relationship Id="rId66" Type="http://schemas.openxmlformats.org/officeDocument/2006/relationships/customXml" Target="../ink/ink671.xml"/><Relationship Id="rId87" Type="http://schemas.openxmlformats.org/officeDocument/2006/relationships/image" Target="../media/image1991.png"/><Relationship Id="rId61" Type="http://schemas.openxmlformats.org/officeDocument/2006/relationships/image" Target="../media/image1690.png"/><Relationship Id="rId82" Type="http://schemas.openxmlformats.org/officeDocument/2006/relationships/customXml" Target="../ink/ink679.xml"/><Relationship Id="rId19" Type="http://schemas.openxmlformats.org/officeDocument/2006/relationships/image" Target="../media/image1490.png"/><Relationship Id="rId14" Type="http://schemas.openxmlformats.org/officeDocument/2006/relationships/customXml" Target="../ink/ink646.xml"/><Relationship Id="rId35" Type="http://schemas.openxmlformats.org/officeDocument/2006/relationships/customXml" Target="../ink/ink655.xml"/><Relationship Id="rId56" Type="http://schemas.openxmlformats.org/officeDocument/2006/relationships/customXml" Target="../ink/ink666.xml"/><Relationship Id="rId77" Type="http://schemas.openxmlformats.org/officeDocument/2006/relationships/image" Target="../media/image1750.png"/><Relationship Id="rId100" Type="http://schemas.openxmlformats.org/officeDocument/2006/relationships/customXml" Target="../ink/ink688.xml"/><Relationship Id="rId8" Type="http://schemas.openxmlformats.org/officeDocument/2006/relationships/customXml" Target="../ink/ink643.xml"/><Relationship Id="rId51" Type="http://schemas.openxmlformats.org/officeDocument/2006/relationships/customXml" Target="../ink/ink663.xml"/><Relationship Id="rId72" Type="http://schemas.openxmlformats.org/officeDocument/2006/relationships/customXml" Target="../ink/ink674.xml"/><Relationship Id="rId93" Type="http://schemas.openxmlformats.org/officeDocument/2006/relationships/image" Target="../media/image1320.png"/><Relationship Id="rId98" Type="http://schemas.openxmlformats.org/officeDocument/2006/relationships/customXml" Target="../ink/ink687.xml"/></Relationships>
</file>

<file path=ppt/slides/_rels/slide148.xml.rels><?xml version="1.0" encoding="UTF-8" standalone="yes"?>
<Relationships xmlns="http://schemas.openxmlformats.org/package/2006/relationships"><Relationship Id="rId26" Type="http://schemas.openxmlformats.org/officeDocument/2006/relationships/customXml" Target="../ink/ink700.xml"/><Relationship Id="rId117" Type="http://schemas.openxmlformats.org/officeDocument/2006/relationships/customXml" Target="../ink/ink744.xml"/><Relationship Id="rId21" Type="http://schemas.openxmlformats.org/officeDocument/2006/relationships/image" Target="../media/image1840.png"/><Relationship Id="rId42" Type="http://schemas.openxmlformats.org/officeDocument/2006/relationships/customXml" Target="../ink/ink709.xml"/><Relationship Id="rId47" Type="http://schemas.openxmlformats.org/officeDocument/2006/relationships/image" Target="../media/image2121.png"/><Relationship Id="rId68" Type="http://schemas.openxmlformats.org/officeDocument/2006/relationships/image" Target="../media/image221.png"/><Relationship Id="rId84" Type="http://schemas.openxmlformats.org/officeDocument/2006/relationships/image" Target="../media/image229.png"/><Relationship Id="rId89" Type="http://schemas.openxmlformats.org/officeDocument/2006/relationships/customXml" Target="../ink/ink730.xml"/><Relationship Id="rId112" Type="http://schemas.openxmlformats.org/officeDocument/2006/relationships/image" Target="../media/image243.png"/><Relationship Id="rId16" Type="http://schemas.openxmlformats.org/officeDocument/2006/relationships/customXml" Target="../ink/ink695.xml"/><Relationship Id="rId107" Type="http://schemas.openxmlformats.org/officeDocument/2006/relationships/customXml" Target="../ink/ink739.xml"/><Relationship Id="rId11" Type="http://schemas.openxmlformats.org/officeDocument/2006/relationships/image" Target="../media/image1790.png"/><Relationship Id="rId32" Type="http://schemas.openxmlformats.org/officeDocument/2006/relationships/customXml" Target="../ink/ink703.xml"/><Relationship Id="rId37" Type="http://schemas.openxmlformats.org/officeDocument/2006/relationships/image" Target="../media/image2071.png"/><Relationship Id="rId53" Type="http://schemas.openxmlformats.org/officeDocument/2006/relationships/image" Target="../media/image2151.png"/><Relationship Id="rId58" Type="http://schemas.openxmlformats.org/officeDocument/2006/relationships/customXml" Target="../ink/ink717.xml"/><Relationship Id="rId74" Type="http://schemas.openxmlformats.org/officeDocument/2006/relationships/image" Target="../media/image224.png"/><Relationship Id="rId79" Type="http://schemas.openxmlformats.org/officeDocument/2006/relationships/customXml" Target="../ink/ink725.xml"/><Relationship Id="rId102" Type="http://schemas.openxmlformats.org/officeDocument/2006/relationships/image" Target="../media/image238.png"/><Relationship Id="rId123" Type="http://schemas.openxmlformats.org/officeDocument/2006/relationships/customXml" Target="../ink/ink747.xml"/><Relationship Id="rId128" Type="http://schemas.openxmlformats.org/officeDocument/2006/relationships/image" Target="../media/image251.png"/><Relationship Id="rId5" Type="http://schemas.openxmlformats.org/officeDocument/2006/relationships/image" Target="../media/image1760.png"/><Relationship Id="rId90" Type="http://schemas.openxmlformats.org/officeDocument/2006/relationships/image" Target="../media/image232.png"/><Relationship Id="rId95" Type="http://schemas.openxmlformats.org/officeDocument/2006/relationships/customXml" Target="../ink/ink733.xml"/><Relationship Id="rId22" Type="http://schemas.openxmlformats.org/officeDocument/2006/relationships/customXml" Target="../ink/ink698.xml"/><Relationship Id="rId27" Type="http://schemas.openxmlformats.org/officeDocument/2006/relationships/image" Target="../media/image2041.png"/><Relationship Id="rId43" Type="http://schemas.openxmlformats.org/officeDocument/2006/relationships/image" Target="../media/image2101.png"/><Relationship Id="rId48" Type="http://schemas.openxmlformats.org/officeDocument/2006/relationships/customXml" Target="../ink/ink712.xml"/><Relationship Id="rId64" Type="http://schemas.openxmlformats.org/officeDocument/2006/relationships/image" Target="../media/image2190.png"/><Relationship Id="rId69" Type="http://schemas.openxmlformats.org/officeDocument/2006/relationships/customXml" Target="../ink/ink720.xml"/><Relationship Id="rId113" Type="http://schemas.openxmlformats.org/officeDocument/2006/relationships/customXml" Target="../ink/ink742.xml"/><Relationship Id="rId118" Type="http://schemas.openxmlformats.org/officeDocument/2006/relationships/image" Target="../media/image246.png"/><Relationship Id="rId80" Type="http://schemas.openxmlformats.org/officeDocument/2006/relationships/image" Target="../media/image227.png"/><Relationship Id="rId85" Type="http://schemas.openxmlformats.org/officeDocument/2006/relationships/customXml" Target="../ink/ink728.xml"/><Relationship Id="rId12" Type="http://schemas.openxmlformats.org/officeDocument/2006/relationships/customXml" Target="../ink/ink693.xml"/><Relationship Id="rId17" Type="http://schemas.openxmlformats.org/officeDocument/2006/relationships/image" Target="../media/image1820.png"/><Relationship Id="rId33" Type="http://schemas.openxmlformats.org/officeDocument/2006/relationships/image" Target="../media/image168.png"/><Relationship Id="rId38" Type="http://schemas.openxmlformats.org/officeDocument/2006/relationships/customXml" Target="../ink/ink707.xml"/><Relationship Id="rId59" Type="http://schemas.openxmlformats.org/officeDocument/2006/relationships/image" Target="../media/image2180.png"/><Relationship Id="rId103" Type="http://schemas.openxmlformats.org/officeDocument/2006/relationships/customXml" Target="../ink/ink737.xml"/><Relationship Id="rId108" Type="http://schemas.openxmlformats.org/officeDocument/2006/relationships/image" Target="../media/image241.png"/><Relationship Id="rId124" Type="http://schemas.openxmlformats.org/officeDocument/2006/relationships/image" Target="../media/image249.png"/><Relationship Id="rId129" Type="http://schemas.openxmlformats.org/officeDocument/2006/relationships/customXml" Target="../ink/ink750.xml"/><Relationship Id="rId54" Type="http://schemas.openxmlformats.org/officeDocument/2006/relationships/customXml" Target="../ink/ink715.xml"/><Relationship Id="rId70" Type="http://schemas.openxmlformats.org/officeDocument/2006/relationships/image" Target="../media/image222.png"/><Relationship Id="rId75" Type="http://schemas.openxmlformats.org/officeDocument/2006/relationships/customXml" Target="../ink/ink723.xml"/><Relationship Id="rId91" Type="http://schemas.openxmlformats.org/officeDocument/2006/relationships/customXml" Target="../ink/ink731.xml"/><Relationship Id="rId96"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customXml" Target="../ink/ink691.xml"/><Relationship Id="rId23" Type="http://schemas.openxmlformats.org/officeDocument/2006/relationships/image" Target="../media/image1850.png"/><Relationship Id="rId28" Type="http://schemas.openxmlformats.org/officeDocument/2006/relationships/customXml" Target="../ink/ink701.xml"/><Relationship Id="rId49" Type="http://schemas.openxmlformats.org/officeDocument/2006/relationships/image" Target="../media/image2131.png"/><Relationship Id="rId114" Type="http://schemas.openxmlformats.org/officeDocument/2006/relationships/image" Target="../media/image244.png"/><Relationship Id="rId119" Type="http://schemas.openxmlformats.org/officeDocument/2006/relationships/customXml" Target="../ink/ink745.xml"/><Relationship Id="rId44" Type="http://schemas.openxmlformats.org/officeDocument/2006/relationships/customXml" Target="../ink/ink710.xml"/><Relationship Id="rId60" Type="http://schemas.openxmlformats.org/officeDocument/2006/relationships/customXml" Target="../ink/ink718.xml"/><Relationship Id="rId65" Type="http://schemas.openxmlformats.org/officeDocument/2006/relationships/customXml" Target="../ink/ink719.xml"/><Relationship Id="rId81" Type="http://schemas.openxmlformats.org/officeDocument/2006/relationships/customXml" Target="../ink/ink726.xml"/><Relationship Id="rId86" Type="http://schemas.openxmlformats.org/officeDocument/2006/relationships/image" Target="../media/image230.png"/><Relationship Id="rId130" Type="http://schemas.openxmlformats.org/officeDocument/2006/relationships/image" Target="../media/image252.png"/><Relationship Id="rId13" Type="http://schemas.openxmlformats.org/officeDocument/2006/relationships/image" Target="../media/image1800.png"/><Relationship Id="rId18" Type="http://schemas.openxmlformats.org/officeDocument/2006/relationships/customXml" Target="../ink/ink696.xml"/><Relationship Id="rId39" Type="http://schemas.openxmlformats.org/officeDocument/2006/relationships/image" Target="../media/image2081.png"/><Relationship Id="rId109" Type="http://schemas.openxmlformats.org/officeDocument/2006/relationships/customXml" Target="../ink/ink740.xml"/><Relationship Id="rId34" Type="http://schemas.openxmlformats.org/officeDocument/2006/relationships/customXml" Target="../ink/ink704.xml"/><Relationship Id="rId50" Type="http://schemas.openxmlformats.org/officeDocument/2006/relationships/customXml" Target="../ink/ink713.xml"/><Relationship Id="rId55" Type="http://schemas.openxmlformats.org/officeDocument/2006/relationships/image" Target="../media/image2161.png"/><Relationship Id="rId76" Type="http://schemas.openxmlformats.org/officeDocument/2006/relationships/image" Target="../media/image225.png"/><Relationship Id="rId97" Type="http://schemas.openxmlformats.org/officeDocument/2006/relationships/customXml" Target="../ink/ink734.xml"/><Relationship Id="rId104" Type="http://schemas.openxmlformats.org/officeDocument/2006/relationships/image" Target="../media/image239.png"/><Relationship Id="rId120" Type="http://schemas.openxmlformats.org/officeDocument/2006/relationships/image" Target="../media/image247.png"/><Relationship Id="rId125" Type="http://schemas.openxmlformats.org/officeDocument/2006/relationships/customXml" Target="../ink/ink748.xml"/><Relationship Id="rId71" Type="http://schemas.openxmlformats.org/officeDocument/2006/relationships/customXml" Target="../ink/ink721.xml"/><Relationship Id="rId92" Type="http://schemas.openxmlformats.org/officeDocument/2006/relationships/image" Target="../media/image233.png"/><Relationship Id="rId2" Type="http://schemas.openxmlformats.org/officeDocument/2006/relationships/image" Target="../media/image218.png"/><Relationship Id="rId29" Type="http://schemas.openxmlformats.org/officeDocument/2006/relationships/image" Target="../media/image2051.png"/><Relationship Id="rId24" Type="http://schemas.openxmlformats.org/officeDocument/2006/relationships/customXml" Target="../ink/ink699.xml"/><Relationship Id="rId40" Type="http://schemas.openxmlformats.org/officeDocument/2006/relationships/customXml" Target="../ink/ink708.xml"/><Relationship Id="rId45" Type="http://schemas.openxmlformats.org/officeDocument/2006/relationships/image" Target="../media/image2111.png"/><Relationship Id="rId87" Type="http://schemas.openxmlformats.org/officeDocument/2006/relationships/customXml" Target="../ink/ink729.xml"/><Relationship Id="rId110" Type="http://schemas.openxmlformats.org/officeDocument/2006/relationships/image" Target="../media/image242.png"/><Relationship Id="rId115" Type="http://schemas.openxmlformats.org/officeDocument/2006/relationships/customXml" Target="../ink/ink743.xml"/><Relationship Id="rId131" Type="http://schemas.openxmlformats.org/officeDocument/2006/relationships/customXml" Target="../ink/ink751.xml"/><Relationship Id="rId82" Type="http://schemas.openxmlformats.org/officeDocument/2006/relationships/image" Target="../media/image228.png"/><Relationship Id="rId19" Type="http://schemas.openxmlformats.org/officeDocument/2006/relationships/image" Target="../media/image1830.png"/><Relationship Id="rId14" Type="http://schemas.openxmlformats.org/officeDocument/2006/relationships/customXml" Target="../ink/ink694.xml"/><Relationship Id="rId30" Type="http://schemas.openxmlformats.org/officeDocument/2006/relationships/customXml" Target="../ink/ink702.xml"/><Relationship Id="rId35" Type="http://schemas.openxmlformats.org/officeDocument/2006/relationships/customXml" Target="../ink/ink705.xml"/><Relationship Id="rId56" Type="http://schemas.openxmlformats.org/officeDocument/2006/relationships/customXml" Target="../ink/ink716.xml"/><Relationship Id="rId77" Type="http://schemas.openxmlformats.org/officeDocument/2006/relationships/customXml" Target="../ink/ink724.xml"/><Relationship Id="rId100" Type="http://schemas.openxmlformats.org/officeDocument/2006/relationships/image" Target="../media/image237.png"/><Relationship Id="rId105" Type="http://schemas.openxmlformats.org/officeDocument/2006/relationships/customXml" Target="../ink/ink738.xml"/><Relationship Id="rId126" Type="http://schemas.openxmlformats.org/officeDocument/2006/relationships/image" Target="../media/image250.png"/><Relationship Id="rId51" Type="http://schemas.openxmlformats.org/officeDocument/2006/relationships/image" Target="../media/image2141.png"/><Relationship Id="rId72" Type="http://schemas.openxmlformats.org/officeDocument/2006/relationships/image" Target="../media/image223.png"/><Relationship Id="rId93" Type="http://schemas.openxmlformats.org/officeDocument/2006/relationships/customXml" Target="../ink/ink732.xml"/><Relationship Id="rId98" Type="http://schemas.openxmlformats.org/officeDocument/2006/relationships/image" Target="../media/image236.png"/><Relationship Id="rId121" Type="http://schemas.openxmlformats.org/officeDocument/2006/relationships/customXml" Target="../ink/ink746.xml"/><Relationship Id="rId3" Type="http://schemas.openxmlformats.org/officeDocument/2006/relationships/image" Target="../media/image219.png"/><Relationship Id="rId25" Type="http://schemas.openxmlformats.org/officeDocument/2006/relationships/image" Target="../media/image220.png"/><Relationship Id="rId46" Type="http://schemas.openxmlformats.org/officeDocument/2006/relationships/customXml" Target="../ink/ink711.xml"/><Relationship Id="rId116" Type="http://schemas.openxmlformats.org/officeDocument/2006/relationships/image" Target="../media/image245.png"/><Relationship Id="rId20" Type="http://schemas.openxmlformats.org/officeDocument/2006/relationships/customXml" Target="../ink/ink697.xml"/><Relationship Id="rId41" Type="http://schemas.openxmlformats.org/officeDocument/2006/relationships/image" Target="../media/image2091.png"/><Relationship Id="rId83" Type="http://schemas.openxmlformats.org/officeDocument/2006/relationships/customXml" Target="../ink/ink727.xml"/><Relationship Id="rId88" Type="http://schemas.openxmlformats.org/officeDocument/2006/relationships/image" Target="../media/image231.png"/><Relationship Id="rId111" Type="http://schemas.openxmlformats.org/officeDocument/2006/relationships/customXml" Target="../ink/ink741.xml"/><Relationship Id="rId132" Type="http://schemas.openxmlformats.org/officeDocument/2006/relationships/image" Target="../media/image253.png"/><Relationship Id="rId15" Type="http://schemas.openxmlformats.org/officeDocument/2006/relationships/image" Target="../media/image1810.png"/><Relationship Id="rId36" Type="http://schemas.openxmlformats.org/officeDocument/2006/relationships/customXml" Target="../ink/ink706.xml"/><Relationship Id="rId57" Type="http://schemas.openxmlformats.org/officeDocument/2006/relationships/image" Target="../media/image2171.png"/><Relationship Id="rId106" Type="http://schemas.openxmlformats.org/officeDocument/2006/relationships/image" Target="../media/image240.png"/><Relationship Id="rId127" Type="http://schemas.openxmlformats.org/officeDocument/2006/relationships/customXml" Target="../ink/ink749.xml"/><Relationship Id="rId10" Type="http://schemas.openxmlformats.org/officeDocument/2006/relationships/customXml" Target="../ink/ink692.xml"/><Relationship Id="rId31" Type="http://schemas.openxmlformats.org/officeDocument/2006/relationships/image" Target="../media/image2061.png"/><Relationship Id="rId52" Type="http://schemas.openxmlformats.org/officeDocument/2006/relationships/customXml" Target="../ink/ink714.xml"/><Relationship Id="rId73" Type="http://schemas.openxmlformats.org/officeDocument/2006/relationships/customXml" Target="../ink/ink722.xml"/><Relationship Id="rId78" Type="http://schemas.openxmlformats.org/officeDocument/2006/relationships/image" Target="../media/image226.png"/><Relationship Id="rId94" Type="http://schemas.openxmlformats.org/officeDocument/2006/relationships/image" Target="../media/image234.png"/><Relationship Id="rId99" Type="http://schemas.openxmlformats.org/officeDocument/2006/relationships/customXml" Target="../ink/ink735.xml"/><Relationship Id="rId101" Type="http://schemas.openxmlformats.org/officeDocument/2006/relationships/customXml" Target="../ink/ink736.xml"/><Relationship Id="rId122" Type="http://schemas.openxmlformats.org/officeDocument/2006/relationships/image" Target="../media/image248.png"/><Relationship Id="rId4" Type="http://schemas.openxmlformats.org/officeDocument/2006/relationships/customXml" Target="../ink/ink690.xml"/><Relationship Id="rId9" Type="http://schemas.openxmlformats.org/officeDocument/2006/relationships/image" Target="../media/image1780.png"/></Relationships>
</file>

<file path=ppt/slides/_rels/slide149.xml.rels><?xml version="1.0" encoding="UTF-8" standalone="yes"?>
<Relationships xmlns="http://schemas.openxmlformats.org/package/2006/relationships"><Relationship Id="rId8" Type="http://schemas.openxmlformats.org/officeDocument/2006/relationships/image" Target="../media/image1900.png"/><Relationship Id="rId13" Type="http://schemas.openxmlformats.org/officeDocument/2006/relationships/customXml" Target="../ink/ink757.xml"/><Relationship Id="rId3" Type="http://schemas.openxmlformats.org/officeDocument/2006/relationships/customXml" Target="../ink/ink752.xml"/><Relationship Id="rId7" Type="http://schemas.openxmlformats.org/officeDocument/2006/relationships/customXml" Target="../ink/ink754.xml"/><Relationship Id="rId12" Type="http://schemas.openxmlformats.org/officeDocument/2006/relationships/image" Target="../media/image1921.png"/><Relationship Id="rId2"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1890.png"/><Relationship Id="rId11" Type="http://schemas.openxmlformats.org/officeDocument/2006/relationships/customXml" Target="../ink/ink756.xml"/><Relationship Id="rId5" Type="http://schemas.openxmlformats.org/officeDocument/2006/relationships/customXml" Target="../ink/ink753.xml"/><Relationship Id="rId10" Type="http://schemas.openxmlformats.org/officeDocument/2006/relationships/image" Target="../media/image1910.png"/><Relationship Id="rId4" Type="http://schemas.openxmlformats.org/officeDocument/2006/relationships/image" Target="../media/image1880.png"/><Relationship Id="rId9" Type="http://schemas.openxmlformats.org/officeDocument/2006/relationships/customXml" Target="../ink/ink755.xml"/><Relationship Id="rId14" Type="http://schemas.openxmlformats.org/officeDocument/2006/relationships/image" Target="../media/image19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17" Type="http://schemas.openxmlformats.org/officeDocument/2006/relationships/image" Target="../media/image261.png"/><Relationship Id="rId21" Type="http://schemas.openxmlformats.org/officeDocument/2006/relationships/customXml" Target="../ink/ink767.xml"/><Relationship Id="rId42" Type="http://schemas.openxmlformats.org/officeDocument/2006/relationships/image" Target="../media/image2100.png"/><Relationship Id="rId63" Type="http://schemas.openxmlformats.org/officeDocument/2006/relationships/image" Target="../media/image2210.png"/><Relationship Id="rId84" Type="http://schemas.openxmlformats.org/officeDocument/2006/relationships/customXml" Target="../ink/ink797.xml"/><Relationship Id="rId138" Type="http://schemas.openxmlformats.org/officeDocument/2006/relationships/customXml" Target="../ink/ink824.xml"/><Relationship Id="rId107" Type="http://schemas.openxmlformats.org/officeDocument/2006/relationships/image" Target="../media/image2561.png"/><Relationship Id="rId11" Type="http://schemas.openxmlformats.org/officeDocument/2006/relationships/customXml" Target="../ink/ink762.xml"/><Relationship Id="rId32" Type="http://schemas.openxmlformats.org/officeDocument/2006/relationships/image" Target="../media/image2050.png"/><Relationship Id="rId53" Type="http://schemas.openxmlformats.org/officeDocument/2006/relationships/customXml" Target="../ink/ink783.xml"/><Relationship Id="rId74" Type="http://schemas.openxmlformats.org/officeDocument/2006/relationships/customXml" Target="../ink/ink792.xml"/><Relationship Id="rId128" Type="http://schemas.openxmlformats.org/officeDocument/2006/relationships/customXml" Target="../ink/ink819.xml"/><Relationship Id="rId149" Type="http://schemas.openxmlformats.org/officeDocument/2006/relationships/image" Target="../media/image277.png"/><Relationship Id="rId5" Type="http://schemas.openxmlformats.org/officeDocument/2006/relationships/customXml" Target="../ink/ink759.xml"/><Relationship Id="rId95" Type="http://schemas.openxmlformats.org/officeDocument/2006/relationships/image" Target="../media/image2501.png"/><Relationship Id="rId22" Type="http://schemas.openxmlformats.org/officeDocument/2006/relationships/image" Target="../media/image2010.png"/><Relationship Id="rId27" Type="http://schemas.openxmlformats.org/officeDocument/2006/relationships/customXml" Target="../ink/ink770.xml"/><Relationship Id="rId43" Type="http://schemas.openxmlformats.org/officeDocument/2006/relationships/customXml" Target="../ink/ink778.xml"/><Relationship Id="rId48" Type="http://schemas.openxmlformats.org/officeDocument/2006/relationships/image" Target="../media/image2130.png"/><Relationship Id="rId64" Type="http://schemas.openxmlformats.org/officeDocument/2006/relationships/customXml" Target="../ink/ink787.xml"/><Relationship Id="rId69" Type="http://schemas.openxmlformats.org/officeDocument/2006/relationships/image" Target="../media/image2240.png"/><Relationship Id="rId113" Type="http://schemas.openxmlformats.org/officeDocument/2006/relationships/image" Target="../media/image259.png"/><Relationship Id="rId118" Type="http://schemas.openxmlformats.org/officeDocument/2006/relationships/customXml" Target="../ink/ink814.xml"/><Relationship Id="rId134" Type="http://schemas.openxmlformats.org/officeDocument/2006/relationships/customXml" Target="../ink/ink822.xml"/><Relationship Id="rId139" Type="http://schemas.openxmlformats.org/officeDocument/2006/relationships/image" Target="../media/image272.png"/><Relationship Id="rId80" Type="http://schemas.openxmlformats.org/officeDocument/2006/relationships/customXml" Target="../ink/ink795.xml"/><Relationship Id="rId85" Type="http://schemas.openxmlformats.org/officeDocument/2006/relationships/image" Target="../media/image2310.png"/><Relationship Id="rId150" Type="http://schemas.openxmlformats.org/officeDocument/2006/relationships/customXml" Target="../ink/ink830.xml"/><Relationship Id="rId155" Type="http://schemas.openxmlformats.org/officeDocument/2006/relationships/image" Target="../media/image296.png"/><Relationship Id="rId12" Type="http://schemas.openxmlformats.org/officeDocument/2006/relationships/image" Target="../media/image1960.png"/><Relationship Id="rId17" Type="http://schemas.openxmlformats.org/officeDocument/2006/relationships/customXml" Target="../ink/ink765.xml"/><Relationship Id="rId33" Type="http://schemas.openxmlformats.org/officeDocument/2006/relationships/customXml" Target="../ink/ink773.xml"/><Relationship Id="rId38" Type="http://schemas.openxmlformats.org/officeDocument/2006/relationships/image" Target="../media/image2080.png"/><Relationship Id="rId103" Type="http://schemas.openxmlformats.org/officeDocument/2006/relationships/image" Target="../media/image2540.png"/><Relationship Id="rId108" Type="http://schemas.openxmlformats.org/officeDocument/2006/relationships/customXml" Target="../ink/ink809.xml"/><Relationship Id="rId124" Type="http://schemas.openxmlformats.org/officeDocument/2006/relationships/customXml" Target="../ink/ink817.xml"/><Relationship Id="rId129" Type="http://schemas.openxmlformats.org/officeDocument/2006/relationships/image" Target="../media/image267.png"/><Relationship Id="rId54" Type="http://schemas.openxmlformats.org/officeDocument/2006/relationships/image" Target="../media/image2160.png"/><Relationship Id="rId70" Type="http://schemas.openxmlformats.org/officeDocument/2006/relationships/customXml" Target="../ink/ink790.xml"/><Relationship Id="rId75" Type="http://schemas.openxmlformats.org/officeDocument/2006/relationships/image" Target="../media/image2260.png"/><Relationship Id="rId91" Type="http://schemas.openxmlformats.org/officeDocument/2006/relationships/image" Target="../media/image2481.png"/><Relationship Id="rId96" Type="http://schemas.openxmlformats.org/officeDocument/2006/relationships/customXml" Target="../ink/ink803.xml"/><Relationship Id="rId140" Type="http://schemas.openxmlformats.org/officeDocument/2006/relationships/customXml" Target="../ink/ink825.xml"/><Relationship Id="rId145"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1930.png"/><Relationship Id="rId23" Type="http://schemas.openxmlformats.org/officeDocument/2006/relationships/customXml" Target="../ink/ink768.xml"/><Relationship Id="rId28" Type="http://schemas.openxmlformats.org/officeDocument/2006/relationships/image" Target="../media/image2040.png"/><Relationship Id="rId49" Type="http://schemas.openxmlformats.org/officeDocument/2006/relationships/customXml" Target="../ink/ink781.xml"/><Relationship Id="rId114" Type="http://schemas.openxmlformats.org/officeDocument/2006/relationships/customXml" Target="../ink/ink812.xml"/><Relationship Id="rId119" Type="http://schemas.openxmlformats.org/officeDocument/2006/relationships/image" Target="../media/image262.png"/><Relationship Id="rId44" Type="http://schemas.openxmlformats.org/officeDocument/2006/relationships/image" Target="../media/image2110.png"/><Relationship Id="rId65" Type="http://schemas.openxmlformats.org/officeDocument/2006/relationships/image" Target="../media/image2220.png"/><Relationship Id="rId81" Type="http://schemas.openxmlformats.org/officeDocument/2006/relationships/image" Target="../media/image2290.png"/><Relationship Id="rId86" Type="http://schemas.openxmlformats.org/officeDocument/2006/relationships/customXml" Target="../ink/ink798.xml"/><Relationship Id="rId130" Type="http://schemas.openxmlformats.org/officeDocument/2006/relationships/customXml" Target="../ink/ink820.xml"/><Relationship Id="rId135" Type="http://schemas.openxmlformats.org/officeDocument/2006/relationships/image" Target="../media/image270.png"/><Relationship Id="rId151" Type="http://schemas.openxmlformats.org/officeDocument/2006/relationships/image" Target="../media/image278.png"/><Relationship Id="rId156" Type="http://schemas.openxmlformats.org/officeDocument/2006/relationships/customXml" Target="../ink/ink833.xml"/><Relationship Id="rId13" Type="http://schemas.openxmlformats.org/officeDocument/2006/relationships/customXml" Target="../ink/ink763.xml"/><Relationship Id="rId18" Type="http://schemas.openxmlformats.org/officeDocument/2006/relationships/image" Target="../media/image1990.png"/><Relationship Id="rId39" Type="http://schemas.openxmlformats.org/officeDocument/2006/relationships/customXml" Target="../ink/ink776.xml"/><Relationship Id="rId109" Type="http://schemas.openxmlformats.org/officeDocument/2006/relationships/image" Target="../media/image2571.png"/><Relationship Id="rId34" Type="http://schemas.openxmlformats.org/officeDocument/2006/relationships/image" Target="../media/image2060.png"/><Relationship Id="rId50" Type="http://schemas.openxmlformats.org/officeDocument/2006/relationships/image" Target="../media/image2140.png"/><Relationship Id="rId55" Type="http://schemas.openxmlformats.org/officeDocument/2006/relationships/customXml" Target="../ink/ink784.xml"/><Relationship Id="rId76" Type="http://schemas.openxmlformats.org/officeDocument/2006/relationships/customXml" Target="../ink/ink793.xml"/><Relationship Id="rId97" Type="http://schemas.openxmlformats.org/officeDocument/2006/relationships/image" Target="../media/image2510.png"/><Relationship Id="rId104" Type="http://schemas.openxmlformats.org/officeDocument/2006/relationships/customXml" Target="../ink/ink807.xml"/><Relationship Id="rId120" Type="http://schemas.openxmlformats.org/officeDocument/2006/relationships/customXml" Target="../ink/ink815.xml"/><Relationship Id="rId125" Type="http://schemas.openxmlformats.org/officeDocument/2006/relationships/image" Target="../media/image265.png"/><Relationship Id="rId141" Type="http://schemas.openxmlformats.org/officeDocument/2006/relationships/image" Target="../media/image273.png"/><Relationship Id="rId146" Type="http://schemas.openxmlformats.org/officeDocument/2006/relationships/customXml" Target="../ink/ink828.xml"/><Relationship Id="rId7" Type="http://schemas.openxmlformats.org/officeDocument/2006/relationships/customXml" Target="../ink/ink760.xml"/><Relationship Id="rId71" Type="http://schemas.openxmlformats.org/officeDocument/2006/relationships/image" Target="../media/image1490.png"/><Relationship Id="rId92" Type="http://schemas.openxmlformats.org/officeDocument/2006/relationships/customXml" Target="../ink/ink801.xml"/><Relationship Id="rId2" Type="http://schemas.openxmlformats.org/officeDocument/2006/relationships/image" Target="../media/image257.png"/><Relationship Id="rId29" Type="http://schemas.openxmlformats.org/officeDocument/2006/relationships/customXml" Target="../ink/ink771.xml"/><Relationship Id="rId24" Type="http://schemas.openxmlformats.org/officeDocument/2006/relationships/image" Target="../media/image2020.png"/><Relationship Id="rId40" Type="http://schemas.openxmlformats.org/officeDocument/2006/relationships/image" Target="../media/image2090.png"/><Relationship Id="rId45" Type="http://schemas.openxmlformats.org/officeDocument/2006/relationships/customXml" Target="../ink/ink779.xml"/><Relationship Id="rId66" Type="http://schemas.openxmlformats.org/officeDocument/2006/relationships/customXml" Target="../ink/ink788.xml"/><Relationship Id="rId87" Type="http://schemas.openxmlformats.org/officeDocument/2006/relationships/image" Target="../media/image1830.png"/><Relationship Id="rId110" Type="http://schemas.openxmlformats.org/officeDocument/2006/relationships/customXml" Target="../ink/ink810.xml"/><Relationship Id="rId115" Type="http://schemas.openxmlformats.org/officeDocument/2006/relationships/image" Target="../media/image260.png"/><Relationship Id="rId131" Type="http://schemas.openxmlformats.org/officeDocument/2006/relationships/image" Target="../media/image268.png"/><Relationship Id="rId136" Type="http://schemas.openxmlformats.org/officeDocument/2006/relationships/customXml" Target="../ink/ink823.xml"/><Relationship Id="rId157" Type="http://schemas.openxmlformats.org/officeDocument/2006/relationships/image" Target="../media/image297.png"/><Relationship Id="rId61" Type="http://schemas.openxmlformats.org/officeDocument/2006/relationships/image" Target="../media/image2200.png"/><Relationship Id="rId82" Type="http://schemas.openxmlformats.org/officeDocument/2006/relationships/customXml" Target="../ink/ink796.xml"/><Relationship Id="rId152" Type="http://schemas.openxmlformats.org/officeDocument/2006/relationships/customXml" Target="../ink/ink831.xml"/><Relationship Id="rId19" Type="http://schemas.openxmlformats.org/officeDocument/2006/relationships/customXml" Target="../ink/ink766.xml"/><Relationship Id="rId14" Type="http://schemas.openxmlformats.org/officeDocument/2006/relationships/image" Target="../media/image1970.png"/><Relationship Id="rId30" Type="http://schemas.openxmlformats.org/officeDocument/2006/relationships/image" Target="../media/image125.png"/><Relationship Id="rId35" Type="http://schemas.openxmlformats.org/officeDocument/2006/relationships/customXml" Target="../ink/ink774.xml"/><Relationship Id="rId56" Type="http://schemas.openxmlformats.org/officeDocument/2006/relationships/image" Target="../media/image2170.png"/><Relationship Id="rId77" Type="http://schemas.openxmlformats.org/officeDocument/2006/relationships/image" Target="../media/image2270.png"/><Relationship Id="rId100" Type="http://schemas.openxmlformats.org/officeDocument/2006/relationships/customXml" Target="../ink/ink805.xml"/><Relationship Id="rId105" Type="http://schemas.openxmlformats.org/officeDocument/2006/relationships/image" Target="../media/image2550.png"/><Relationship Id="rId126" Type="http://schemas.openxmlformats.org/officeDocument/2006/relationships/customXml" Target="../ink/ink818.xml"/><Relationship Id="rId147" Type="http://schemas.openxmlformats.org/officeDocument/2006/relationships/image" Target="../media/image276.png"/><Relationship Id="rId8" Type="http://schemas.openxmlformats.org/officeDocument/2006/relationships/image" Target="../media/image1940.png"/><Relationship Id="rId51" Type="http://schemas.openxmlformats.org/officeDocument/2006/relationships/customXml" Target="../ink/ink782.xml"/><Relationship Id="rId72" Type="http://schemas.openxmlformats.org/officeDocument/2006/relationships/customXml" Target="../ink/ink791.xml"/><Relationship Id="rId93" Type="http://schemas.openxmlformats.org/officeDocument/2006/relationships/image" Target="../media/image2491.png"/><Relationship Id="rId98" Type="http://schemas.openxmlformats.org/officeDocument/2006/relationships/customXml" Target="../ink/ink804.xml"/><Relationship Id="rId121" Type="http://schemas.openxmlformats.org/officeDocument/2006/relationships/image" Target="../media/image263.png"/><Relationship Id="rId142" Type="http://schemas.openxmlformats.org/officeDocument/2006/relationships/customXml" Target="../ink/ink826.xml"/><Relationship Id="rId3" Type="http://schemas.openxmlformats.org/officeDocument/2006/relationships/customXml" Target="../ink/ink758.xml"/><Relationship Id="rId25" Type="http://schemas.openxmlformats.org/officeDocument/2006/relationships/customXml" Target="../ink/ink769.xml"/><Relationship Id="rId46" Type="http://schemas.openxmlformats.org/officeDocument/2006/relationships/image" Target="../media/image2120.png"/><Relationship Id="rId67" Type="http://schemas.openxmlformats.org/officeDocument/2006/relationships/image" Target="../media/image2230.png"/><Relationship Id="rId116" Type="http://schemas.openxmlformats.org/officeDocument/2006/relationships/customXml" Target="../ink/ink813.xml"/><Relationship Id="rId137" Type="http://schemas.openxmlformats.org/officeDocument/2006/relationships/image" Target="../media/image271.png"/><Relationship Id="rId20" Type="http://schemas.openxmlformats.org/officeDocument/2006/relationships/image" Target="../media/image2000.png"/><Relationship Id="rId41" Type="http://schemas.openxmlformats.org/officeDocument/2006/relationships/customXml" Target="../ink/ink777.xml"/><Relationship Id="rId62" Type="http://schemas.openxmlformats.org/officeDocument/2006/relationships/customXml" Target="../ink/ink786.xml"/><Relationship Id="rId83" Type="http://schemas.openxmlformats.org/officeDocument/2006/relationships/image" Target="../media/image2300.png"/><Relationship Id="rId88" Type="http://schemas.openxmlformats.org/officeDocument/2006/relationships/customXml" Target="../ink/ink799.xml"/><Relationship Id="rId111" Type="http://schemas.openxmlformats.org/officeDocument/2006/relationships/image" Target="../media/image2581.png"/><Relationship Id="rId132" Type="http://schemas.openxmlformats.org/officeDocument/2006/relationships/customXml" Target="../ink/ink821.xml"/><Relationship Id="rId153" Type="http://schemas.openxmlformats.org/officeDocument/2006/relationships/image" Target="../media/image295.png"/><Relationship Id="rId15" Type="http://schemas.openxmlformats.org/officeDocument/2006/relationships/customXml" Target="../ink/ink764.xml"/><Relationship Id="rId36" Type="http://schemas.openxmlformats.org/officeDocument/2006/relationships/image" Target="../media/image2070.png"/><Relationship Id="rId57" Type="http://schemas.openxmlformats.org/officeDocument/2006/relationships/image" Target="../media/image258.png"/><Relationship Id="rId106" Type="http://schemas.openxmlformats.org/officeDocument/2006/relationships/customXml" Target="../ink/ink808.xml"/><Relationship Id="rId127" Type="http://schemas.openxmlformats.org/officeDocument/2006/relationships/image" Target="../media/image266.png"/><Relationship Id="rId10" Type="http://schemas.openxmlformats.org/officeDocument/2006/relationships/image" Target="../media/image1950.png"/><Relationship Id="rId31" Type="http://schemas.openxmlformats.org/officeDocument/2006/relationships/customXml" Target="../ink/ink772.xml"/><Relationship Id="rId52" Type="http://schemas.openxmlformats.org/officeDocument/2006/relationships/image" Target="../media/image2150.png"/><Relationship Id="rId73" Type="http://schemas.openxmlformats.org/officeDocument/2006/relationships/image" Target="../media/image2250.png"/><Relationship Id="rId78" Type="http://schemas.openxmlformats.org/officeDocument/2006/relationships/customXml" Target="../ink/ink794.xml"/><Relationship Id="rId94" Type="http://schemas.openxmlformats.org/officeDocument/2006/relationships/customXml" Target="../ink/ink802.xml"/><Relationship Id="rId99" Type="http://schemas.openxmlformats.org/officeDocument/2006/relationships/image" Target="../media/image2520.png"/><Relationship Id="rId101" Type="http://schemas.openxmlformats.org/officeDocument/2006/relationships/image" Target="../media/image2530.png"/><Relationship Id="rId122" Type="http://schemas.openxmlformats.org/officeDocument/2006/relationships/customXml" Target="../ink/ink816.xml"/><Relationship Id="rId143" Type="http://schemas.openxmlformats.org/officeDocument/2006/relationships/image" Target="../media/image274.png"/><Relationship Id="rId148" Type="http://schemas.openxmlformats.org/officeDocument/2006/relationships/customXml" Target="../ink/ink829.xml"/><Relationship Id="rId4" Type="http://schemas.openxmlformats.org/officeDocument/2006/relationships/image" Target="../media/image1920.png"/><Relationship Id="rId9" Type="http://schemas.openxmlformats.org/officeDocument/2006/relationships/customXml" Target="../ink/ink761.xml"/><Relationship Id="rId26" Type="http://schemas.openxmlformats.org/officeDocument/2006/relationships/image" Target="../media/image2030.png"/><Relationship Id="rId47" Type="http://schemas.openxmlformats.org/officeDocument/2006/relationships/customXml" Target="../ink/ink780.xml"/><Relationship Id="rId68" Type="http://schemas.openxmlformats.org/officeDocument/2006/relationships/customXml" Target="../ink/ink789.xml"/><Relationship Id="rId89" Type="http://schemas.openxmlformats.org/officeDocument/2006/relationships/image" Target="../media/image2320.png"/><Relationship Id="rId112" Type="http://schemas.openxmlformats.org/officeDocument/2006/relationships/customXml" Target="../ink/ink811.xml"/><Relationship Id="rId133" Type="http://schemas.openxmlformats.org/officeDocument/2006/relationships/image" Target="../media/image269.png"/><Relationship Id="rId154" Type="http://schemas.openxmlformats.org/officeDocument/2006/relationships/customXml" Target="../ink/ink832.xml"/><Relationship Id="rId16" Type="http://schemas.openxmlformats.org/officeDocument/2006/relationships/image" Target="../media/image1980.png"/><Relationship Id="rId37" Type="http://schemas.openxmlformats.org/officeDocument/2006/relationships/customXml" Target="../ink/ink775.xml"/><Relationship Id="rId58" Type="http://schemas.openxmlformats.org/officeDocument/2006/relationships/customXml" Target="../ink/ink785.xml"/><Relationship Id="rId79" Type="http://schemas.openxmlformats.org/officeDocument/2006/relationships/image" Target="../media/image2280.png"/><Relationship Id="rId102" Type="http://schemas.openxmlformats.org/officeDocument/2006/relationships/customXml" Target="../ink/ink806.xml"/><Relationship Id="rId123" Type="http://schemas.openxmlformats.org/officeDocument/2006/relationships/image" Target="../media/image264.png"/><Relationship Id="rId144" Type="http://schemas.openxmlformats.org/officeDocument/2006/relationships/customXml" Target="../ink/ink827.xml"/><Relationship Id="rId90" Type="http://schemas.openxmlformats.org/officeDocument/2006/relationships/customXml" Target="../ink/ink800.xml"/></Relationships>
</file>

<file path=ppt/slides/_rels/slide151.xml.rels><?xml version="1.0" encoding="UTF-8" standalone="yes"?>
<Relationships xmlns="http://schemas.openxmlformats.org/package/2006/relationships"><Relationship Id="rId13" Type="http://schemas.openxmlformats.org/officeDocument/2006/relationships/customXml" Target="../ink/ink839.xml"/><Relationship Id="rId26" Type="http://schemas.openxmlformats.org/officeDocument/2006/relationships/image" Target="../media/image2450.png"/><Relationship Id="rId39" Type="http://schemas.openxmlformats.org/officeDocument/2006/relationships/customXml" Target="../ink/ink849.xml"/><Relationship Id="rId21" Type="http://schemas.openxmlformats.org/officeDocument/2006/relationships/customXml" Target="../ink/ink842.xml"/><Relationship Id="rId34" Type="http://schemas.openxmlformats.org/officeDocument/2006/relationships/image" Target="../media/image2490.png"/><Relationship Id="rId42" Type="http://schemas.openxmlformats.org/officeDocument/2006/relationships/image" Target="../media/image2580.png"/><Relationship Id="rId47" Type="http://schemas.openxmlformats.org/officeDocument/2006/relationships/customXml" Target="../ink/ink853.xml"/><Relationship Id="rId50" Type="http://schemas.openxmlformats.org/officeDocument/2006/relationships/image" Target="../media/image283.png"/><Relationship Id="rId55" Type="http://schemas.openxmlformats.org/officeDocument/2006/relationships/customXml" Target="../ink/ink857.xml"/><Relationship Id="rId7" Type="http://schemas.openxmlformats.org/officeDocument/2006/relationships/customXml" Target="../ink/ink836.xml"/><Relationship Id="rId2" Type="http://schemas.openxmlformats.org/officeDocument/2006/relationships/image" Target="../media/image279.png"/><Relationship Id="rId16" Type="http://schemas.openxmlformats.org/officeDocument/2006/relationships/image" Target="../media/image2400.png"/><Relationship Id="rId29" Type="http://schemas.openxmlformats.org/officeDocument/2006/relationships/customXml" Target="../ink/ink844.xml"/><Relationship Id="rId11" Type="http://schemas.openxmlformats.org/officeDocument/2006/relationships/customXml" Target="../ink/ink838.xml"/><Relationship Id="rId32" Type="http://schemas.openxmlformats.org/officeDocument/2006/relationships/image" Target="../media/image2480.png"/><Relationship Id="rId37" Type="http://schemas.openxmlformats.org/officeDocument/2006/relationships/customXml" Target="../ink/ink848.xml"/><Relationship Id="rId40" Type="http://schemas.openxmlformats.org/officeDocument/2006/relationships/image" Target="../media/image2570.png"/><Relationship Id="rId45" Type="http://schemas.openxmlformats.org/officeDocument/2006/relationships/customXml" Target="../ink/ink852.xml"/><Relationship Id="rId53" Type="http://schemas.openxmlformats.org/officeDocument/2006/relationships/customXml" Target="../ink/ink856.xml"/><Relationship Id="rId5" Type="http://schemas.openxmlformats.org/officeDocument/2006/relationships/customXml" Target="../ink/ink835.xml"/><Relationship Id="rId15" Type="http://schemas.openxmlformats.org/officeDocument/2006/relationships/customXml" Target="../ink/ink840.xml"/><Relationship Id="rId28" Type="http://schemas.openxmlformats.org/officeDocument/2006/relationships/image" Target="../media/image2460.png"/><Relationship Id="rId36" Type="http://schemas.openxmlformats.org/officeDocument/2006/relationships/image" Target="../media/image2500.png"/><Relationship Id="rId49" Type="http://schemas.openxmlformats.org/officeDocument/2006/relationships/customXml" Target="../ink/ink854.xml"/><Relationship Id="rId10" Type="http://schemas.openxmlformats.org/officeDocument/2006/relationships/image" Target="../media/image2370.png"/><Relationship Id="rId31" Type="http://schemas.openxmlformats.org/officeDocument/2006/relationships/customXml" Target="../ink/ink845.xml"/><Relationship Id="rId44" Type="http://schemas.openxmlformats.org/officeDocument/2006/relationships/image" Target="../media/image280.png"/><Relationship Id="rId52" Type="http://schemas.openxmlformats.org/officeDocument/2006/relationships/image" Target="../media/image284.png"/><Relationship Id="rId4" Type="http://schemas.openxmlformats.org/officeDocument/2006/relationships/image" Target="../media/image2340.png"/><Relationship Id="rId9" Type="http://schemas.openxmlformats.org/officeDocument/2006/relationships/customXml" Target="../ink/ink837.xml"/><Relationship Id="rId14" Type="http://schemas.openxmlformats.org/officeDocument/2006/relationships/image" Target="../media/image2390.png"/><Relationship Id="rId27" Type="http://schemas.openxmlformats.org/officeDocument/2006/relationships/customXml" Target="../ink/ink843.xml"/><Relationship Id="rId30" Type="http://schemas.openxmlformats.org/officeDocument/2006/relationships/image" Target="../media/image2470.png"/><Relationship Id="rId35" Type="http://schemas.openxmlformats.org/officeDocument/2006/relationships/customXml" Target="../ink/ink847.xml"/><Relationship Id="rId43" Type="http://schemas.openxmlformats.org/officeDocument/2006/relationships/customXml" Target="../ink/ink851.xml"/><Relationship Id="rId48" Type="http://schemas.openxmlformats.org/officeDocument/2006/relationships/image" Target="../media/image282.png"/><Relationship Id="rId56" Type="http://schemas.openxmlformats.org/officeDocument/2006/relationships/image" Target="../media/image286.png"/><Relationship Id="rId8" Type="http://schemas.openxmlformats.org/officeDocument/2006/relationships/image" Target="../media/image2360.png"/><Relationship Id="rId51" Type="http://schemas.openxmlformats.org/officeDocument/2006/relationships/customXml" Target="../ink/ink855.xml"/><Relationship Id="rId3" Type="http://schemas.openxmlformats.org/officeDocument/2006/relationships/customXml" Target="../ink/ink834.xml"/><Relationship Id="rId12" Type="http://schemas.openxmlformats.org/officeDocument/2006/relationships/image" Target="../media/image2380.png"/><Relationship Id="rId17" Type="http://schemas.openxmlformats.org/officeDocument/2006/relationships/customXml" Target="../ink/ink841.xml"/><Relationship Id="rId33" Type="http://schemas.openxmlformats.org/officeDocument/2006/relationships/customXml" Target="../ink/ink846.xml"/><Relationship Id="rId38" Type="http://schemas.openxmlformats.org/officeDocument/2006/relationships/image" Target="../media/image2560.png"/><Relationship Id="rId46" Type="http://schemas.openxmlformats.org/officeDocument/2006/relationships/image" Target="../media/image281.png"/><Relationship Id="rId20" Type="http://schemas.openxmlformats.org/officeDocument/2006/relationships/image" Target="../media/image2420.png"/><Relationship Id="rId41" Type="http://schemas.openxmlformats.org/officeDocument/2006/relationships/customXml" Target="../ink/ink850.xml"/><Relationship Id="rId54"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35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6" Type="http://schemas.openxmlformats.org/officeDocument/2006/relationships/customXml" Target="../ink/ink868.xml"/><Relationship Id="rId117" Type="http://schemas.openxmlformats.org/officeDocument/2006/relationships/customXml" Target="../ink/ink912.xml"/><Relationship Id="rId21" Type="http://schemas.openxmlformats.org/officeDocument/2006/relationships/image" Target="../media/image1840.png"/><Relationship Id="rId42" Type="http://schemas.openxmlformats.org/officeDocument/2006/relationships/customXml" Target="../ink/ink877.xml"/><Relationship Id="rId47" Type="http://schemas.openxmlformats.org/officeDocument/2006/relationships/image" Target="../media/image2121.png"/><Relationship Id="rId68" Type="http://schemas.openxmlformats.org/officeDocument/2006/relationships/image" Target="../media/image221.png"/><Relationship Id="rId84" Type="http://schemas.openxmlformats.org/officeDocument/2006/relationships/image" Target="../media/image229.png"/><Relationship Id="rId89" Type="http://schemas.openxmlformats.org/officeDocument/2006/relationships/customXml" Target="../ink/ink898.xml"/><Relationship Id="rId112" Type="http://schemas.openxmlformats.org/officeDocument/2006/relationships/image" Target="../media/image243.png"/><Relationship Id="rId16" Type="http://schemas.openxmlformats.org/officeDocument/2006/relationships/customXml" Target="../ink/ink863.xml"/><Relationship Id="rId107" Type="http://schemas.openxmlformats.org/officeDocument/2006/relationships/customXml" Target="../ink/ink907.xml"/><Relationship Id="rId11" Type="http://schemas.openxmlformats.org/officeDocument/2006/relationships/image" Target="../media/image1790.png"/><Relationship Id="rId32" Type="http://schemas.openxmlformats.org/officeDocument/2006/relationships/customXml" Target="../ink/ink871.xml"/><Relationship Id="rId37" Type="http://schemas.openxmlformats.org/officeDocument/2006/relationships/image" Target="../media/image2071.png"/><Relationship Id="rId53" Type="http://schemas.openxmlformats.org/officeDocument/2006/relationships/image" Target="../media/image2151.png"/><Relationship Id="rId58" Type="http://schemas.openxmlformats.org/officeDocument/2006/relationships/customXml" Target="../ink/ink885.xml"/><Relationship Id="rId74" Type="http://schemas.openxmlformats.org/officeDocument/2006/relationships/image" Target="../media/image224.png"/><Relationship Id="rId79" Type="http://schemas.openxmlformats.org/officeDocument/2006/relationships/customXml" Target="../ink/ink893.xml"/><Relationship Id="rId102" Type="http://schemas.openxmlformats.org/officeDocument/2006/relationships/image" Target="../media/image238.png"/><Relationship Id="rId123" Type="http://schemas.openxmlformats.org/officeDocument/2006/relationships/customXml" Target="../ink/ink915.xml"/><Relationship Id="rId128" Type="http://schemas.openxmlformats.org/officeDocument/2006/relationships/image" Target="../media/image251.png"/><Relationship Id="rId5" Type="http://schemas.openxmlformats.org/officeDocument/2006/relationships/image" Target="../media/image1760.png"/><Relationship Id="rId90" Type="http://schemas.openxmlformats.org/officeDocument/2006/relationships/image" Target="../media/image232.png"/><Relationship Id="rId95" Type="http://schemas.openxmlformats.org/officeDocument/2006/relationships/customXml" Target="../ink/ink901.xml"/><Relationship Id="rId22" Type="http://schemas.openxmlformats.org/officeDocument/2006/relationships/customXml" Target="../ink/ink866.xml"/><Relationship Id="rId27" Type="http://schemas.openxmlformats.org/officeDocument/2006/relationships/image" Target="../media/image2041.png"/><Relationship Id="rId43" Type="http://schemas.openxmlformats.org/officeDocument/2006/relationships/image" Target="../media/image2101.png"/><Relationship Id="rId48" Type="http://schemas.openxmlformats.org/officeDocument/2006/relationships/customXml" Target="../ink/ink880.xml"/><Relationship Id="rId64" Type="http://schemas.openxmlformats.org/officeDocument/2006/relationships/image" Target="../media/image2190.png"/><Relationship Id="rId69" Type="http://schemas.openxmlformats.org/officeDocument/2006/relationships/customXml" Target="../ink/ink888.xml"/><Relationship Id="rId113" Type="http://schemas.openxmlformats.org/officeDocument/2006/relationships/customXml" Target="../ink/ink910.xml"/><Relationship Id="rId118" Type="http://schemas.openxmlformats.org/officeDocument/2006/relationships/image" Target="../media/image246.png"/><Relationship Id="rId80" Type="http://schemas.openxmlformats.org/officeDocument/2006/relationships/image" Target="../media/image227.png"/><Relationship Id="rId85" Type="http://schemas.openxmlformats.org/officeDocument/2006/relationships/customXml" Target="../ink/ink896.xml"/><Relationship Id="rId12" Type="http://schemas.openxmlformats.org/officeDocument/2006/relationships/customXml" Target="../ink/ink861.xml"/><Relationship Id="rId17" Type="http://schemas.openxmlformats.org/officeDocument/2006/relationships/image" Target="../media/image1820.png"/><Relationship Id="rId33" Type="http://schemas.openxmlformats.org/officeDocument/2006/relationships/image" Target="../media/image168.png"/><Relationship Id="rId38" Type="http://schemas.openxmlformats.org/officeDocument/2006/relationships/customXml" Target="../ink/ink875.xml"/><Relationship Id="rId59" Type="http://schemas.openxmlformats.org/officeDocument/2006/relationships/image" Target="../media/image2180.png"/><Relationship Id="rId103" Type="http://schemas.openxmlformats.org/officeDocument/2006/relationships/customXml" Target="../ink/ink905.xml"/><Relationship Id="rId108" Type="http://schemas.openxmlformats.org/officeDocument/2006/relationships/image" Target="../media/image241.png"/><Relationship Id="rId124" Type="http://schemas.openxmlformats.org/officeDocument/2006/relationships/image" Target="../media/image249.png"/><Relationship Id="rId129" Type="http://schemas.openxmlformats.org/officeDocument/2006/relationships/customXml" Target="../ink/ink918.xml"/><Relationship Id="rId54" Type="http://schemas.openxmlformats.org/officeDocument/2006/relationships/customXml" Target="../ink/ink883.xml"/><Relationship Id="rId70" Type="http://schemas.openxmlformats.org/officeDocument/2006/relationships/image" Target="../media/image222.png"/><Relationship Id="rId75" Type="http://schemas.openxmlformats.org/officeDocument/2006/relationships/customXml" Target="../ink/ink891.xml"/><Relationship Id="rId91" Type="http://schemas.openxmlformats.org/officeDocument/2006/relationships/customXml" Target="../ink/ink899.xml"/><Relationship Id="rId96" Type="http://schemas.openxmlformats.org/officeDocument/2006/relationships/image" Target="../media/image235.png"/><Relationship Id="rId1" Type="http://schemas.openxmlformats.org/officeDocument/2006/relationships/slideLayout" Target="../slideLayouts/slideLayout7.xml"/><Relationship Id="rId6" Type="http://schemas.openxmlformats.org/officeDocument/2006/relationships/customXml" Target="../ink/ink859.xml"/><Relationship Id="rId23" Type="http://schemas.openxmlformats.org/officeDocument/2006/relationships/image" Target="../media/image1850.png"/><Relationship Id="rId28" Type="http://schemas.openxmlformats.org/officeDocument/2006/relationships/customXml" Target="../ink/ink869.xml"/><Relationship Id="rId49" Type="http://schemas.openxmlformats.org/officeDocument/2006/relationships/image" Target="../media/image2131.png"/><Relationship Id="rId114" Type="http://schemas.openxmlformats.org/officeDocument/2006/relationships/image" Target="../media/image244.png"/><Relationship Id="rId119" Type="http://schemas.openxmlformats.org/officeDocument/2006/relationships/customXml" Target="../ink/ink913.xml"/><Relationship Id="rId44" Type="http://schemas.openxmlformats.org/officeDocument/2006/relationships/customXml" Target="../ink/ink878.xml"/><Relationship Id="rId60" Type="http://schemas.openxmlformats.org/officeDocument/2006/relationships/customXml" Target="../ink/ink886.xml"/><Relationship Id="rId65" Type="http://schemas.openxmlformats.org/officeDocument/2006/relationships/customXml" Target="../ink/ink887.xml"/><Relationship Id="rId81" Type="http://schemas.openxmlformats.org/officeDocument/2006/relationships/customXml" Target="../ink/ink894.xml"/><Relationship Id="rId86" Type="http://schemas.openxmlformats.org/officeDocument/2006/relationships/image" Target="../media/image230.png"/><Relationship Id="rId130" Type="http://schemas.openxmlformats.org/officeDocument/2006/relationships/image" Target="../media/image252.png"/><Relationship Id="rId13" Type="http://schemas.openxmlformats.org/officeDocument/2006/relationships/image" Target="../media/image1800.png"/><Relationship Id="rId18" Type="http://schemas.openxmlformats.org/officeDocument/2006/relationships/customXml" Target="../ink/ink864.xml"/><Relationship Id="rId39" Type="http://schemas.openxmlformats.org/officeDocument/2006/relationships/image" Target="../media/image2081.png"/><Relationship Id="rId109" Type="http://schemas.openxmlformats.org/officeDocument/2006/relationships/customXml" Target="../ink/ink908.xml"/><Relationship Id="rId34" Type="http://schemas.openxmlformats.org/officeDocument/2006/relationships/customXml" Target="../ink/ink872.xml"/><Relationship Id="rId50" Type="http://schemas.openxmlformats.org/officeDocument/2006/relationships/customXml" Target="../ink/ink881.xml"/><Relationship Id="rId55" Type="http://schemas.openxmlformats.org/officeDocument/2006/relationships/image" Target="../media/image2161.png"/><Relationship Id="rId76" Type="http://schemas.openxmlformats.org/officeDocument/2006/relationships/image" Target="../media/image225.png"/><Relationship Id="rId97" Type="http://schemas.openxmlformats.org/officeDocument/2006/relationships/customXml" Target="../ink/ink902.xml"/><Relationship Id="rId104" Type="http://schemas.openxmlformats.org/officeDocument/2006/relationships/image" Target="../media/image239.png"/><Relationship Id="rId120" Type="http://schemas.openxmlformats.org/officeDocument/2006/relationships/image" Target="../media/image247.png"/><Relationship Id="rId125" Type="http://schemas.openxmlformats.org/officeDocument/2006/relationships/customXml" Target="../ink/ink916.xml"/><Relationship Id="rId71" Type="http://schemas.openxmlformats.org/officeDocument/2006/relationships/customXml" Target="../ink/ink889.xml"/><Relationship Id="rId92" Type="http://schemas.openxmlformats.org/officeDocument/2006/relationships/image" Target="../media/image233.png"/><Relationship Id="rId2" Type="http://schemas.openxmlformats.org/officeDocument/2006/relationships/image" Target="../media/image218.png"/><Relationship Id="rId29" Type="http://schemas.openxmlformats.org/officeDocument/2006/relationships/image" Target="../media/image2051.png"/><Relationship Id="rId24" Type="http://schemas.openxmlformats.org/officeDocument/2006/relationships/customXml" Target="../ink/ink867.xml"/><Relationship Id="rId40" Type="http://schemas.openxmlformats.org/officeDocument/2006/relationships/customXml" Target="../ink/ink876.xml"/><Relationship Id="rId45" Type="http://schemas.openxmlformats.org/officeDocument/2006/relationships/image" Target="../media/image2111.png"/><Relationship Id="rId87" Type="http://schemas.openxmlformats.org/officeDocument/2006/relationships/customXml" Target="../ink/ink897.xml"/><Relationship Id="rId110" Type="http://schemas.openxmlformats.org/officeDocument/2006/relationships/image" Target="../media/image242.png"/><Relationship Id="rId115" Type="http://schemas.openxmlformats.org/officeDocument/2006/relationships/customXml" Target="../ink/ink911.xml"/><Relationship Id="rId131" Type="http://schemas.openxmlformats.org/officeDocument/2006/relationships/customXml" Target="../ink/ink919.xml"/><Relationship Id="rId82" Type="http://schemas.openxmlformats.org/officeDocument/2006/relationships/image" Target="../media/image228.png"/><Relationship Id="rId19" Type="http://schemas.openxmlformats.org/officeDocument/2006/relationships/image" Target="../media/image1830.png"/><Relationship Id="rId14" Type="http://schemas.openxmlformats.org/officeDocument/2006/relationships/customXml" Target="../ink/ink862.xml"/><Relationship Id="rId30" Type="http://schemas.openxmlformats.org/officeDocument/2006/relationships/customXml" Target="../ink/ink870.xml"/><Relationship Id="rId35" Type="http://schemas.openxmlformats.org/officeDocument/2006/relationships/customXml" Target="../ink/ink873.xml"/><Relationship Id="rId56" Type="http://schemas.openxmlformats.org/officeDocument/2006/relationships/customXml" Target="../ink/ink884.xml"/><Relationship Id="rId77" Type="http://schemas.openxmlformats.org/officeDocument/2006/relationships/customXml" Target="../ink/ink892.xml"/><Relationship Id="rId100" Type="http://schemas.openxmlformats.org/officeDocument/2006/relationships/image" Target="../media/image237.png"/><Relationship Id="rId105" Type="http://schemas.openxmlformats.org/officeDocument/2006/relationships/customXml" Target="../ink/ink906.xml"/><Relationship Id="rId126" Type="http://schemas.openxmlformats.org/officeDocument/2006/relationships/image" Target="../media/image250.png"/><Relationship Id="rId51" Type="http://schemas.openxmlformats.org/officeDocument/2006/relationships/image" Target="../media/image2141.png"/><Relationship Id="rId72" Type="http://schemas.openxmlformats.org/officeDocument/2006/relationships/image" Target="../media/image223.png"/><Relationship Id="rId93" Type="http://schemas.openxmlformats.org/officeDocument/2006/relationships/customXml" Target="../ink/ink900.xml"/><Relationship Id="rId98" Type="http://schemas.openxmlformats.org/officeDocument/2006/relationships/image" Target="../media/image236.png"/><Relationship Id="rId121" Type="http://schemas.openxmlformats.org/officeDocument/2006/relationships/customXml" Target="../ink/ink914.xml"/><Relationship Id="rId3" Type="http://schemas.openxmlformats.org/officeDocument/2006/relationships/image" Target="../media/image219.png"/><Relationship Id="rId25" Type="http://schemas.openxmlformats.org/officeDocument/2006/relationships/image" Target="../media/image220.png"/><Relationship Id="rId46" Type="http://schemas.openxmlformats.org/officeDocument/2006/relationships/customXml" Target="../ink/ink879.xml"/><Relationship Id="rId116" Type="http://schemas.openxmlformats.org/officeDocument/2006/relationships/image" Target="../media/image245.png"/><Relationship Id="rId20" Type="http://schemas.openxmlformats.org/officeDocument/2006/relationships/customXml" Target="../ink/ink865.xml"/><Relationship Id="rId41" Type="http://schemas.openxmlformats.org/officeDocument/2006/relationships/image" Target="../media/image2091.png"/><Relationship Id="rId83" Type="http://schemas.openxmlformats.org/officeDocument/2006/relationships/customXml" Target="../ink/ink895.xml"/><Relationship Id="rId88" Type="http://schemas.openxmlformats.org/officeDocument/2006/relationships/image" Target="../media/image231.png"/><Relationship Id="rId111" Type="http://schemas.openxmlformats.org/officeDocument/2006/relationships/customXml" Target="../ink/ink909.xml"/><Relationship Id="rId132" Type="http://schemas.openxmlformats.org/officeDocument/2006/relationships/image" Target="../media/image253.png"/><Relationship Id="rId15" Type="http://schemas.openxmlformats.org/officeDocument/2006/relationships/image" Target="../media/image1810.png"/><Relationship Id="rId36" Type="http://schemas.openxmlformats.org/officeDocument/2006/relationships/customXml" Target="../ink/ink874.xml"/><Relationship Id="rId57" Type="http://schemas.openxmlformats.org/officeDocument/2006/relationships/image" Target="../media/image2171.png"/><Relationship Id="rId106" Type="http://schemas.openxmlformats.org/officeDocument/2006/relationships/image" Target="../media/image240.png"/><Relationship Id="rId127" Type="http://schemas.openxmlformats.org/officeDocument/2006/relationships/customXml" Target="../ink/ink917.xml"/><Relationship Id="rId10" Type="http://schemas.openxmlformats.org/officeDocument/2006/relationships/customXml" Target="../ink/ink860.xml"/><Relationship Id="rId31" Type="http://schemas.openxmlformats.org/officeDocument/2006/relationships/image" Target="../media/image2061.png"/><Relationship Id="rId52" Type="http://schemas.openxmlformats.org/officeDocument/2006/relationships/customXml" Target="../ink/ink882.xml"/><Relationship Id="rId73" Type="http://schemas.openxmlformats.org/officeDocument/2006/relationships/customXml" Target="../ink/ink890.xml"/><Relationship Id="rId78" Type="http://schemas.openxmlformats.org/officeDocument/2006/relationships/image" Target="../media/image226.png"/><Relationship Id="rId94" Type="http://schemas.openxmlformats.org/officeDocument/2006/relationships/image" Target="../media/image234.png"/><Relationship Id="rId99" Type="http://schemas.openxmlformats.org/officeDocument/2006/relationships/customXml" Target="../ink/ink903.xml"/><Relationship Id="rId101" Type="http://schemas.openxmlformats.org/officeDocument/2006/relationships/customXml" Target="../ink/ink904.xml"/><Relationship Id="rId122" Type="http://schemas.openxmlformats.org/officeDocument/2006/relationships/image" Target="../media/image248.png"/><Relationship Id="rId4" Type="http://schemas.openxmlformats.org/officeDocument/2006/relationships/customXml" Target="../ink/ink858.xml"/><Relationship Id="rId9" Type="http://schemas.openxmlformats.org/officeDocument/2006/relationships/image" Target="../media/image1780.png"/></Relationships>
</file>

<file path=ppt/slides/_rels/slide157.xml.rels><?xml version="1.0" encoding="UTF-8" standalone="yes"?>
<Relationships xmlns="http://schemas.openxmlformats.org/package/2006/relationships"><Relationship Id="rId117" Type="http://schemas.openxmlformats.org/officeDocument/2006/relationships/image" Target="../media/image261.png"/><Relationship Id="rId21" Type="http://schemas.openxmlformats.org/officeDocument/2006/relationships/customXml" Target="../ink/ink929.xml"/><Relationship Id="rId42" Type="http://schemas.openxmlformats.org/officeDocument/2006/relationships/image" Target="../media/image2100.png"/><Relationship Id="rId63" Type="http://schemas.openxmlformats.org/officeDocument/2006/relationships/image" Target="../media/image2210.png"/><Relationship Id="rId84" Type="http://schemas.openxmlformats.org/officeDocument/2006/relationships/customXml" Target="../ink/ink959.xml"/><Relationship Id="rId138" Type="http://schemas.openxmlformats.org/officeDocument/2006/relationships/customXml" Target="../ink/ink986.xml"/><Relationship Id="rId107" Type="http://schemas.openxmlformats.org/officeDocument/2006/relationships/image" Target="../media/image2561.png"/><Relationship Id="rId11" Type="http://schemas.openxmlformats.org/officeDocument/2006/relationships/customXml" Target="../ink/ink924.xml"/><Relationship Id="rId32" Type="http://schemas.openxmlformats.org/officeDocument/2006/relationships/image" Target="../media/image2050.png"/><Relationship Id="rId53" Type="http://schemas.openxmlformats.org/officeDocument/2006/relationships/customXml" Target="../ink/ink945.xml"/><Relationship Id="rId74" Type="http://schemas.openxmlformats.org/officeDocument/2006/relationships/customXml" Target="../ink/ink954.xml"/><Relationship Id="rId128" Type="http://schemas.openxmlformats.org/officeDocument/2006/relationships/customXml" Target="../ink/ink981.xml"/><Relationship Id="rId149" Type="http://schemas.openxmlformats.org/officeDocument/2006/relationships/image" Target="../media/image277.png"/><Relationship Id="rId5" Type="http://schemas.openxmlformats.org/officeDocument/2006/relationships/customXml" Target="../ink/ink921.xml"/><Relationship Id="rId95" Type="http://schemas.openxmlformats.org/officeDocument/2006/relationships/image" Target="../media/image2501.png"/><Relationship Id="rId22" Type="http://schemas.openxmlformats.org/officeDocument/2006/relationships/image" Target="../media/image2010.png"/><Relationship Id="rId27" Type="http://schemas.openxmlformats.org/officeDocument/2006/relationships/customXml" Target="../ink/ink932.xml"/><Relationship Id="rId43" Type="http://schemas.openxmlformats.org/officeDocument/2006/relationships/customXml" Target="../ink/ink940.xml"/><Relationship Id="rId48" Type="http://schemas.openxmlformats.org/officeDocument/2006/relationships/image" Target="../media/image2130.png"/><Relationship Id="rId64" Type="http://schemas.openxmlformats.org/officeDocument/2006/relationships/customXml" Target="../ink/ink949.xml"/><Relationship Id="rId69" Type="http://schemas.openxmlformats.org/officeDocument/2006/relationships/image" Target="../media/image2240.png"/><Relationship Id="rId113" Type="http://schemas.openxmlformats.org/officeDocument/2006/relationships/image" Target="../media/image259.png"/><Relationship Id="rId118" Type="http://schemas.openxmlformats.org/officeDocument/2006/relationships/customXml" Target="../ink/ink976.xml"/><Relationship Id="rId134" Type="http://schemas.openxmlformats.org/officeDocument/2006/relationships/customXml" Target="../ink/ink984.xml"/><Relationship Id="rId139" Type="http://schemas.openxmlformats.org/officeDocument/2006/relationships/image" Target="../media/image272.png"/><Relationship Id="rId80" Type="http://schemas.openxmlformats.org/officeDocument/2006/relationships/customXml" Target="../ink/ink957.xml"/><Relationship Id="rId85" Type="http://schemas.openxmlformats.org/officeDocument/2006/relationships/image" Target="../media/image2310.png"/><Relationship Id="rId150" Type="http://schemas.openxmlformats.org/officeDocument/2006/relationships/customXml" Target="../ink/ink992.xml"/><Relationship Id="rId155" Type="http://schemas.openxmlformats.org/officeDocument/2006/relationships/image" Target="../media/image296.png"/><Relationship Id="rId12" Type="http://schemas.openxmlformats.org/officeDocument/2006/relationships/image" Target="../media/image1960.png"/><Relationship Id="rId17" Type="http://schemas.openxmlformats.org/officeDocument/2006/relationships/customXml" Target="../ink/ink927.xml"/><Relationship Id="rId33" Type="http://schemas.openxmlformats.org/officeDocument/2006/relationships/customXml" Target="../ink/ink935.xml"/><Relationship Id="rId38" Type="http://schemas.openxmlformats.org/officeDocument/2006/relationships/image" Target="../media/image2080.png"/><Relationship Id="rId103" Type="http://schemas.openxmlformats.org/officeDocument/2006/relationships/image" Target="../media/image2540.png"/><Relationship Id="rId108" Type="http://schemas.openxmlformats.org/officeDocument/2006/relationships/customXml" Target="../ink/ink971.xml"/><Relationship Id="rId124" Type="http://schemas.openxmlformats.org/officeDocument/2006/relationships/customXml" Target="../ink/ink979.xml"/><Relationship Id="rId129" Type="http://schemas.openxmlformats.org/officeDocument/2006/relationships/image" Target="../media/image267.png"/><Relationship Id="rId54" Type="http://schemas.openxmlformats.org/officeDocument/2006/relationships/image" Target="../media/image2160.png"/><Relationship Id="rId70" Type="http://schemas.openxmlformats.org/officeDocument/2006/relationships/customXml" Target="../ink/ink952.xml"/><Relationship Id="rId75" Type="http://schemas.openxmlformats.org/officeDocument/2006/relationships/image" Target="../media/image2260.png"/><Relationship Id="rId91" Type="http://schemas.openxmlformats.org/officeDocument/2006/relationships/image" Target="../media/image2481.png"/><Relationship Id="rId96" Type="http://schemas.openxmlformats.org/officeDocument/2006/relationships/customXml" Target="../ink/ink965.xml"/><Relationship Id="rId140" Type="http://schemas.openxmlformats.org/officeDocument/2006/relationships/customXml" Target="../ink/ink987.xml"/><Relationship Id="rId145" Type="http://schemas.openxmlformats.org/officeDocument/2006/relationships/image" Target="../media/image275.png"/><Relationship Id="rId1" Type="http://schemas.openxmlformats.org/officeDocument/2006/relationships/slideLayout" Target="../slideLayouts/slideLayout7.xml"/><Relationship Id="rId6" Type="http://schemas.openxmlformats.org/officeDocument/2006/relationships/image" Target="../media/image1930.png"/><Relationship Id="rId23" Type="http://schemas.openxmlformats.org/officeDocument/2006/relationships/customXml" Target="../ink/ink930.xml"/><Relationship Id="rId28" Type="http://schemas.openxmlformats.org/officeDocument/2006/relationships/image" Target="../media/image2040.png"/><Relationship Id="rId49" Type="http://schemas.openxmlformats.org/officeDocument/2006/relationships/customXml" Target="../ink/ink943.xml"/><Relationship Id="rId114" Type="http://schemas.openxmlformats.org/officeDocument/2006/relationships/customXml" Target="../ink/ink974.xml"/><Relationship Id="rId119" Type="http://schemas.openxmlformats.org/officeDocument/2006/relationships/image" Target="../media/image262.png"/><Relationship Id="rId44" Type="http://schemas.openxmlformats.org/officeDocument/2006/relationships/image" Target="../media/image2110.png"/><Relationship Id="rId65" Type="http://schemas.openxmlformats.org/officeDocument/2006/relationships/image" Target="../media/image2220.png"/><Relationship Id="rId81" Type="http://schemas.openxmlformats.org/officeDocument/2006/relationships/image" Target="../media/image2290.png"/><Relationship Id="rId86" Type="http://schemas.openxmlformats.org/officeDocument/2006/relationships/customXml" Target="../ink/ink960.xml"/><Relationship Id="rId130" Type="http://schemas.openxmlformats.org/officeDocument/2006/relationships/customXml" Target="../ink/ink982.xml"/><Relationship Id="rId135" Type="http://schemas.openxmlformats.org/officeDocument/2006/relationships/image" Target="../media/image270.png"/><Relationship Id="rId151" Type="http://schemas.openxmlformats.org/officeDocument/2006/relationships/image" Target="../media/image278.png"/><Relationship Id="rId156" Type="http://schemas.openxmlformats.org/officeDocument/2006/relationships/customXml" Target="../ink/ink995.xml"/><Relationship Id="rId13" Type="http://schemas.openxmlformats.org/officeDocument/2006/relationships/customXml" Target="../ink/ink925.xml"/><Relationship Id="rId18" Type="http://schemas.openxmlformats.org/officeDocument/2006/relationships/image" Target="../media/image1990.png"/><Relationship Id="rId39" Type="http://schemas.openxmlformats.org/officeDocument/2006/relationships/customXml" Target="../ink/ink938.xml"/><Relationship Id="rId109" Type="http://schemas.openxmlformats.org/officeDocument/2006/relationships/image" Target="../media/image2571.png"/><Relationship Id="rId34" Type="http://schemas.openxmlformats.org/officeDocument/2006/relationships/image" Target="../media/image2060.png"/><Relationship Id="rId50" Type="http://schemas.openxmlformats.org/officeDocument/2006/relationships/image" Target="../media/image2140.png"/><Relationship Id="rId55" Type="http://schemas.openxmlformats.org/officeDocument/2006/relationships/customXml" Target="../ink/ink946.xml"/><Relationship Id="rId76" Type="http://schemas.openxmlformats.org/officeDocument/2006/relationships/customXml" Target="../ink/ink955.xml"/><Relationship Id="rId97" Type="http://schemas.openxmlformats.org/officeDocument/2006/relationships/image" Target="../media/image2510.png"/><Relationship Id="rId104" Type="http://schemas.openxmlformats.org/officeDocument/2006/relationships/customXml" Target="../ink/ink969.xml"/><Relationship Id="rId120" Type="http://schemas.openxmlformats.org/officeDocument/2006/relationships/customXml" Target="../ink/ink977.xml"/><Relationship Id="rId125" Type="http://schemas.openxmlformats.org/officeDocument/2006/relationships/image" Target="../media/image265.png"/><Relationship Id="rId141" Type="http://schemas.openxmlformats.org/officeDocument/2006/relationships/image" Target="../media/image273.png"/><Relationship Id="rId146" Type="http://schemas.openxmlformats.org/officeDocument/2006/relationships/customXml" Target="../ink/ink990.xml"/><Relationship Id="rId7" Type="http://schemas.openxmlformats.org/officeDocument/2006/relationships/customXml" Target="../ink/ink922.xml"/><Relationship Id="rId71" Type="http://schemas.openxmlformats.org/officeDocument/2006/relationships/image" Target="../media/image1490.png"/><Relationship Id="rId92" Type="http://schemas.openxmlformats.org/officeDocument/2006/relationships/customXml" Target="../ink/ink963.xml"/><Relationship Id="rId2" Type="http://schemas.openxmlformats.org/officeDocument/2006/relationships/image" Target="../media/image257.png"/><Relationship Id="rId29" Type="http://schemas.openxmlformats.org/officeDocument/2006/relationships/customXml" Target="../ink/ink933.xml"/><Relationship Id="rId24" Type="http://schemas.openxmlformats.org/officeDocument/2006/relationships/image" Target="../media/image2020.png"/><Relationship Id="rId40" Type="http://schemas.openxmlformats.org/officeDocument/2006/relationships/image" Target="../media/image2090.png"/><Relationship Id="rId45" Type="http://schemas.openxmlformats.org/officeDocument/2006/relationships/customXml" Target="../ink/ink941.xml"/><Relationship Id="rId66" Type="http://schemas.openxmlformats.org/officeDocument/2006/relationships/customXml" Target="../ink/ink950.xml"/><Relationship Id="rId87" Type="http://schemas.openxmlformats.org/officeDocument/2006/relationships/image" Target="../media/image1830.png"/><Relationship Id="rId110" Type="http://schemas.openxmlformats.org/officeDocument/2006/relationships/customXml" Target="../ink/ink972.xml"/><Relationship Id="rId115" Type="http://schemas.openxmlformats.org/officeDocument/2006/relationships/image" Target="../media/image260.png"/><Relationship Id="rId131" Type="http://schemas.openxmlformats.org/officeDocument/2006/relationships/image" Target="../media/image268.png"/><Relationship Id="rId136" Type="http://schemas.openxmlformats.org/officeDocument/2006/relationships/customXml" Target="../ink/ink985.xml"/><Relationship Id="rId157" Type="http://schemas.openxmlformats.org/officeDocument/2006/relationships/image" Target="../media/image297.png"/><Relationship Id="rId61" Type="http://schemas.openxmlformats.org/officeDocument/2006/relationships/image" Target="../media/image2200.png"/><Relationship Id="rId82" Type="http://schemas.openxmlformats.org/officeDocument/2006/relationships/customXml" Target="../ink/ink958.xml"/><Relationship Id="rId152" Type="http://schemas.openxmlformats.org/officeDocument/2006/relationships/customXml" Target="../ink/ink993.xml"/><Relationship Id="rId19" Type="http://schemas.openxmlformats.org/officeDocument/2006/relationships/customXml" Target="../ink/ink928.xml"/><Relationship Id="rId14" Type="http://schemas.openxmlformats.org/officeDocument/2006/relationships/image" Target="../media/image1970.png"/><Relationship Id="rId30" Type="http://schemas.openxmlformats.org/officeDocument/2006/relationships/image" Target="../media/image125.png"/><Relationship Id="rId35" Type="http://schemas.openxmlformats.org/officeDocument/2006/relationships/customXml" Target="../ink/ink936.xml"/><Relationship Id="rId56" Type="http://schemas.openxmlformats.org/officeDocument/2006/relationships/image" Target="../media/image2170.png"/><Relationship Id="rId77" Type="http://schemas.openxmlformats.org/officeDocument/2006/relationships/image" Target="../media/image2270.png"/><Relationship Id="rId100" Type="http://schemas.openxmlformats.org/officeDocument/2006/relationships/customXml" Target="../ink/ink967.xml"/><Relationship Id="rId105" Type="http://schemas.openxmlformats.org/officeDocument/2006/relationships/image" Target="../media/image2550.png"/><Relationship Id="rId126" Type="http://schemas.openxmlformats.org/officeDocument/2006/relationships/customXml" Target="../ink/ink980.xml"/><Relationship Id="rId147" Type="http://schemas.openxmlformats.org/officeDocument/2006/relationships/image" Target="../media/image276.png"/><Relationship Id="rId8" Type="http://schemas.openxmlformats.org/officeDocument/2006/relationships/image" Target="../media/image1940.png"/><Relationship Id="rId51" Type="http://schemas.openxmlformats.org/officeDocument/2006/relationships/customXml" Target="../ink/ink944.xml"/><Relationship Id="rId72" Type="http://schemas.openxmlformats.org/officeDocument/2006/relationships/customXml" Target="../ink/ink953.xml"/><Relationship Id="rId93" Type="http://schemas.openxmlformats.org/officeDocument/2006/relationships/image" Target="../media/image2491.png"/><Relationship Id="rId98" Type="http://schemas.openxmlformats.org/officeDocument/2006/relationships/customXml" Target="../ink/ink966.xml"/><Relationship Id="rId121" Type="http://schemas.openxmlformats.org/officeDocument/2006/relationships/image" Target="../media/image263.png"/><Relationship Id="rId142" Type="http://schemas.openxmlformats.org/officeDocument/2006/relationships/customXml" Target="../ink/ink988.xml"/><Relationship Id="rId3" Type="http://schemas.openxmlformats.org/officeDocument/2006/relationships/customXml" Target="../ink/ink920.xml"/><Relationship Id="rId25" Type="http://schemas.openxmlformats.org/officeDocument/2006/relationships/customXml" Target="../ink/ink931.xml"/><Relationship Id="rId46" Type="http://schemas.openxmlformats.org/officeDocument/2006/relationships/image" Target="../media/image2120.png"/><Relationship Id="rId67" Type="http://schemas.openxmlformats.org/officeDocument/2006/relationships/image" Target="../media/image2230.png"/><Relationship Id="rId116" Type="http://schemas.openxmlformats.org/officeDocument/2006/relationships/customXml" Target="../ink/ink975.xml"/><Relationship Id="rId137" Type="http://schemas.openxmlformats.org/officeDocument/2006/relationships/image" Target="../media/image271.png"/><Relationship Id="rId20" Type="http://schemas.openxmlformats.org/officeDocument/2006/relationships/image" Target="../media/image2000.png"/><Relationship Id="rId41" Type="http://schemas.openxmlformats.org/officeDocument/2006/relationships/customXml" Target="../ink/ink939.xml"/><Relationship Id="rId62" Type="http://schemas.openxmlformats.org/officeDocument/2006/relationships/customXml" Target="../ink/ink948.xml"/><Relationship Id="rId83" Type="http://schemas.openxmlformats.org/officeDocument/2006/relationships/image" Target="../media/image2300.png"/><Relationship Id="rId88" Type="http://schemas.openxmlformats.org/officeDocument/2006/relationships/customXml" Target="../ink/ink961.xml"/><Relationship Id="rId111" Type="http://schemas.openxmlformats.org/officeDocument/2006/relationships/image" Target="../media/image2581.png"/><Relationship Id="rId132" Type="http://schemas.openxmlformats.org/officeDocument/2006/relationships/customXml" Target="../ink/ink983.xml"/><Relationship Id="rId153" Type="http://schemas.openxmlformats.org/officeDocument/2006/relationships/image" Target="../media/image295.png"/><Relationship Id="rId15" Type="http://schemas.openxmlformats.org/officeDocument/2006/relationships/customXml" Target="../ink/ink926.xml"/><Relationship Id="rId36" Type="http://schemas.openxmlformats.org/officeDocument/2006/relationships/image" Target="../media/image2070.png"/><Relationship Id="rId57" Type="http://schemas.openxmlformats.org/officeDocument/2006/relationships/image" Target="../media/image258.png"/><Relationship Id="rId106" Type="http://schemas.openxmlformats.org/officeDocument/2006/relationships/customXml" Target="../ink/ink970.xml"/><Relationship Id="rId127" Type="http://schemas.openxmlformats.org/officeDocument/2006/relationships/image" Target="../media/image266.png"/><Relationship Id="rId10" Type="http://schemas.openxmlformats.org/officeDocument/2006/relationships/image" Target="../media/image1950.png"/><Relationship Id="rId31" Type="http://schemas.openxmlformats.org/officeDocument/2006/relationships/customXml" Target="../ink/ink934.xml"/><Relationship Id="rId52" Type="http://schemas.openxmlformats.org/officeDocument/2006/relationships/image" Target="../media/image2150.png"/><Relationship Id="rId73" Type="http://schemas.openxmlformats.org/officeDocument/2006/relationships/image" Target="../media/image2250.png"/><Relationship Id="rId78" Type="http://schemas.openxmlformats.org/officeDocument/2006/relationships/customXml" Target="../ink/ink956.xml"/><Relationship Id="rId94" Type="http://schemas.openxmlformats.org/officeDocument/2006/relationships/customXml" Target="../ink/ink964.xml"/><Relationship Id="rId99" Type="http://schemas.openxmlformats.org/officeDocument/2006/relationships/image" Target="../media/image2520.png"/><Relationship Id="rId101" Type="http://schemas.openxmlformats.org/officeDocument/2006/relationships/image" Target="../media/image2530.png"/><Relationship Id="rId122" Type="http://schemas.openxmlformats.org/officeDocument/2006/relationships/customXml" Target="../ink/ink978.xml"/><Relationship Id="rId143" Type="http://schemas.openxmlformats.org/officeDocument/2006/relationships/image" Target="../media/image274.png"/><Relationship Id="rId148" Type="http://schemas.openxmlformats.org/officeDocument/2006/relationships/customXml" Target="../ink/ink991.xml"/><Relationship Id="rId4" Type="http://schemas.openxmlformats.org/officeDocument/2006/relationships/image" Target="../media/image1920.png"/><Relationship Id="rId9" Type="http://schemas.openxmlformats.org/officeDocument/2006/relationships/customXml" Target="../ink/ink923.xml"/><Relationship Id="rId26" Type="http://schemas.openxmlformats.org/officeDocument/2006/relationships/image" Target="../media/image2030.png"/><Relationship Id="rId47" Type="http://schemas.openxmlformats.org/officeDocument/2006/relationships/customXml" Target="../ink/ink942.xml"/><Relationship Id="rId68" Type="http://schemas.openxmlformats.org/officeDocument/2006/relationships/customXml" Target="../ink/ink951.xml"/><Relationship Id="rId89" Type="http://schemas.openxmlformats.org/officeDocument/2006/relationships/image" Target="../media/image2320.png"/><Relationship Id="rId112" Type="http://schemas.openxmlformats.org/officeDocument/2006/relationships/customXml" Target="../ink/ink973.xml"/><Relationship Id="rId133" Type="http://schemas.openxmlformats.org/officeDocument/2006/relationships/image" Target="../media/image269.png"/><Relationship Id="rId154" Type="http://schemas.openxmlformats.org/officeDocument/2006/relationships/customXml" Target="../ink/ink994.xml"/><Relationship Id="rId16" Type="http://schemas.openxmlformats.org/officeDocument/2006/relationships/image" Target="../media/image1980.png"/><Relationship Id="rId37" Type="http://schemas.openxmlformats.org/officeDocument/2006/relationships/customXml" Target="../ink/ink937.xml"/><Relationship Id="rId58" Type="http://schemas.openxmlformats.org/officeDocument/2006/relationships/customXml" Target="../ink/ink947.xml"/><Relationship Id="rId79" Type="http://schemas.openxmlformats.org/officeDocument/2006/relationships/image" Target="../media/image2280.png"/><Relationship Id="rId102" Type="http://schemas.openxmlformats.org/officeDocument/2006/relationships/customXml" Target="../ink/ink968.xml"/><Relationship Id="rId123" Type="http://schemas.openxmlformats.org/officeDocument/2006/relationships/image" Target="../media/image264.png"/><Relationship Id="rId144" Type="http://schemas.openxmlformats.org/officeDocument/2006/relationships/customXml" Target="../ink/ink989.xml"/><Relationship Id="rId90" Type="http://schemas.openxmlformats.org/officeDocument/2006/relationships/customXml" Target="../ink/ink962.xml"/></Relationships>
</file>

<file path=ppt/slides/_rels/slide1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2650.png"/><Relationship Id="rId3" Type="http://schemas.openxmlformats.org/officeDocument/2006/relationships/image" Target="../media/image288.png"/><Relationship Id="rId7" Type="http://schemas.openxmlformats.org/officeDocument/2006/relationships/customXml" Target="../ink/ink997.xml"/><Relationship Id="rId12" Type="http://schemas.openxmlformats.org/officeDocument/2006/relationships/image" Target="../media/image2670.png"/><Relationship Id="rId2" Type="http://schemas.openxmlformats.org/officeDocument/2006/relationships/hyperlink" Target="https://www.aceinnova.com/en/electronics/cga-and-the-brown-color-in-ibm-5153-color-display/" TargetMode="External"/><Relationship Id="rId1" Type="http://schemas.openxmlformats.org/officeDocument/2006/relationships/slideLayout" Target="../slideLayouts/slideLayout2.xml"/><Relationship Id="rId6" Type="http://schemas.openxmlformats.org/officeDocument/2006/relationships/image" Target="../media/image2640.png"/><Relationship Id="rId11" Type="http://schemas.openxmlformats.org/officeDocument/2006/relationships/customXml" Target="../ink/ink999.xml"/><Relationship Id="rId5" Type="http://schemas.openxmlformats.org/officeDocument/2006/relationships/customXml" Target="../ink/ink996.xml"/><Relationship Id="rId10" Type="http://schemas.openxmlformats.org/officeDocument/2006/relationships/image" Target="../media/image2660.png"/><Relationship Id="rId4" Type="http://schemas.openxmlformats.org/officeDocument/2006/relationships/image" Target="../media/image289.png"/><Relationship Id="rId9" Type="http://schemas.openxmlformats.org/officeDocument/2006/relationships/customXml" Target="../ink/ink998.xml"/></Relationships>
</file>

<file path=ppt/slides/_rels/slide1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7.xml"/><Relationship Id="rId4" Type="http://schemas.openxmlformats.org/officeDocument/2006/relationships/image" Target="../media/image30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6" Type="http://schemas.openxmlformats.org/officeDocument/2006/relationships/image" Target="../media/image2800.png"/><Relationship Id="rId21" Type="http://schemas.openxmlformats.org/officeDocument/2006/relationships/customXml" Target="../ink/ink1009.xml"/><Relationship Id="rId42" Type="http://schemas.openxmlformats.org/officeDocument/2006/relationships/customXml" Target="../ink/ink1020.xml"/><Relationship Id="rId47" Type="http://schemas.openxmlformats.org/officeDocument/2006/relationships/image" Target="../media/image2900.png"/><Relationship Id="rId63" Type="http://schemas.openxmlformats.org/officeDocument/2006/relationships/customXml" Target="../ink/ink1031.xml"/><Relationship Id="rId68" Type="http://schemas.openxmlformats.org/officeDocument/2006/relationships/image" Target="../media/image3000.png"/><Relationship Id="rId84" Type="http://schemas.openxmlformats.org/officeDocument/2006/relationships/image" Target="../media/image308.png"/><Relationship Id="rId89" Type="http://schemas.openxmlformats.org/officeDocument/2006/relationships/customXml" Target="../ink/ink1044.xml"/><Relationship Id="rId16" Type="http://schemas.openxmlformats.org/officeDocument/2006/relationships/image" Target="../media/image2750.png"/><Relationship Id="rId11" Type="http://schemas.openxmlformats.org/officeDocument/2006/relationships/customXml" Target="../ink/ink1004.xml"/><Relationship Id="rId32" Type="http://schemas.openxmlformats.org/officeDocument/2006/relationships/image" Target="../media/image2830.png"/><Relationship Id="rId37" Type="http://schemas.openxmlformats.org/officeDocument/2006/relationships/customXml" Target="../ink/ink1017.xml"/><Relationship Id="rId53" Type="http://schemas.openxmlformats.org/officeDocument/2006/relationships/image" Target="../media/image2930.png"/><Relationship Id="rId58" Type="http://schemas.openxmlformats.org/officeDocument/2006/relationships/image" Target="../media/image2950.png"/><Relationship Id="rId74" Type="http://schemas.openxmlformats.org/officeDocument/2006/relationships/image" Target="../media/image3030.png"/><Relationship Id="rId79" Type="http://schemas.openxmlformats.org/officeDocument/2006/relationships/customXml" Target="../ink/ink1039.xml"/><Relationship Id="rId5" Type="http://schemas.openxmlformats.org/officeDocument/2006/relationships/customXml" Target="../ink/ink1001.xml"/><Relationship Id="rId90" Type="http://schemas.openxmlformats.org/officeDocument/2006/relationships/image" Target="../media/image311.png"/><Relationship Id="rId95" Type="http://schemas.openxmlformats.org/officeDocument/2006/relationships/customXml" Target="../ink/ink1047.xml"/><Relationship Id="rId22" Type="http://schemas.openxmlformats.org/officeDocument/2006/relationships/image" Target="../media/image2780.png"/><Relationship Id="rId27" Type="http://schemas.openxmlformats.org/officeDocument/2006/relationships/customXml" Target="../ink/ink1012.xml"/><Relationship Id="rId43" Type="http://schemas.openxmlformats.org/officeDocument/2006/relationships/image" Target="../media/image2880.png"/><Relationship Id="rId48" Type="http://schemas.openxmlformats.org/officeDocument/2006/relationships/customXml" Target="../ink/ink1023.xml"/><Relationship Id="rId64" Type="http://schemas.openxmlformats.org/officeDocument/2006/relationships/image" Target="../media/image2980.png"/><Relationship Id="rId69" Type="http://schemas.openxmlformats.org/officeDocument/2006/relationships/customXml" Target="../ink/ink1034.xml"/><Relationship Id="rId80" Type="http://schemas.openxmlformats.org/officeDocument/2006/relationships/image" Target="../media/image306.png"/><Relationship Id="rId85" Type="http://schemas.openxmlformats.org/officeDocument/2006/relationships/customXml" Target="../ink/ink1042.xml"/><Relationship Id="rId3" Type="http://schemas.openxmlformats.org/officeDocument/2006/relationships/customXml" Target="../ink/ink1000.xml"/><Relationship Id="rId12" Type="http://schemas.openxmlformats.org/officeDocument/2006/relationships/image" Target="../media/image2730.png"/><Relationship Id="rId17" Type="http://schemas.openxmlformats.org/officeDocument/2006/relationships/customXml" Target="../ink/ink1007.xml"/><Relationship Id="rId25" Type="http://schemas.openxmlformats.org/officeDocument/2006/relationships/customXml" Target="../ink/ink1011.xml"/><Relationship Id="rId33" Type="http://schemas.openxmlformats.org/officeDocument/2006/relationships/customXml" Target="../ink/ink1015.xml"/><Relationship Id="rId38" Type="http://schemas.openxmlformats.org/officeDocument/2006/relationships/customXml" Target="../ink/ink1018.xml"/><Relationship Id="rId46" Type="http://schemas.openxmlformats.org/officeDocument/2006/relationships/customXml" Target="../ink/ink1022.xml"/><Relationship Id="rId59" Type="http://schemas.openxmlformats.org/officeDocument/2006/relationships/customXml" Target="../ink/ink1029.xml"/><Relationship Id="rId67" Type="http://schemas.openxmlformats.org/officeDocument/2006/relationships/customXml" Target="../ink/ink1033.xml"/><Relationship Id="rId20" Type="http://schemas.openxmlformats.org/officeDocument/2006/relationships/image" Target="../media/image2770.png"/><Relationship Id="rId41" Type="http://schemas.openxmlformats.org/officeDocument/2006/relationships/image" Target="../media/image2870.png"/><Relationship Id="rId54" Type="http://schemas.openxmlformats.org/officeDocument/2006/relationships/customXml" Target="../ink/ink1026.xml"/><Relationship Id="rId62" Type="http://schemas.openxmlformats.org/officeDocument/2006/relationships/image" Target="../media/image2970.png"/><Relationship Id="rId70" Type="http://schemas.openxmlformats.org/officeDocument/2006/relationships/image" Target="../media/image3010.png"/><Relationship Id="rId75" Type="http://schemas.openxmlformats.org/officeDocument/2006/relationships/customXml" Target="../ink/ink1037.xml"/><Relationship Id="rId83" Type="http://schemas.openxmlformats.org/officeDocument/2006/relationships/customXml" Target="../ink/ink1041.xml"/><Relationship Id="rId88" Type="http://schemas.openxmlformats.org/officeDocument/2006/relationships/image" Target="../media/image310.png"/><Relationship Id="rId91" Type="http://schemas.openxmlformats.org/officeDocument/2006/relationships/customXml" Target="../ink/ink1045.xml"/><Relationship Id="rId96" Type="http://schemas.openxmlformats.org/officeDocument/2006/relationships/image" Target="../media/image314.png"/><Relationship Id="rId1" Type="http://schemas.openxmlformats.org/officeDocument/2006/relationships/slideLayout" Target="../slideLayouts/slideLayout7.xml"/><Relationship Id="rId6" Type="http://schemas.openxmlformats.org/officeDocument/2006/relationships/image" Target="../media/image2700.png"/><Relationship Id="rId15" Type="http://schemas.openxmlformats.org/officeDocument/2006/relationships/customXml" Target="../ink/ink1006.xml"/><Relationship Id="rId23" Type="http://schemas.openxmlformats.org/officeDocument/2006/relationships/customXml" Target="../ink/ink1010.xml"/><Relationship Id="rId28" Type="http://schemas.openxmlformats.org/officeDocument/2006/relationships/image" Target="../media/image2810.png"/><Relationship Id="rId36" Type="http://schemas.openxmlformats.org/officeDocument/2006/relationships/image" Target="../media/image2850.png"/><Relationship Id="rId49" Type="http://schemas.openxmlformats.org/officeDocument/2006/relationships/image" Target="../media/image2910.png"/><Relationship Id="rId57" Type="http://schemas.openxmlformats.org/officeDocument/2006/relationships/customXml" Target="../ink/ink1028.xml"/><Relationship Id="rId10" Type="http://schemas.openxmlformats.org/officeDocument/2006/relationships/image" Target="../media/image2720.png"/><Relationship Id="rId31" Type="http://schemas.openxmlformats.org/officeDocument/2006/relationships/customXml" Target="../ink/ink1014.xml"/><Relationship Id="rId44" Type="http://schemas.openxmlformats.org/officeDocument/2006/relationships/customXml" Target="../ink/ink1021.xml"/><Relationship Id="rId52" Type="http://schemas.openxmlformats.org/officeDocument/2006/relationships/customXml" Target="../ink/ink1025.xml"/><Relationship Id="rId60" Type="http://schemas.openxmlformats.org/officeDocument/2006/relationships/image" Target="../media/image2960.png"/><Relationship Id="rId65" Type="http://schemas.openxmlformats.org/officeDocument/2006/relationships/customXml" Target="../ink/ink1032.xml"/><Relationship Id="rId73" Type="http://schemas.openxmlformats.org/officeDocument/2006/relationships/customXml" Target="../ink/ink1036.xml"/><Relationship Id="rId78" Type="http://schemas.openxmlformats.org/officeDocument/2006/relationships/image" Target="../media/image305.png"/><Relationship Id="rId81" Type="http://schemas.openxmlformats.org/officeDocument/2006/relationships/customXml" Target="../ink/ink1040.xml"/><Relationship Id="rId86" Type="http://schemas.openxmlformats.org/officeDocument/2006/relationships/image" Target="../media/image309.png"/><Relationship Id="rId94" Type="http://schemas.openxmlformats.org/officeDocument/2006/relationships/image" Target="../media/image313.png"/><Relationship Id="rId4" Type="http://schemas.openxmlformats.org/officeDocument/2006/relationships/image" Target="../media/image2690.png"/><Relationship Id="rId9" Type="http://schemas.openxmlformats.org/officeDocument/2006/relationships/customXml" Target="../ink/ink1003.xml"/><Relationship Id="rId13" Type="http://schemas.openxmlformats.org/officeDocument/2006/relationships/customXml" Target="../ink/ink1005.xml"/><Relationship Id="rId18" Type="http://schemas.openxmlformats.org/officeDocument/2006/relationships/image" Target="../media/image2760.png"/><Relationship Id="rId39" Type="http://schemas.openxmlformats.org/officeDocument/2006/relationships/image" Target="../media/image2860.png"/><Relationship Id="rId34" Type="http://schemas.openxmlformats.org/officeDocument/2006/relationships/image" Target="../media/image2840.png"/><Relationship Id="rId50" Type="http://schemas.openxmlformats.org/officeDocument/2006/relationships/customXml" Target="../ink/ink1024.xml"/><Relationship Id="rId55" Type="http://schemas.openxmlformats.org/officeDocument/2006/relationships/customXml" Target="../ink/ink1027.xml"/><Relationship Id="rId76" Type="http://schemas.openxmlformats.org/officeDocument/2006/relationships/image" Target="../media/image304.png"/><Relationship Id="rId97" Type="http://schemas.openxmlformats.org/officeDocument/2006/relationships/customXml" Target="../ink/ink1048.xml"/><Relationship Id="rId7" Type="http://schemas.openxmlformats.org/officeDocument/2006/relationships/customXml" Target="../ink/ink1002.xml"/><Relationship Id="rId71" Type="http://schemas.openxmlformats.org/officeDocument/2006/relationships/customXml" Target="../ink/ink1035.xml"/><Relationship Id="rId92" Type="http://schemas.openxmlformats.org/officeDocument/2006/relationships/image" Target="../media/image312.png"/><Relationship Id="rId2" Type="http://schemas.openxmlformats.org/officeDocument/2006/relationships/image" Target="../media/image302.png"/><Relationship Id="rId29" Type="http://schemas.openxmlformats.org/officeDocument/2006/relationships/customXml" Target="../ink/ink1013.xml"/><Relationship Id="rId24" Type="http://schemas.openxmlformats.org/officeDocument/2006/relationships/image" Target="../media/image2790.png"/><Relationship Id="rId40" Type="http://schemas.openxmlformats.org/officeDocument/2006/relationships/customXml" Target="../ink/ink1019.xml"/><Relationship Id="rId45" Type="http://schemas.openxmlformats.org/officeDocument/2006/relationships/image" Target="../media/image2890.png"/><Relationship Id="rId66" Type="http://schemas.openxmlformats.org/officeDocument/2006/relationships/image" Target="../media/image2990.png"/><Relationship Id="rId87" Type="http://schemas.openxmlformats.org/officeDocument/2006/relationships/customXml" Target="../ink/ink1043.xml"/><Relationship Id="rId61" Type="http://schemas.openxmlformats.org/officeDocument/2006/relationships/customXml" Target="../ink/ink1030.xml"/><Relationship Id="rId82" Type="http://schemas.openxmlformats.org/officeDocument/2006/relationships/image" Target="../media/image307.png"/><Relationship Id="rId19" Type="http://schemas.openxmlformats.org/officeDocument/2006/relationships/customXml" Target="../ink/ink1008.xml"/><Relationship Id="rId14" Type="http://schemas.openxmlformats.org/officeDocument/2006/relationships/image" Target="../media/image2740.png"/><Relationship Id="rId30" Type="http://schemas.openxmlformats.org/officeDocument/2006/relationships/image" Target="../media/image2820.png"/><Relationship Id="rId35" Type="http://schemas.openxmlformats.org/officeDocument/2006/relationships/customXml" Target="../ink/ink1016.xml"/><Relationship Id="rId56" Type="http://schemas.openxmlformats.org/officeDocument/2006/relationships/image" Target="../media/image2940.png"/><Relationship Id="rId77" Type="http://schemas.openxmlformats.org/officeDocument/2006/relationships/customXml" Target="../ink/ink1038.xml"/><Relationship Id="rId8" Type="http://schemas.openxmlformats.org/officeDocument/2006/relationships/image" Target="../media/image2710.png"/><Relationship Id="rId51" Type="http://schemas.openxmlformats.org/officeDocument/2006/relationships/image" Target="../media/image2920.png"/><Relationship Id="rId72" Type="http://schemas.openxmlformats.org/officeDocument/2006/relationships/image" Target="../media/image3020.png"/><Relationship Id="rId93" Type="http://schemas.openxmlformats.org/officeDocument/2006/relationships/customXml" Target="../ink/ink1046.xml"/><Relationship Id="rId98" Type="http://schemas.openxmlformats.org/officeDocument/2006/relationships/image" Target="../media/image315.png"/></Relationships>
</file>

<file path=ppt/slides/_rels/slide171.xml.rels><?xml version="1.0" encoding="UTF-8" standalone="yes"?>
<Relationships xmlns="http://schemas.openxmlformats.org/package/2006/relationships"><Relationship Id="rId117" Type="http://schemas.openxmlformats.org/officeDocument/2006/relationships/image" Target="../media/image369.png"/><Relationship Id="rId21" Type="http://schemas.openxmlformats.org/officeDocument/2006/relationships/customXml" Target="../ink/ink1058.xml"/><Relationship Id="rId42" Type="http://schemas.openxmlformats.org/officeDocument/2006/relationships/image" Target="../media/image335.png"/><Relationship Id="rId63" Type="http://schemas.openxmlformats.org/officeDocument/2006/relationships/image" Target="../media/image344.png"/><Relationship Id="rId84" Type="http://schemas.openxmlformats.org/officeDocument/2006/relationships/customXml" Target="../ink/ink1091.xml"/><Relationship Id="rId138" Type="http://schemas.openxmlformats.org/officeDocument/2006/relationships/customXml" Target="../ink/ink1119.xml"/><Relationship Id="rId159" Type="http://schemas.openxmlformats.org/officeDocument/2006/relationships/image" Target="../media/image388.png"/><Relationship Id="rId170" Type="http://schemas.openxmlformats.org/officeDocument/2006/relationships/customXml" Target="../ink/ink1139.xml"/><Relationship Id="rId191" Type="http://schemas.openxmlformats.org/officeDocument/2006/relationships/customXml" Target="../ink/ink1151.xml"/><Relationship Id="rId205" Type="http://schemas.openxmlformats.org/officeDocument/2006/relationships/image" Target="../media/image407.png"/><Relationship Id="rId107" Type="http://schemas.openxmlformats.org/officeDocument/2006/relationships/image" Target="../media/image364.png"/><Relationship Id="rId11" Type="http://schemas.openxmlformats.org/officeDocument/2006/relationships/customXml" Target="../ink/ink1053.xml"/><Relationship Id="rId32" Type="http://schemas.openxmlformats.org/officeDocument/2006/relationships/image" Target="../media/image330.png"/><Relationship Id="rId53" Type="http://schemas.openxmlformats.org/officeDocument/2006/relationships/image" Target="../media/image340.png"/><Relationship Id="rId74" Type="http://schemas.openxmlformats.org/officeDocument/2006/relationships/customXml" Target="../ink/ink1085.xml"/><Relationship Id="rId128" Type="http://schemas.openxmlformats.org/officeDocument/2006/relationships/customXml" Target="../ink/ink1114.xml"/><Relationship Id="rId149" Type="http://schemas.openxmlformats.org/officeDocument/2006/relationships/customXml" Target="../ink/ink1125.xml"/><Relationship Id="rId5" Type="http://schemas.openxmlformats.org/officeDocument/2006/relationships/customXml" Target="../ink/ink1050.xml"/><Relationship Id="rId95" Type="http://schemas.openxmlformats.org/officeDocument/2006/relationships/image" Target="../media/image358.png"/><Relationship Id="rId160" Type="http://schemas.openxmlformats.org/officeDocument/2006/relationships/customXml" Target="../ink/ink1132.xml"/><Relationship Id="rId181" Type="http://schemas.openxmlformats.org/officeDocument/2006/relationships/customXml" Target="../ink/ink1146.xml"/><Relationship Id="rId22" Type="http://schemas.openxmlformats.org/officeDocument/2006/relationships/image" Target="../media/image325.png"/><Relationship Id="rId43" Type="http://schemas.openxmlformats.org/officeDocument/2006/relationships/customXml" Target="../ink/ink1069.xml"/><Relationship Id="rId64" Type="http://schemas.openxmlformats.org/officeDocument/2006/relationships/customXml" Target="../ink/ink1080.xml"/><Relationship Id="rId118" Type="http://schemas.openxmlformats.org/officeDocument/2006/relationships/customXml" Target="../ink/ink1109.xml"/><Relationship Id="rId139" Type="http://schemas.openxmlformats.org/officeDocument/2006/relationships/customXml" Target="../ink/ink1120.xml"/><Relationship Id="rId85" Type="http://schemas.openxmlformats.org/officeDocument/2006/relationships/customXml" Target="../ink/ink1092.xml"/><Relationship Id="rId150" Type="http://schemas.openxmlformats.org/officeDocument/2006/relationships/customXml" Target="../ink/ink1126.xml"/><Relationship Id="rId171" Type="http://schemas.openxmlformats.org/officeDocument/2006/relationships/customXml" Target="../ink/ink1140.xml"/><Relationship Id="rId192" Type="http://schemas.openxmlformats.org/officeDocument/2006/relationships/image" Target="../media/image401.png"/><Relationship Id="rId206" Type="http://schemas.openxmlformats.org/officeDocument/2006/relationships/customXml" Target="../ink/ink1159.xml"/><Relationship Id="rId12" Type="http://schemas.openxmlformats.org/officeDocument/2006/relationships/image" Target="../media/image321.png"/><Relationship Id="rId33" Type="http://schemas.openxmlformats.org/officeDocument/2006/relationships/customXml" Target="../ink/ink1064.xml"/><Relationship Id="rId108" Type="http://schemas.openxmlformats.org/officeDocument/2006/relationships/customXml" Target="../ink/ink1104.xml"/><Relationship Id="rId129" Type="http://schemas.openxmlformats.org/officeDocument/2006/relationships/image" Target="../media/image375.png"/><Relationship Id="rId54" Type="http://schemas.openxmlformats.org/officeDocument/2006/relationships/customXml" Target="../ink/ink1075.xml"/><Relationship Id="rId75" Type="http://schemas.openxmlformats.org/officeDocument/2006/relationships/image" Target="../media/image350.png"/><Relationship Id="rId96" Type="http://schemas.openxmlformats.org/officeDocument/2006/relationships/customXml" Target="../ink/ink1098.xml"/><Relationship Id="rId140" Type="http://schemas.openxmlformats.org/officeDocument/2006/relationships/image" Target="../media/image380.png"/><Relationship Id="rId161" Type="http://schemas.openxmlformats.org/officeDocument/2006/relationships/image" Target="../media/image389.png"/><Relationship Id="rId182" Type="http://schemas.openxmlformats.org/officeDocument/2006/relationships/image" Target="../media/image396.png"/><Relationship Id="rId6" Type="http://schemas.openxmlformats.org/officeDocument/2006/relationships/image" Target="../media/image318.png"/><Relationship Id="rId23" Type="http://schemas.openxmlformats.org/officeDocument/2006/relationships/customXml" Target="../ink/ink1059.xml"/><Relationship Id="rId119" Type="http://schemas.openxmlformats.org/officeDocument/2006/relationships/image" Target="../media/image370.png"/><Relationship Id="rId44" Type="http://schemas.openxmlformats.org/officeDocument/2006/relationships/image" Target="../media/image336.png"/><Relationship Id="rId65" Type="http://schemas.openxmlformats.org/officeDocument/2006/relationships/image" Target="../media/image345.png"/><Relationship Id="rId86" Type="http://schemas.openxmlformats.org/officeDocument/2006/relationships/image" Target="../media/image354.png"/><Relationship Id="rId130" Type="http://schemas.openxmlformats.org/officeDocument/2006/relationships/customXml" Target="../ink/ink1115.xml"/><Relationship Id="rId151" Type="http://schemas.openxmlformats.org/officeDocument/2006/relationships/customXml" Target="../ink/ink1127.xml"/><Relationship Id="rId172" Type="http://schemas.openxmlformats.org/officeDocument/2006/relationships/customXml" Target="../ink/ink1141.xml"/><Relationship Id="rId193" Type="http://schemas.openxmlformats.org/officeDocument/2006/relationships/customXml" Target="../ink/ink1152.xml"/><Relationship Id="rId207" Type="http://schemas.openxmlformats.org/officeDocument/2006/relationships/image" Target="../media/image408.png"/><Relationship Id="rId13" Type="http://schemas.openxmlformats.org/officeDocument/2006/relationships/customXml" Target="../ink/ink1054.xml"/><Relationship Id="rId109" Type="http://schemas.openxmlformats.org/officeDocument/2006/relationships/image" Target="../media/image365.png"/><Relationship Id="rId34" Type="http://schemas.openxmlformats.org/officeDocument/2006/relationships/image" Target="../media/image331.png"/><Relationship Id="rId55" Type="http://schemas.openxmlformats.org/officeDocument/2006/relationships/image" Target="../media/image341.png"/><Relationship Id="rId76" Type="http://schemas.openxmlformats.org/officeDocument/2006/relationships/customXml" Target="../ink/ink1086.xml"/><Relationship Id="rId97" Type="http://schemas.openxmlformats.org/officeDocument/2006/relationships/image" Target="../media/image359.png"/><Relationship Id="rId120" Type="http://schemas.openxmlformats.org/officeDocument/2006/relationships/customXml" Target="../ink/ink1110.xml"/><Relationship Id="rId141" Type="http://schemas.openxmlformats.org/officeDocument/2006/relationships/customXml" Target="../ink/ink1121.xml"/><Relationship Id="rId7" Type="http://schemas.openxmlformats.org/officeDocument/2006/relationships/customXml" Target="../ink/ink1051.xml"/><Relationship Id="rId162" Type="http://schemas.openxmlformats.org/officeDocument/2006/relationships/customXml" Target="../ink/ink1133.xml"/><Relationship Id="rId183" Type="http://schemas.openxmlformats.org/officeDocument/2006/relationships/customXml" Target="../ink/ink1147.xml"/><Relationship Id="rId24" Type="http://schemas.openxmlformats.org/officeDocument/2006/relationships/image" Target="../media/image326.png"/><Relationship Id="rId45" Type="http://schemas.openxmlformats.org/officeDocument/2006/relationships/customXml" Target="../ink/ink1070.xml"/><Relationship Id="rId66" Type="http://schemas.openxmlformats.org/officeDocument/2006/relationships/customXml" Target="../ink/ink1081.xml"/><Relationship Id="rId87" Type="http://schemas.openxmlformats.org/officeDocument/2006/relationships/customXml" Target="../ink/ink1093.xml"/><Relationship Id="rId110" Type="http://schemas.openxmlformats.org/officeDocument/2006/relationships/customXml" Target="../ink/ink1105.xml"/><Relationship Id="rId131" Type="http://schemas.openxmlformats.org/officeDocument/2006/relationships/image" Target="../media/image376.png"/><Relationship Id="rId61" Type="http://schemas.openxmlformats.org/officeDocument/2006/relationships/image" Target="../media/image3030.png"/><Relationship Id="rId82" Type="http://schemas.openxmlformats.org/officeDocument/2006/relationships/customXml" Target="../ink/ink1090.xml"/><Relationship Id="rId152" Type="http://schemas.openxmlformats.org/officeDocument/2006/relationships/image" Target="../media/image385.png"/><Relationship Id="rId173" Type="http://schemas.openxmlformats.org/officeDocument/2006/relationships/customXml" Target="../ink/ink1142.xml"/><Relationship Id="rId194" Type="http://schemas.openxmlformats.org/officeDocument/2006/relationships/customXml" Target="../ink/ink1153.xml"/><Relationship Id="rId199" Type="http://schemas.openxmlformats.org/officeDocument/2006/relationships/image" Target="../media/image404.png"/><Relationship Id="rId203" Type="http://schemas.openxmlformats.org/officeDocument/2006/relationships/image" Target="../media/image406.png"/><Relationship Id="rId208" Type="http://schemas.openxmlformats.org/officeDocument/2006/relationships/customXml" Target="../ink/ink1160.xml"/><Relationship Id="rId19" Type="http://schemas.openxmlformats.org/officeDocument/2006/relationships/customXml" Target="../ink/ink1057.xml"/><Relationship Id="rId14" Type="http://schemas.openxmlformats.org/officeDocument/2006/relationships/image" Target="../media/image322.png"/><Relationship Id="rId30" Type="http://schemas.openxmlformats.org/officeDocument/2006/relationships/image" Target="../media/image329.png"/><Relationship Id="rId35" Type="http://schemas.openxmlformats.org/officeDocument/2006/relationships/customXml" Target="../ink/ink1065.xml"/><Relationship Id="rId56" Type="http://schemas.openxmlformats.org/officeDocument/2006/relationships/customXml" Target="../ink/ink1076.xml"/><Relationship Id="rId77" Type="http://schemas.openxmlformats.org/officeDocument/2006/relationships/customXml" Target="../ink/ink1087.xml"/><Relationship Id="rId100" Type="http://schemas.openxmlformats.org/officeDocument/2006/relationships/customXml" Target="../ink/ink1100.xml"/><Relationship Id="rId105" Type="http://schemas.openxmlformats.org/officeDocument/2006/relationships/image" Target="../media/image363.png"/><Relationship Id="rId126" Type="http://schemas.openxmlformats.org/officeDocument/2006/relationships/customXml" Target="../ink/ink1113.xml"/><Relationship Id="rId147" Type="http://schemas.openxmlformats.org/officeDocument/2006/relationships/customXml" Target="../ink/ink1124.xml"/><Relationship Id="rId168" Type="http://schemas.openxmlformats.org/officeDocument/2006/relationships/customXml" Target="../ink/ink1137.xml"/><Relationship Id="rId8" Type="http://schemas.openxmlformats.org/officeDocument/2006/relationships/image" Target="../media/image319.png"/><Relationship Id="rId51" Type="http://schemas.openxmlformats.org/officeDocument/2006/relationships/image" Target="../media/image339.png"/><Relationship Id="rId72" Type="http://schemas.openxmlformats.org/officeDocument/2006/relationships/customXml" Target="../ink/ink1084.xml"/><Relationship Id="rId93" Type="http://schemas.openxmlformats.org/officeDocument/2006/relationships/image" Target="../media/image357.png"/><Relationship Id="rId98" Type="http://schemas.openxmlformats.org/officeDocument/2006/relationships/customXml" Target="../ink/ink1099.xml"/><Relationship Id="rId121" Type="http://schemas.openxmlformats.org/officeDocument/2006/relationships/image" Target="../media/image371.png"/><Relationship Id="rId142" Type="http://schemas.openxmlformats.org/officeDocument/2006/relationships/image" Target="../media/image381.png"/><Relationship Id="rId163" Type="http://schemas.openxmlformats.org/officeDocument/2006/relationships/image" Target="../media/image390.png"/><Relationship Id="rId184" Type="http://schemas.openxmlformats.org/officeDocument/2006/relationships/image" Target="../media/image397.png"/><Relationship Id="rId189" Type="http://schemas.openxmlformats.org/officeDocument/2006/relationships/customXml" Target="../ink/ink1150.xml"/><Relationship Id="rId3" Type="http://schemas.openxmlformats.org/officeDocument/2006/relationships/customXml" Target="../ink/ink1049.xml"/><Relationship Id="rId25" Type="http://schemas.openxmlformats.org/officeDocument/2006/relationships/customXml" Target="../ink/ink1060.xml"/><Relationship Id="rId46" Type="http://schemas.openxmlformats.org/officeDocument/2006/relationships/image" Target="../media/image337.png"/><Relationship Id="rId67" Type="http://schemas.openxmlformats.org/officeDocument/2006/relationships/image" Target="../media/image346.png"/><Relationship Id="rId116" Type="http://schemas.openxmlformats.org/officeDocument/2006/relationships/customXml" Target="../ink/ink1108.xml"/><Relationship Id="rId137" Type="http://schemas.openxmlformats.org/officeDocument/2006/relationships/image" Target="../media/image379.png"/><Relationship Id="rId158" Type="http://schemas.openxmlformats.org/officeDocument/2006/relationships/customXml" Target="../ink/ink1131.xml"/><Relationship Id="rId20" Type="http://schemas.openxmlformats.org/officeDocument/2006/relationships/image" Target="../media/image2930.png"/><Relationship Id="rId41" Type="http://schemas.openxmlformats.org/officeDocument/2006/relationships/customXml" Target="../ink/ink1068.xml"/><Relationship Id="rId62" Type="http://schemas.openxmlformats.org/officeDocument/2006/relationships/customXml" Target="../ink/ink1079.xml"/><Relationship Id="rId83" Type="http://schemas.openxmlformats.org/officeDocument/2006/relationships/image" Target="../media/image353.png"/><Relationship Id="rId88" Type="http://schemas.openxmlformats.org/officeDocument/2006/relationships/image" Target="../media/image355.png"/><Relationship Id="rId111" Type="http://schemas.openxmlformats.org/officeDocument/2006/relationships/image" Target="../media/image366.png"/><Relationship Id="rId132" Type="http://schemas.openxmlformats.org/officeDocument/2006/relationships/customXml" Target="../ink/ink1116.xml"/><Relationship Id="rId153" Type="http://schemas.openxmlformats.org/officeDocument/2006/relationships/customXml" Target="../ink/ink1128.xml"/><Relationship Id="rId174" Type="http://schemas.openxmlformats.org/officeDocument/2006/relationships/image" Target="../media/image392.png"/><Relationship Id="rId179" Type="http://schemas.openxmlformats.org/officeDocument/2006/relationships/customXml" Target="../ink/ink1145.xml"/><Relationship Id="rId195" Type="http://schemas.openxmlformats.org/officeDocument/2006/relationships/image" Target="../media/image402.png"/><Relationship Id="rId209" Type="http://schemas.openxmlformats.org/officeDocument/2006/relationships/image" Target="../media/image409.png"/><Relationship Id="rId190" Type="http://schemas.openxmlformats.org/officeDocument/2006/relationships/image" Target="../media/image400.png"/><Relationship Id="rId204" Type="http://schemas.openxmlformats.org/officeDocument/2006/relationships/customXml" Target="../ink/ink1158.xml"/><Relationship Id="rId15" Type="http://schemas.openxmlformats.org/officeDocument/2006/relationships/customXml" Target="../ink/ink1055.xml"/><Relationship Id="rId36" Type="http://schemas.openxmlformats.org/officeDocument/2006/relationships/image" Target="../media/image332.png"/><Relationship Id="rId57" Type="http://schemas.openxmlformats.org/officeDocument/2006/relationships/image" Target="../media/image342.png"/><Relationship Id="rId106" Type="http://schemas.openxmlformats.org/officeDocument/2006/relationships/customXml" Target="../ink/ink1103.xml"/><Relationship Id="rId127" Type="http://schemas.openxmlformats.org/officeDocument/2006/relationships/image" Target="../media/image374.png"/><Relationship Id="rId10" Type="http://schemas.openxmlformats.org/officeDocument/2006/relationships/image" Target="../media/image320.png"/><Relationship Id="rId31" Type="http://schemas.openxmlformats.org/officeDocument/2006/relationships/customXml" Target="../ink/ink1063.xml"/><Relationship Id="rId52" Type="http://schemas.openxmlformats.org/officeDocument/2006/relationships/customXml" Target="../ink/ink1074.xml"/><Relationship Id="rId73" Type="http://schemas.openxmlformats.org/officeDocument/2006/relationships/image" Target="../media/image349.png"/><Relationship Id="rId78" Type="http://schemas.openxmlformats.org/officeDocument/2006/relationships/customXml" Target="../ink/ink1088.xml"/><Relationship Id="rId94" Type="http://schemas.openxmlformats.org/officeDocument/2006/relationships/customXml" Target="../ink/ink1097.xml"/><Relationship Id="rId99" Type="http://schemas.openxmlformats.org/officeDocument/2006/relationships/image" Target="../media/image360.png"/><Relationship Id="rId101" Type="http://schemas.openxmlformats.org/officeDocument/2006/relationships/image" Target="../media/image361.png"/><Relationship Id="rId122" Type="http://schemas.openxmlformats.org/officeDocument/2006/relationships/customXml" Target="../ink/ink1111.xml"/><Relationship Id="rId143" Type="http://schemas.openxmlformats.org/officeDocument/2006/relationships/customXml" Target="../ink/ink1122.xml"/><Relationship Id="rId148" Type="http://schemas.openxmlformats.org/officeDocument/2006/relationships/image" Target="../media/image384.png"/><Relationship Id="rId164" Type="http://schemas.openxmlformats.org/officeDocument/2006/relationships/customXml" Target="../ink/ink1134.xml"/><Relationship Id="rId169" Type="http://schemas.openxmlformats.org/officeDocument/2006/relationships/customXml" Target="../ink/ink1138.xml"/><Relationship Id="rId185" Type="http://schemas.openxmlformats.org/officeDocument/2006/relationships/customXml" Target="../ink/ink1148.xml"/><Relationship Id="rId4" Type="http://schemas.openxmlformats.org/officeDocument/2006/relationships/image" Target="../media/image317.png"/><Relationship Id="rId9" Type="http://schemas.openxmlformats.org/officeDocument/2006/relationships/customXml" Target="../ink/ink1052.xml"/><Relationship Id="rId180" Type="http://schemas.openxmlformats.org/officeDocument/2006/relationships/image" Target="../media/image395.png"/><Relationship Id="rId210" Type="http://schemas.openxmlformats.org/officeDocument/2006/relationships/customXml" Target="../ink/ink1161.xml"/><Relationship Id="rId26" Type="http://schemas.openxmlformats.org/officeDocument/2006/relationships/image" Target="../media/image327.png"/><Relationship Id="rId47" Type="http://schemas.openxmlformats.org/officeDocument/2006/relationships/customXml" Target="../ink/ink1071.xml"/><Relationship Id="rId68" Type="http://schemas.openxmlformats.org/officeDocument/2006/relationships/customXml" Target="../ink/ink1082.xml"/><Relationship Id="rId89" Type="http://schemas.openxmlformats.org/officeDocument/2006/relationships/customXml" Target="../ink/ink1094.xml"/><Relationship Id="rId112" Type="http://schemas.openxmlformats.org/officeDocument/2006/relationships/customXml" Target="../ink/ink1106.xml"/><Relationship Id="rId133" Type="http://schemas.openxmlformats.org/officeDocument/2006/relationships/image" Target="../media/image377.png"/><Relationship Id="rId154" Type="http://schemas.openxmlformats.org/officeDocument/2006/relationships/image" Target="../media/image386.png"/><Relationship Id="rId175" Type="http://schemas.openxmlformats.org/officeDocument/2006/relationships/customXml" Target="../ink/ink1143.xml"/><Relationship Id="rId196" Type="http://schemas.openxmlformats.org/officeDocument/2006/relationships/customXml" Target="../ink/ink1154.xml"/><Relationship Id="rId200" Type="http://schemas.openxmlformats.org/officeDocument/2006/relationships/customXml" Target="../ink/ink1156.xml"/><Relationship Id="rId16" Type="http://schemas.openxmlformats.org/officeDocument/2006/relationships/image" Target="../media/image323.png"/><Relationship Id="rId37" Type="http://schemas.openxmlformats.org/officeDocument/2006/relationships/customXml" Target="../ink/ink1066.xml"/><Relationship Id="rId58" Type="http://schemas.openxmlformats.org/officeDocument/2006/relationships/customXml" Target="../ink/ink1077.xml"/><Relationship Id="rId79" Type="http://schemas.openxmlformats.org/officeDocument/2006/relationships/image" Target="../media/image351.png"/><Relationship Id="rId102" Type="http://schemas.openxmlformats.org/officeDocument/2006/relationships/customXml" Target="../ink/ink1101.xml"/><Relationship Id="rId123" Type="http://schemas.openxmlformats.org/officeDocument/2006/relationships/image" Target="../media/image372.png"/><Relationship Id="rId144" Type="http://schemas.openxmlformats.org/officeDocument/2006/relationships/image" Target="../media/image382.png"/><Relationship Id="rId90" Type="http://schemas.openxmlformats.org/officeDocument/2006/relationships/image" Target="../media/image356.png"/><Relationship Id="rId165" Type="http://schemas.openxmlformats.org/officeDocument/2006/relationships/customXml" Target="../ink/ink1135.xml"/><Relationship Id="rId186" Type="http://schemas.openxmlformats.org/officeDocument/2006/relationships/image" Target="../media/image398.png"/><Relationship Id="rId211" Type="http://schemas.openxmlformats.org/officeDocument/2006/relationships/image" Target="../media/image410.png"/><Relationship Id="rId27" Type="http://schemas.openxmlformats.org/officeDocument/2006/relationships/customXml" Target="../ink/ink1061.xml"/><Relationship Id="rId48" Type="http://schemas.openxmlformats.org/officeDocument/2006/relationships/customXml" Target="../ink/ink1072.xml"/><Relationship Id="rId69" Type="http://schemas.openxmlformats.org/officeDocument/2006/relationships/image" Target="../media/image347.png"/><Relationship Id="rId113" Type="http://schemas.openxmlformats.org/officeDocument/2006/relationships/image" Target="../media/image367.png"/><Relationship Id="rId134" Type="http://schemas.openxmlformats.org/officeDocument/2006/relationships/customXml" Target="../ink/ink1117.xml"/><Relationship Id="rId80" Type="http://schemas.openxmlformats.org/officeDocument/2006/relationships/customXml" Target="../ink/ink1089.xml"/><Relationship Id="rId155" Type="http://schemas.openxmlformats.org/officeDocument/2006/relationships/customXml" Target="../ink/ink1129.xml"/><Relationship Id="rId176" Type="http://schemas.openxmlformats.org/officeDocument/2006/relationships/image" Target="../media/image393.png"/><Relationship Id="rId197" Type="http://schemas.openxmlformats.org/officeDocument/2006/relationships/image" Target="../media/image403.png"/><Relationship Id="rId201" Type="http://schemas.openxmlformats.org/officeDocument/2006/relationships/image" Target="../media/image405.png"/><Relationship Id="rId17" Type="http://schemas.openxmlformats.org/officeDocument/2006/relationships/customXml" Target="../ink/ink1056.xml"/><Relationship Id="rId38" Type="http://schemas.openxmlformats.org/officeDocument/2006/relationships/image" Target="../media/image333.png"/><Relationship Id="rId59" Type="http://schemas.openxmlformats.org/officeDocument/2006/relationships/image" Target="../media/image343.png"/><Relationship Id="rId103" Type="http://schemas.openxmlformats.org/officeDocument/2006/relationships/image" Target="../media/image362.png"/><Relationship Id="rId124" Type="http://schemas.openxmlformats.org/officeDocument/2006/relationships/customXml" Target="../ink/ink1112.xml"/><Relationship Id="rId70" Type="http://schemas.openxmlformats.org/officeDocument/2006/relationships/customXml" Target="../ink/ink1083.xml"/><Relationship Id="rId91" Type="http://schemas.openxmlformats.org/officeDocument/2006/relationships/customXml" Target="../ink/ink1095.xml"/><Relationship Id="rId145" Type="http://schemas.openxmlformats.org/officeDocument/2006/relationships/customXml" Target="../ink/ink1123.xml"/><Relationship Id="rId166" Type="http://schemas.openxmlformats.org/officeDocument/2006/relationships/customXml" Target="../ink/ink1136.xml"/><Relationship Id="rId187" Type="http://schemas.openxmlformats.org/officeDocument/2006/relationships/customXml" Target="../ink/ink1149.xml"/><Relationship Id="rId1" Type="http://schemas.openxmlformats.org/officeDocument/2006/relationships/slideLayout" Target="../slideLayouts/slideLayout7.xml"/><Relationship Id="rId28" Type="http://schemas.openxmlformats.org/officeDocument/2006/relationships/image" Target="../media/image328.png"/><Relationship Id="rId49" Type="http://schemas.openxmlformats.org/officeDocument/2006/relationships/image" Target="../media/image338.png"/><Relationship Id="rId114" Type="http://schemas.openxmlformats.org/officeDocument/2006/relationships/customXml" Target="../ink/ink1107.xml"/><Relationship Id="rId60" Type="http://schemas.openxmlformats.org/officeDocument/2006/relationships/customXml" Target="../ink/ink1078.xml"/><Relationship Id="rId81" Type="http://schemas.openxmlformats.org/officeDocument/2006/relationships/image" Target="../media/image352.png"/><Relationship Id="rId135" Type="http://schemas.openxmlformats.org/officeDocument/2006/relationships/image" Target="../media/image378.png"/><Relationship Id="rId156" Type="http://schemas.openxmlformats.org/officeDocument/2006/relationships/image" Target="../media/image387.png"/><Relationship Id="rId177" Type="http://schemas.openxmlformats.org/officeDocument/2006/relationships/customXml" Target="../ink/ink1144.xml"/><Relationship Id="rId198" Type="http://schemas.openxmlformats.org/officeDocument/2006/relationships/customXml" Target="../ink/ink1155.xml"/><Relationship Id="rId202" Type="http://schemas.openxmlformats.org/officeDocument/2006/relationships/customXml" Target="../ink/ink1157.xml"/><Relationship Id="rId18" Type="http://schemas.openxmlformats.org/officeDocument/2006/relationships/image" Target="../media/image324.png"/><Relationship Id="rId39" Type="http://schemas.openxmlformats.org/officeDocument/2006/relationships/customXml" Target="../ink/ink1067.xml"/><Relationship Id="rId50" Type="http://schemas.openxmlformats.org/officeDocument/2006/relationships/customXml" Target="../ink/ink1073.xml"/><Relationship Id="rId104" Type="http://schemas.openxmlformats.org/officeDocument/2006/relationships/customXml" Target="../ink/ink1102.xml"/><Relationship Id="rId125" Type="http://schemas.openxmlformats.org/officeDocument/2006/relationships/image" Target="../media/image373.png"/><Relationship Id="rId146" Type="http://schemas.openxmlformats.org/officeDocument/2006/relationships/image" Target="../media/image383.png"/><Relationship Id="rId167" Type="http://schemas.openxmlformats.org/officeDocument/2006/relationships/image" Target="../media/image391.png"/><Relationship Id="rId188" Type="http://schemas.openxmlformats.org/officeDocument/2006/relationships/image" Target="../media/image399.png"/><Relationship Id="rId71" Type="http://schemas.openxmlformats.org/officeDocument/2006/relationships/image" Target="../media/image348.png"/><Relationship Id="rId92" Type="http://schemas.openxmlformats.org/officeDocument/2006/relationships/customXml" Target="../ink/ink1096.xml"/><Relationship Id="rId2" Type="http://schemas.openxmlformats.org/officeDocument/2006/relationships/image" Target="../media/image303.png"/><Relationship Id="rId29" Type="http://schemas.openxmlformats.org/officeDocument/2006/relationships/customXml" Target="../ink/ink1062.xml"/><Relationship Id="rId40" Type="http://schemas.openxmlformats.org/officeDocument/2006/relationships/image" Target="../media/image334.png"/><Relationship Id="rId115" Type="http://schemas.openxmlformats.org/officeDocument/2006/relationships/image" Target="../media/image368.png"/><Relationship Id="rId136" Type="http://schemas.openxmlformats.org/officeDocument/2006/relationships/customXml" Target="../ink/ink1118.xml"/><Relationship Id="rId157" Type="http://schemas.openxmlformats.org/officeDocument/2006/relationships/customXml" Target="../ink/ink1130.xml"/><Relationship Id="rId178" Type="http://schemas.openxmlformats.org/officeDocument/2006/relationships/image" Target="../media/image394.png"/></Relationships>
</file>

<file path=ppt/slides/_rels/slide172.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305.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3" Type="http://schemas.openxmlformats.org/officeDocument/2006/relationships/customXml" Target="../ink/ink1167.xml"/><Relationship Id="rId18" Type="http://schemas.openxmlformats.org/officeDocument/2006/relationships/image" Target="../media/image419.png"/><Relationship Id="rId26" Type="http://schemas.openxmlformats.org/officeDocument/2006/relationships/image" Target="../media/image423.png"/><Relationship Id="rId21" Type="http://schemas.openxmlformats.org/officeDocument/2006/relationships/customXml" Target="../ink/ink1171.xml"/><Relationship Id="rId34" Type="http://schemas.openxmlformats.org/officeDocument/2006/relationships/image" Target="../media/image427.png"/><Relationship Id="rId7" Type="http://schemas.openxmlformats.org/officeDocument/2006/relationships/customXml" Target="../ink/ink1164.xml"/><Relationship Id="rId12" Type="http://schemas.openxmlformats.org/officeDocument/2006/relationships/image" Target="../media/image416.png"/><Relationship Id="rId17" Type="http://schemas.openxmlformats.org/officeDocument/2006/relationships/customXml" Target="../ink/ink1169.xml"/><Relationship Id="rId25" Type="http://schemas.openxmlformats.org/officeDocument/2006/relationships/customXml" Target="../ink/ink1173.xml"/><Relationship Id="rId33" Type="http://schemas.openxmlformats.org/officeDocument/2006/relationships/customXml" Target="../ink/ink1177.xml"/><Relationship Id="rId38" Type="http://schemas.openxmlformats.org/officeDocument/2006/relationships/image" Target="../media/image429.png"/><Relationship Id="rId2" Type="http://schemas.openxmlformats.org/officeDocument/2006/relationships/image" Target="../media/image316.png"/><Relationship Id="rId16" Type="http://schemas.openxmlformats.org/officeDocument/2006/relationships/image" Target="../media/image418.png"/><Relationship Id="rId20" Type="http://schemas.openxmlformats.org/officeDocument/2006/relationships/image" Target="../media/image420.png"/><Relationship Id="rId29" Type="http://schemas.openxmlformats.org/officeDocument/2006/relationships/customXml" Target="../ink/ink1175.xml"/><Relationship Id="rId1" Type="http://schemas.openxmlformats.org/officeDocument/2006/relationships/slideLayout" Target="../slideLayouts/slideLayout7.xml"/><Relationship Id="rId6" Type="http://schemas.openxmlformats.org/officeDocument/2006/relationships/image" Target="../media/image413.png"/><Relationship Id="rId11" Type="http://schemas.openxmlformats.org/officeDocument/2006/relationships/customXml" Target="../ink/ink1166.xml"/><Relationship Id="rId24" Type="http://schemas.openxmlformats.org/officeDocument/2006/relationships/image" Target="../media/image422.png"/><Relationship Id="rId32" Type="http://schemas.openxmlformats.org/officeDocument/2006/relationships/image" Target="../media/image426.png"/><Relationship Id="rId37" Type="http://schemas.openxmlformats.org/officeDocument/2006/relationships/customXml" Target="../ink/ink1179.xml"/><Relationship Id="rId5" Type="http://schemas.openxmlformats.org/officeDocument/2006/relationships/customXml" Target="../ink/ink1163.xml"/><Relationship Id="rId15" Type="http://schemas.openxmlformats.org/officeDocument/2006/relationships/customXml" Target="../ink/ink1168.xml"/><Relationship Id="rId23" Type="http://schemas.openxmlformats.org/officeDocument/2006/relationships/customXml" Target="../ink/ink1172.xml"/><Relationship Id="rId28" Type="http://schemas.openxmlformats.org/officeDocument/2006/relationships/image" Target="../media/image424.png"/><Relationship Id="rId36" Type="http://schemas.openxmlformats.org/officeDocument/2006/relationships/image" Target="../media/image428.png"/><Relationship Id="rId10" Type="http://schemas.openxmlformats.org/officeDocument/2006/relationships/image" Target="../media/image415.png"/><Relationship Id="rId19" Type="http://schemas.openxmlformats.org/officeDocument/2006/relationships/customXml" Target="../ink/ink1170.xml"/><Relationship Id="rId31" Type="http://schemas.openxmlformats.org/officeDocument/2006/relationships/customXml" Target="../ink/ink1176.xml"/><Relationship Id="rId4" Type="http://schemas.openxmlformats.org/officeDocument/2006/relationships/image" Target="../media/image412.png"/><Relationship Id="rId9" Type="http://schemas.openxmlformats.org/officeDocument/2006/relationships/customXml" Target="../ink/ink1165.xml"/><Relationship Id="rId14" Type="http://schemas.openxmlformats.org/officeDocument/2006/relationships/image" Target="../media/image417.png"/><Relationship Id="rId22" Type="http://schemas.openxmlformats.org/officeDocument/2006/relationships/image" Target="../media/image421.png"/><Relationship Id="rId27" Type="http://schemas.openxmlformats.org/officeDocument/2006/relationships/customXml" Target="../ink/ink1174.xml"/><Relationship Id="rId30" Type="http://schemas.openxmlformats.org/officeDocument/2006/relationships/image" Target="../media/image425.png"/><Relationship Id="rId35" Type="http://schemas.openxmlformats.org/officeDocument/2006/relationships/customXml" Target="../ink/ink1178.xml"/><Relationship Id="rId8" Type="http://schemas.openxmlformats.org/officeDocument/2006/relationships/image" Target="../media/image414.png"/><Relationship Id="rId3" Type="http://schemas.openxmlformats.org/officeDocument/2006/relationships/customXml" Target="../ink/ink1162.xml"/></Relationships>
</file>

<file path=ppt/slides/_rels/slide175.xml.rels><?xml version="1.0" encoding="UTF-8" standalone="yes"?>
<Relationships xmlns="http://schemas.openxmlformats.org/package/2006/relationships"><Relationship Id="rId13" Type="http://schemas.openxmlformats.org/officeDocument/2006/relationships/customXml" Target="../ink/ink1185.xml"/><Relationship Id="rId18" Type="http://schemas.openxmlformats.org/officeDocument/2006/relationships/image" Target="../media/image438.png"/><Relationship Id="rId26" Type="http://schemas.openxmlformats.org/officeDocument/2006/relationships/image" Target="../media/image442.png"/><Relationship Id="rId39" Type="http://schemas.openxmlformats.org/officeDocument/2006/relationships/customXml" Target="../ink/ink1198.xml"/><Relationship Id="rId21" Type="http://schemas.openxmlformats.org/officeDocument/2006/relationships/customXml" Target="../ink/ink1189.xml"/><Relationship Id="rId34" Type="http://schemas.openxmlformats.org/officeDocument/2006/relationships/image" Target="../media/image446.png"/><Relationship Id="rId42" Type="http://schemas.openxmlformats.org/officeDocument/2006/relationships/image" Target="../media/image450.png"/><Relationship Id="rId47" Type="http://schemas.openxmlformats.org/officeDocument/2006/relationships/customXml" Target="../ink/ink1202.xml"/><Relationship Id="rId50" Type="http://schemas.openxmlformats.org/officeDocument/2006/relationships/image" Target="../media/image454.png"/><Relationship Id="rId55" Type="http://schemas.openxmlformats.org/officeDocument/2006/relationships/customXml" Target="../ink/ink1206.xml"/><Relationship Id="rId7" Type="http://schemas.openxmlformats.org/officeDocument/2006/relationships/customXml" Target="../ink/ink1182.xml"/><Relationship Id="rId2" Type="http://schemas.openxmlformats.org/officeDocument/2006/relationships/image" Target="../media/image411.png"/><Relationship Id="rId16" Type="http://schemas.openxmlformats.org/officeDocument/2006/relationships/image" Target="../media/image437.png"/><Relationship Id="rId29" Type="http://schemas.openxmlformats.org/officeDocument/2006/relationships/customXml" Target="../ink/ink1193.xml"/><Relationship Id="rId11" Type="http://schemas.openxmlformats.org/officeDocument/2006/relationships/customXml" Target="../ink/ink1184.xml"/><Relationship Id="rId24" Type="http://schemas.openxmlformats.org/officeDocument/2006/relationships/image" Target="../media/image441.png"/><Relationship Id="rId32" Type="http://schemas.openxmlformats.org/officeDocument/2006/relationships/image" Target="../media/image445.png"/><Relationship Id="rId37" Type="http://schemas.openxmlformats.org/officeDocument/2006/relationships/customXml" Target="../ink/ink1197.xml"/><Relationship Id="rId40" Type="http://schemas.openxmlformats.org/officeDocument/2006/relationships/image" Target="../media/image449.png"/><Relationship Id="rId45" Type="http://schemas.openxmlformats.org/officeDocument/2006/relationships/customXml" Target="../ink/ink1201.xml"/><Relationship Id="rId53" Type="http://schemas.openxmlformats.org/officeDocument/2006/relationships/customXml" Target="../ink/ink1205.xml"/><Relationship Id="rId58" Type="http://schemas.openxmlformats.org/officeDocument/2006/relationships/image" Target="../media/image457.png"/><Relationship Id="rId5" Type="http://schemas.openxmlformats.org/officeDocument/2006/relationships/customXml" Target="../ink/ink1181.xml"/><Relationship Id="rId19" Type="http://schemas.openxmlformats.org/officeDocument/2006/relationships/customXml" Target="../ink/ink1188.xml"/><Relationship Id="rId4" Type="http://schemas.openxmlformats.org/officeDocument/2006/relationships/image" Target="../media/image431.png"/><Relationship Id="rId9" Type="http://schemas.openxmlformats.org/officeDocument/2006/relationships/customXml" Target="../ink/ink1183.xml"/><Relationship Id="rId14" Type="http://schemas.openxmlformats.org/officeDocument/2006/relationships/image" Target="../media/image436.png"/><Relationship Id="rId22" Type="http://schemas.openxmlformats.org/officeDocument/2006/relationships/image" Target="../media/image440.png"/><Relationship Id="rId27" Type="http://schemas.openxmlformats.org/officeDocument/2006/relationships/customXml" Target="../ink/ink1192.xml"/><Relationship Id="rId30" Type="http://schemas.openxmlformats.org/officeDocument/2006/relationships/image" Target="../media/image444.png"/><Relationship Id="rId35" Type="http://schemas.openxmlformats.org/officeDocument/2006/relationships/customXml" Target="../ink/ink1196.xml"/><Relationship Id="rId43" Type="http://schemas.openxmlformats.org/officeDocument/2006/relationships/customXml" Target="../ink/ink1200.xml"/><Relationship Id="rId48" Type="http://schemas.openxmlformats.org/officeDocument/2006/relationships/image" Target="../media/image453.png"/><Relationship Id="rId56" Type="http://schemas.openxmlformats.org/officeDocument/2006/relationships/image" Target="../media/image456.png"/><Relationship Id="rId8" Type="http://schemas.openxmlformats.org/officeDocument/2006/relationships/image" Target="../media/image433.png"/><Relationship Id="rId51" Type="http://schemas.openxmlformats.org/officeDocument/2006/relationships/customXml" Target="../ink/ink1204.xml"/><Relationship Id="rId3" Type="http://schemas.openxmlformats.org/officeDocument/2006/relationships/customXml" Target="../ink/ink1180.xml"/><Relationship Id="rId12" Type="http://schemas.openxmlformats.org/officeDocument/2006/relationships/image" Target="../media/image435.png"/><Relationship Id="rId17" Type="http://schemas.openxmlformats.org/officeDocument/2006/relationships/customXml" Target="../ink/ink1187.xml"/><Relationship Id="rId25" Type="http://schemas.openxmlformats.org/officeDocument/2006/relationships/customXml" Target="../ink/ink1191.xml"/><Relationship Id="rId33" Type="http://schemas.openxmlformats.org/officeDocument/2006/relationships/customXml" Target="../ink/ink1195.xml"/><Relationship Id="rId38" Type="http://schemas.openxmlformats.org/officeDocument/2006/relationships/image" Target="../media/image448.png"/><Relationship Id="rId46" Type="http://schemas.openxmlformats.org/officeDocument/2006/relationships/image" Target="../media/image452.png"/><Relationship Id="rId59" Type="http://schemas.openxmlformats.org/officeDocument/2006/relationships/customXml" Target="../ink/ink1208.xml"/><Relationship Id="rId20" Type="http://schemas.openxmlformats.org/officeDocument/2006/relationships/image" Target="../media/image439.png"/><Relationship Id="rId41" Type="http://schemas.openxmlformats.org/officeDocument/2006/relationships/customXml" Target="../ink/ink1199.xml"/><Relationship Id="rId54" Type="http://schemas.openxmlformats.org/officeDocument/2006/relationships/image" Target="../media/image455.png"/><Relationship Id="rId1" Type="http://schemas.openxmlformats.org/officeDocument/2006/relationships/slideLayout" Target="../slideLayouts/slideLayout7.xml"/><Relationship Id="rId6" Type="http://schemas.openxmlformats.org/officeDocument/2006/relationships/image" Target="../media/image432.png"/><Relationship Id="rId15" Type="http://schemas.openxmlformats.org/officeDocument/2006/relationships/customXml" Target="../ink/ink1186.xml"/><Relationship Id="rId23" Type="http://schemas.openxmlformats.org/officeDocument/2006/relationships/customXml" Target="../ink/ink1190.xml"/><Relationship Id="rId28" Type="http://schemas.openxmlformats.org/officeDocument/2006/relationships/image" Target="../media/image443.png"/><Relationship Id="rId36" Type="http://schemas.openxmlformats.org/officeDocument/2006/relationships/image" Target="../media/image447.png"/><Relationship Id="rId49" Type="http://schemas.openxmlformats.org/officeDocument/2006/relationships/customXml" Target="../ink/ink1203.xml"/><Relationship Id="rId57" Type="http://schemas.openxmlformats.org/officeDocument/2006/relationships/customXml" Target="../ink/ink1207.xml"/><Relationship Id="rId10" Type="http://schemas.openxmlformats.org/officeDocument/2006/relationships/image" Target="../media/image434.png"/><Relationship Id="rId31" Type="http://schemas.openxmlformats.org/officeDocument/2006/relationships/customXml" Target="../ink/ink1194.xml"/><Relationship Id="rId44" Type="http://schemas.openxmlformats.org/officeDocument/2006/relationships/image" Target="../media/image451.png"/><Relationship Id="rId52" Type="http://schemas.openxmlformats.org/officeDocument/2006/relationships/image" Target="../media/image430.png"/><Relationship Id="rId60" Type="http://schemas.openxmlformats.org/officeDocument/2006/relationships/image" Target="../media/image458.png"/></Relationships>
</file>

<file path=ppt/slides/_rels/slide176.xml.rels><?xml version="1.0" encoding="UTF-8" standalone="yes"?>
<Relationships xmlns="http://schemas.openxmlformats.org/package/2006/relationships"><Relationship Id="rId13" Type="http://schemas.openxmlformats.org/officeDocument/2006/relationships/customXml" Target="../ink/ink1214.xml"/><Relationship Id="rId18" Type="http://schemas.openxmlformats.org/officeDocument/2006/relationships/image" Target="../media/image463.png"/><Relationship Id="rId26" Type="http://schemas.openxmlformats.org/officeDocument/2006/relationships/image" Target="../media/image467.png"/><Relationship Id="rId39" Type="http://schemas.openxmlformats.org/officeDocument/2006/relationships/customXml" Target="../ink/ink1227.xml"/><Relationship Id="rId21" Type="http://schemas.openxmlformats.org/officeDocument/2006/relationships/customXml" Target="../ink/ink1218.xml"/><Relationship Id="rId34" Type="http://schemas.openxmlformats.org/officeDocument/2006/relationships/image" Target="../media/image471.png"/><Relationship Id="rId42" Type="http://schemas.openxmlformats.org/officeDocument/2006/relationships/image" Target="../media/image475.png"/><Relationship Id="rId47" Type="http://schemas.openxmlformats.org/officeDocument/2006/relationships/customXml" Target="../ink/ink1231.xml"/><Relationship Id="rId50" Type="http://schemas.openxmlformats.org/officeDocument/2006/relationships/image" Target="../media/image479.png"/><Relationship Id="rId7" Type="http://schemas.openxmlformats.org/officeDocument/2006/relationships/customXml" Target="../ink/ink1211.xml"/><Relationship Id="rId2" Type="http://schemas.openxmlformats.org/officeDocument/2006/relationships/image" Target="../media/image459.png"/><Relationship Id="rId16" Type="http://schemas.openxmlformats.org/officeDocument/2006/relationships/image" Target="../media/image462.png"/><Relationship Id="rId29" Type="http://schemas.openxmlformats.org/officeDocument/2006/relationships/customXml" Target="../ink/ink1222.xml"/><Relationship Id="rId11" Type="http://schemas.openxmlformats.org/officeDocument/2006/relationships/customXml" Target="../ink/ink1213.xml"/><Relationship Id="rId24" Type="http://schemas.openxmlformats.org/officeDocument/2006/relationships/image" Target="../media/image466.png"/><Relationship Id="rId32" Type="http://schemas.openxmlformats.org/officeDocument/2006/relationships/image" Target="../media/image470.png"/><Relationship Id="rId37" Type="http://schemas.openxmlformats.org/officeDocument/2006/relationships/customXml" Target="../ink/ink1226.xml"/><Relationship Id="rId40" Type="http://schemas.openxmlformats.org/officeDocument/2006/relationships/image" Target="../media/image474.png"/><Relationship Id="rId45" Type="http://schemas.openxmlformats.org/officeDocument/2006/relationships/customXml" Target="../ink/ink1230.xml"/><Relationship Id="rId53" Type="http://schemas.openxmlformats.org/officeDocument/2006/relationships/customXml" Target="../ink/ink1234.xml"/><Relationship Id="rId5" Type="http://schemas.openxmlformats.org/officeDocument/2006/relationships/customXml" Target="../ink/ink1210.xml"/><Relationship Id="rId10" Type="http://schemas.openxmlformats.org/officeDocument/2006/relationships/image" Target="../media/image4591.png"/><Relationship Id="rId19" Type="http://schemas.openxmlformats.org/officeDocument/2006/relationships/customXml" Target="../ink/ink1217.xml"/><Relationship Id="rId31" Type="http://schemas.openxmlformats.org/officeDocument/2006/relationships/customXml" Target="../ink/ink1223.xml"/><Relationship Id="rId44" Type="http://schemas.openxmlformats.org/officeDocument/2006/relationships/image" Target="../media/image476.png"/><Relationship Id="rId52" Type="http://schemas.openxmlformats.org/officeDocument/2006/relationships/image" Target="../media/image480.png"/><Relationship Id="rId4" Type="http://schemas.openxmlformats.org/officeDocument/2006/relationships/image" Target="../media/image4561.png"/><Relationship Id="rId9" Type="http://schemas.openxmlformats.org/officeDocument/2006/relationships/customXml" Target="../ink/ink1212.xml"/><Relationship Id="rId14" Type="http://schemas.openxmlformats.org/officeDocument/2006/relationships/image" Target="../media/image461.png"/><Relationship Id="rId22" Type="http://schemas.openxmlformats.org/officeDocument/2006/relationships/image" Target="../media/image465.png"/><Relationship Id="rId27" Type="http://schemas.openxmlformats.org/officeDocument/2006/relationships/customXml" Target="../ink/ink1221.xml"/><Relationship Id="rId30" Type="http://schemas.openxmlformats.org/officeDocument/2006/relationships/image" Target="../media/image469.png"/><Relationship Id="rId35" Type="http://schemas.openxmlformats.org/officeDocument/2006/relationships/customXml" Target="../ink/ink1225.xml"/><Relationship Id="rId43" Type="http://schemas.openxmlformats.org/officeDocument/2006/relationships/customXml" Target="../ink/ink1229.xml"/><Relationship Id="rId48" Type="http://schemas.openxmlformats.org/officeDocument/2006/relationships/image" Target="../media/image478.png"/><Relationship Id="rId8" Type="http://schemas.openxmlformats.org/officeDocument/2006/relationships/image" Target="../media/image4581.png"/><Relationship Id="rId51" Type="http://schemas.openxmlformats.org/officeDocument/2006/relationships/customXml" Target="../ink/ink1233.xml"/><Relationship Id="rId3" Type="http://schemas.openxmlformats.org/officeDocument/2006/relationships/customXml" Target="../ink/ink1209.xml"/><Relationship Id="rId12" Type="http://schemas.openxmlformats.org/officeDocument/2006/relationships/image" Target="../media/image460.png"/><Relationship Id="rId17" Type="http://schemas.openxmlformats.org/officeDocument/2006/relationships/customXml" Target="../ink/ink1216.xml"/><Relationship Id="rId25" Type="http://schemas.openxmlformats.org/officeDocument/2006/relationships/customXml" Target="../ink/ink1220.xml"/><Relationship Id="rId33" Type="http://schemas.openxmlformats.org/officeDocument/2006/relationships/customXml" Target="../ink/ink1224.xml"/><Relationship Id="rId38" Type="http://schemas.openxmlformats.org/officeDocument/2006/relationships/image" Target="../media/image473.png"/><Relationship Id="rId46" Type="http://schemas.openxmlformats.org/officeDocument/2006/relationships/image" Target="../media/image477.png"/><Relationship Id="rId20" Type="http://schemas.openxmlformats.org/officeDocument/2006/relationships/image" Target="../media/image464.png"/><Relationship Id="rId41" Type="http://schemas.openxmlformats.org/officeDocument/2006/relationships/customXml" Target="../ink/ink1228.xml"/><Relationship Id="rId54" Type="http://schemas.openxmlformats.org/officeDocument/2006/relationships/image" Target="../media/image481.png"/><Relationship Id="rId1" Type="http://schemas.openxmlformats.org/officeDocument/2006/relationships/slideLayout" Target="../slideLayouts/slideLayout7.xml"/><Relationship Id="rId6" Type="http://schemas.openxmlformats.org/officeDocument/2006/relationships/image" Target="../media/image4571.png"/><Relationship Id="rId15" Type="http://schemas.openxmlformats.org/officeDocument/2006/relationships/customXml" Target="../ink/ink1215.xml"/><Relationship Id="rId23" Type="http://schemas.openxmlformats.org/officeDocument/2006/relationships/customXml" Target="../ink/ink1219.xml"/><Relationship Id="rId28" Type="http://schemas.openxmlformats.org/officeDocument/2006/relationships/image" Target="../media/image468.png"/><Relationship Id="rId36" Type="http://schemas.openxmlformats.org/officeDocument/2006/relationships/image" Target="../media/image472.png"/><Relationship Id="rId49" Type="http://schemas.openxmlformats.org/officeDocument/2006/relationships/customXml" Target="../ink/ink1232.xml"/></Relationships>
</file>

<file path=ppt/slides/_rels/slide177.xml.rels><?xml version="1.0" encoding="UTF-8" standalone="yes"?>
<Relationships xmlns="http://schemas.openxmlformats.org/package/2006/relationships"><Relationship Id="rId26" Type="http://schemas.openxmlformats.org/officeDocument/2006/relationships/image" Target="../media/image489.png"/><Relationship Id="rId21" Type="http://schemas.openxmlformats.org/officeDocument/2006/relationships/customXml" Target="../ink/ink1242.xml"/><Relationship Id="rId42" Type="http://schemas.openxmlformats.org/officeDocument/2006/relationships/image" Target="../media/image497.png"/><Relationship Id="rId47" Type="http://schemas.openxmlformats.org/officeDocument/2006/relationships/customXml" Target="../ink/ink1255.xml"/><Relationship Id="rId63" Type="http://schemas.openxmlformats.org/officeDocument/2006/relationships/customXml" Target="../ink/ink1263.xml"/><Relationship Id="rId68" Type="http://schemas.openxmlformats.org/officeDocument/2006/relationships/image" Target="../media/image510.png"/><Relationship Id="rId16" Type="http://schemas.openxmlformats.org/officeDocument/2006/relationships/image" Target="../media/image484.png"/><Relationship Id="rId11" Type="http://schemas.openxmlformats.org/officeDocument/2006/relationships/customXml" Target="../ink/ink1237.xml"/><Relationship Id="rId24" Type="http://schemas.openxmlformats.org/officeDocument/2006/relationships/image" Target="../media/image488.png"/><Relationship Id="rId32" Type="http://schemas.openxmlformats.org/officeDocument/2006/relationships/image" Target="../media/image492.png"/><Relationship Id="rId37" Type="http://schemas.openxmlformats.org/officeDocument/2006/relationships/customXml" Target="../ink/ink1250.xml"/><Relationship Id="rId40" Type="http://schemas.openxmlformats.org/officeDocument/2006/relationships/image" Target="../media/image496.png"/><Relationship Id="rId45" Type="http://schemas.openxmlformats.org/officeDocument/2006/relationships/customXml" Target="../ink/ink1254.xml"/><Relationship Id="rId53" Type="http://schemas.openxmlformats.org/officeDocument/2006/relationships/customXml" Target="../ink/ink1258.xml"/><Relationship Id="rId58" Type="http://schemas.openxmlformats.org/officeDocument/2006/relationships/image" Target="../media/image505.png"/><Relationship Id="rId66" Type="http://schemas.openxmlformats.org/officeDocument/2006/relationships/image" Target="../media/image509.png"/><Relationship Id="rId74" Type="http://schemas.openxmlformats.org/officeDocument/2006/relationships/customXml" Target="../ink/ink1268.xml"/><Relationship Id="rId79" Type="http://schemas.openxmlformats.org/officeDocument/2006/relationships/image" Target="../media/image516.png"/><Relationship Id="rId5" Type="http://schemas.openxmlformats.org/officeDocument/2006/relationships/customXml" Target="../ink/ink1236.xml"/><Relationship Id="rId61" Type="http://schemas.openxmlformats.org/officeDocument/2006/relationships/customXml" Target="../ink/ink1262.xml"/><Relationship Id="rId82" Type="http://schemas.openxmlformats.org/officeDocument/2006/relationships/customXml" Target="../ink/ink1272.xml"/><Relationship Id="rId19" Type="http://schemas.openxmlformats.org/officeDocument/2006/relationships/customXml" Target="../ink/ink1241.xml"/><Relationship Id="rId14" Type="http://schemas.openxmlformats.org/officeDocument/2006/relationships/image" Target="../media/image483.png"/><Relationship Id="rId22" Type="http://schemas.openxmlformats.org/officeDocument/2006/relationships/image" Target="../media/image487.png"/><Relationship Id="rId27" Type="http://schemas.openxmlformats.org/officeDocument/2006/relationships/customXml" Target="../ink/ink1245.xml"/><Relationship Id="rId30" Type="http://schemas.openxmlformats.org/officeDocument/2006/relationships/image" Target="../media/image491.png"/><Relationship Id="rId35" Type="http://schemas.openxmlformats.org/officeDocument/2006/relationships/customXml" Target="../ink/ink1249.xml"/><Relationship Id="rId43" Type="http://schemas.openxmlformats.org/officeDocument/2006/relationships/customXml" Target="../ink/ink1253.xml"/><Relationship Id="rId48" Type="http://schemas.openxmlformats.org/officeDocument/2006/relationships/image" Target="../media/image500.png"/><Relationship Id="rId56" Type="http://schemas.openxmlformats.org/officeDocument/2006/relationships/image" Target="../media/image504.png"/><Relationship Id="rId64" Type="http://schemas.openxmlformats.org/officeDocument/2006/relationships/image" Target="../media/image508.png"/><Relationship Id="rId69" Type="http://schemas.openxmlformats.org/officeDocument/2006/relationships/image" Target="../media/image511.png"/><Relationship Id="rId77" Type="http://schemas.openxmlformats.org/officeDocument/2006/relationships/image" Target="../media/image515.png"/><Relationship Id="rId51" Type="http://schemas.openxmlformats.org/officeDocument/2006/relationships/customXml" Target="../ink/ink1257.xml"/><Relationship Id="rId72" Type="http://schemas.openxmlformats.org/officeDocument/2006/relationships/customXml" Target="../ink/ink1267.xml"/><Relationship Id="rId80" Type="http://schemas.openxmlformats.org/officeDocument/2006/relationships/customXml" Target="../ink/ink1271.xml"/><Relationship Id="rId3" Type="http://schemas.openxmlformats.org/officeDocument/2006/relationships/customXml" Target="../ink/ink1235.xml"/><Relationship Id="rId12" Type="http://schemas.openxmlformats.org/officeDocument/2006/relationships/image" Target="../media/image4820.png"/><Relationship Id="rId17" Type="http://schemas.openxmlformats.org/officeDocument/2006/relationships/customXml" Target="../ink/ink1240.xml"/><Relationship Id="rId25" Type="http://schemas.openxmlformats.org/officeDocument/2006/relationships/customXml" Target="../ink/ink1244.xml"/><Relationship Id="rId33" Type="http://schemas.openxmlformats.org/officeDocument/2006/relationships/customXml" Target="../ink/ink1248.xml"/><Relationship Id="rId38" Type="http://schemas.openxmlformats.org/officeDocument/2006/relationships/image" Target="../media/image495.png"/><Relationship Id="rId46" Type="http://schemas.openxmlformats.org/officeDocument/2006/relationships/image" Target="../media/image499.png"/><Relationship Id="rId59" Type="http://schemas.openxmlformats.org/officeDocument/2006/relationships/customXml" Target="../ink/ink1261.xml"/><Relationship Id="rId67" Type="http://schemas.openxmlformats.org/officeDocument/2006/relationships/customXml" Target="../ink/ink1265.xml"/><Relationship Id="rId20" Type="http://schemas.openxmlformats.org/officeDocument/2006/relationships/image" Target="../media/image486.png"/><Relationship Id="rId41" Type="http://schemas.openxmlformats.org/officeDocument/2006/relationships/customXml" Target="../ink/ink1252.xml"/><Relationship Id="rId54" Type="http://schemas.openxmlformats.org/officeDocument/2006/relationships/image" Target="../media/image503.png"/><Relationship Id="rId62" Type="http://schemas.openxmlformats.org/officeDocument/2006/relationships/image" Target="../media/image507.png"/><Relationship Id="rId70" Type="http://schemas.openxmlformats.org/officeDocument/2006/relationships/customXml" Target="../ink/ink1266.xml"/><Relationship Id="rId75" Type="http://schemas.openxmlformats.org/officeDocument/2006/relationships/image" Target="../media/image514.png"/><Relationship Id="rId83" Type="http://schemas.openxmlformats.org/officeDocument/2006/relationships/image" Target="../media/image518.png"/><Relationship Id="rId1" Type="http://schemas.openxmlformats.org/officeDocument/2006/relationships/slideLayout" Target="../slideLayouts/slideLayout7.xml"/><Relationship Id="rId15" Type="http://schemas.openxmlformats.org/officeDocument/2006/relationships/customXml" Target="../ink/ink1239.xml"/><Relationship Id="rId23" Type="http://schemas.openxmlformats.org/officeDocument/2006/relationships/customXml" Target="../ink/ink1243.xml"/><Relationship Id="rId28" Type="http://schemas.openxmlformats.org/officeDocument/2006/relationships/image" Target="../media/image490.png"/><Relationship Id="rId36" Type="http://schemas.openxmlformats.org/officeDocument/2006/relationships/image" Target="../media/image494.png"/><Relationship Id="rId49" Type="http://schemas.openxmlformats.org/officeDocument/2006/relationships/customXml" Target="../ink/ink1256.xml"/><Relationship Id="rId57" Type="http://schemas.openxmlformats.org/officeDocument/2006/relationships/customXml" Target="../ink/ink1260.xml"/><Relationship Id="rId10" Type="http://schemas.openxmlformats.org/officeDocument/2006/relationships/image" Target="../media/image4810.png"/><Relationship Id="rId31" Type="http://schemas.openxmlformats.org/officeDocument/2006/relationships/customXml" Target="../ink/ink1247.xml"/><Relationship Id="rId44" Type="http://schemas.openxmlformats.org/officeDocument/2006/relationships/image" Target="../media/image498.png"/><Relationship Id="rId52" Type="http://schemas.openxmlformats.org/officeDocument/2006/relationships/image" Target="../media/image502.png"/><Relationship Id="rId60" Type="http://schemas.openxmlformats.org/officeDocument/2006/relationships/image" Target="../media/image506.png"/><Relationship Id="rId65" Type="http://schemas.openxmlformats.org/officeDocument/2006/relationships/customXml" Target="../ink/ink1264.xml"/><Relationship Id="rId73" Type="http://schemas.openxmlformats.org/officeDocument/2006/relationships/image" Target="../media/image513.png"/><Relationship Id="rId78" Type="http://schemas.openxmlformats.org/officeDocument/2006/relationships/customXml" Target="../ink/ink1270.xml"/><Relationship Id="rId81" Type="http://schemas.openxmlformats.org/officeDocument/2006/relationships/image" Target="../media/image517.png"/><Relationship Id="rId4" Type="http://schemas.openxmlformats.org/officeDocument/2006/relationships/image" Target="../media/image4780.png"/><Relationship Id="rId13" Type="http://schemas.openxmlformats.org/officeDocument/2006/relationships/customXml" Target="../ink/ink1238.xml"/><Relationship Id="rId18" Type="http://schemas.openxmlformats.org/officeDocument/2006/relationships/image" Target="../media/image485.png"/><Relationship Id="rId39" Type="http://schemas.openxmlformats.org/officeDocument/2006/relationships/customXml" Target="../ink/ink1251.xml"/><Relationship Id="rId34" Type="http://schemas.openxmlformats.org/officeDocument/2006/relationships/image" Target="../media/image493.png"/><Relationship Id="rId50" Type="http://schemas.openxmlformats.org/officeDocument/2006/relationships/image" Target="../media/image501.png"/><Relationship Id="rId55" Type="http://schemas.openxmlformats.org/officeDocument/2006/relationships/customXml" Target="../ink/ink1259.xml"/><Relationship Id="rId76" Type="http://schemas.openxmlformats.org/officeDocument/2006/relationships/customXml" Target="../ink/ink1269.xml"/><Relationship Id="rId71" Type="http://schemas.openxmlformats.org/officeDocument/2006/relationships/image" Target="../media/image512.png"/><Relationship Id="rId2" Type="http://schemas.openxmlformats.org/officeDocument/2006/relationships/image" Target="../media/image482.png"/><Relationship Id="rId29" Type="http://schemas.openxmlformats.org/officeDocument/2006/relationships/customXml" Target="../ink/ink1246.xml"/></Relationships>
</file>

<file path=ppt/slides/_rels/slide178.xml.rels><?xml version="1.0" encoding="UTF-8" standalone="yes"?>
<Relationships xmlns="http://schemas.openxmlformats.org/package/2006/relationships"><Relationship Id="rId13" Type="http://schemas.openxmlformats.org/officeDocument/2006/relationships/image" Target="../media/image5100.png"/><Relationship Id="rId18" Type="http://schemas.openxmlformats.org/officeDocument/2006/relationships/customXml" Target="../ink/ink1281.xml"/><Relationship Id="rId26" Type="http://schemas.openxmlformats.org/officeDocument/2006/relationships/customXml" Target="../ink/ink1285.xml"/><Relationship Id="rId39" Type="http://schemas.openxmlformats.org/officeDocument/2006/relationships/customXml" Target="../ink/ink1292.xml"/><Relationship Id="rId21" Type="http://schemas.openxmlformats.org/officeDocument/2006/relationships/image" Target="../media/image5140.png"/><Relationship Id="rId34" Type="http://schemas.openxmlformats.org/officeDocument/2006/relationships/customXml" Target="../ink/ink1289.xml"/><Relationship Id="rId42" Type="http://schemas.openxmlformats.org/officeDocument/2006/relationships/image" Target="../media/image524.png"/><Relationship Id="rId47" Type="http://schemas.openxmlformats.org/officeDocument/2006/relationships/customXml" Target="../ink/ink1296.xml"/><Relationship Id="rId50" Type="http://schemas.openxmlformats.org/officeDocument/2006/relationships/image" Target="../media/image4581.png"/><Relationship Id="rId55" Type="http://schemas.openxmlformats.org/officeDocument/2006/relationships/customXml" Target="../ink/ink1300.xml"/><Relationship Id="rId63" Type="http://schemas.openxmlformats.org/officeDocument/2006/relationships/customXml" Target="../ink/ink1304.xml"/><Relationship Id="rId7" Type="http://schemas.openxmlformats.org/officeDocument/2006/relationships/customXml" Target="../ink/ink1275.xml"/><Relationship Id="rId2" Type="http://schemas.openxmlformats.org/officeDocument/2006/relationships/image" Target="../media/image519.png"/><Relationship Id="rId16" Type="http://schemas.openxmlformats.org/officeDocument/2006/relationships/customXml" Target="../ink/ink1280.xml"/><Relationship Id="rId29" Type="http://schemas.openxmlformats.org/officeDocument/2006/relationships/image" Target="../media/image5180.png"/><Relationship Id="rId11" Type="http://schemas.openxmlformats.org/officeDocument/2006/relationships/customXml" Target="../ink/ink1277.xml"/><Relationship Id="rId24" Type="http://schemas.openxmlformats.org/officeDocument/2006/relationships/customXml" Target="../ink/ink1284.xml"/><Relationship Id="rId32" Type="http://schemas.openxmlformats.org/officeDocument/2006/relationships/customXml" Target="../ink/ink1288.xml"/><Relationship Id="rId37" Type="http://schemas.openxmlformats.org/officeDocument/2006/relationships/customXml" Target="../ink/ink1291.xml"/><Relationship Id="rId40" Type="http://schemas.openxmlformats.org/officeDocument/2006/relationships/image" Target="../media/image523.png"/><Relationship Id="rId45" Type="http://schemas.openxmlformats.org/officeDocument/2006/relationships/customXml" Target="../ink/ink1295.xml"/><Relationship Id="rId53" Type="http://schemas.openxmlformats.org/officeDocument/2006/relationships/customXml" Target="../ink/ink1299.xml"/><Relationship Id="rId58" Type="http://schemas.openxmlformats.org/officeDocument/2006/relationships/image" Target="../media/image531.png"/><Relationship Id="rId5" Type="http://schemas.openxmlformats.org/officeDocument/2006/relationships/customXml" Target="../ink/ink1274.xml"/><Relationship Id="rId61" Type="http://schemas.openxmlformats.org/officeDocument/2006/relationships/customXml" Target="../ink/ink1303.xml"/><Relationship Id="rId19" Type="http://schemas.openxmlformats.org/officeDocument/2006/relationships/image" Target="../media/image5130.png"/><Relationship Id="rId14" Type="http://schemas.openxmlformats.org/officeDocument/2006/relationships/customXml" Target="../ink/ink1279.xml"/><Relationship Id="rId22" Type="http://schemas.openxmlformats.org/officeDocument/2006/relationships/customXml" Target="../ink/ink1283.xml"/><Relationship Id="rId27" Type="http://schemas.openxmlformats.org/officeDocument/2006/relationships/image" Target="../media/image5170.png"/><Relationship Id="rId30" Type="http://schemas.openxmlformats.org/officeDocument/2006/relationships/customXml" Target="../ink/ink1287.xml"/><Relationship Id="rId35" Type="http://schemas.openxmlformats.org/officeDocument/2006/relationships/customXml" Target="../ink/ink1290.xml"/><Relationship Id="rId43" Type="http://schemas.openxmlformats.org/officeDocument/2006/relationships/customXml" Target="../ink/ink1294.xml"/><Relationship Id="rId48" Type="http://schemas.openxmlformats.org/officeDocument/2006/relationships/image" Target="../media/image527.png"/><Relationship Id="rId56" Type="http://schemas.openxmlformats.org/officeDocument/2006/relationships/image" Target="../media/image530.png"/><Relationship Id="rId64" Type="http://schemas.openxmlformats.org/officeDocument/2006/relationships/image" Target="../media/image534.png"/><Relationship Id="rId8" Type="http://schemas.openxmlformats.org/officeDocument/2006/relationships/image" Target="../media/image4180.png"/><Relationship Id="rId51" Type="http://schemas.openxmlformats.org/officeDocument/2006/relationships/customXml" Target="../ink/ink1298.xml"/><Relationship Id="rId3" Type="http://schemas.openxmlformats.org/officeDocument/2006/relationships/customXml" Target="../ink/ink1273.xml"/><Relationship Id="rId12" Type="http://schemas.openxmlformats.org/officeDocument/2006/relationships/customXml" Target="../ink/ink1278.xml"/><Relationship Id="rId17" Type="http://schemas.openxmlformats.org/officeDocument/2006/relationships/image" Target="../media/image5120.png"/><Relationship Id="rId25" Type="http://schemas.openxmlformats.org/officeDocument/2006/relationships/image" Target="../media/image5160.png"/><Relationship Id="rId33" Type="http://schemas.openxmlformats.org/officeDocument/2006/relationships/image" Target="../media/image520.png"/><Relationship Id="rId38" Type="http://schemas.openxmlformats.org/officeDocument/2006/relationships/image" Target="../media/image522.png"/><Relationship Id="rId46" Type="http://schemas.openxmlformats.org/officeDocument/2006/relationships/image" Target="../media/image526.png"/><Relationship Id="rId59" Type="http://schemas.openxmlformats.org/officeDocument/2006/relationships/customXml" Target="../ink/ink1302.xml"/><Relationship Id="rId20" Type="http://schemas.openxmlformats.org/officeDocument/2006/relationships/customXml" Target="../ink/ink1282.xml"/><Relationship Id="rId41" Type="http://schemas.openxmlformats.org/officeDocument/2006/relationships/customXml" Target="../ink/ink1293.xml"/><Relationship Id="rId54" Type="http://schemas.openxmlformats.org/officeDocument/2006/relationships/image" Target="../media/image529.png"/><Relationship Id="rId62" Type="http://schemas.openxmlformats.org/officeDocument/2006/relationships/image" Target="../media/image533.png"/><Relationship Id="rId1" Type="http://schemas.openxmlformats.org/officeDocument/2006/relationships/slideLayout" Target="../slideLayouts/slideLayout7.xml"/><Relationship Id="rId6" Type="http://schemas.openxmlformats.org/officeDocument/2006/relationships/image" Target="../media/image4170.png"/><Relationship Id="rId15" Type="http://schemas.openxmlformats.org/officeDocument/2006/relationships/image" Target="../media/image5110.png"/><Relationship Id="rId23" Type="http://schemas.openxmlformats.org/officeDocument/2006/relationships/image" Target="../media/image5150.png"/><Relationship Id="rId28" Type="http://schemas.openxmlformats.org/officeDocument/2006/relationships/customXml" Target="../ink/ink1286.xml"/><Relationship Id="rId36" Type="http://schemas.openxmlformats.org/officeDocument/2006/relationships/image" Target="../media/image521.png"/><Relationship Id="rId49" Type="http://schemas.openxmlformats.org/officeDocument/2006/relationships/customXml" Target="../ink/ink1297.xml"/><Relationship Id="rId57" Type="http://schemas.openxmlformats.org/officeDocument/2006/relationships/customXml" Target="../ink/ink1301.xml"/><Relationship Id="rId10" Type="http://schemas.openxmlformats.org/officeDocument/2006/relationships/image" Target="../media/image4190.png"/><Relationship Id="rId31" Type="http://schemas.openxmlformats.org/officeDocument/2006/relationships/image" Target="../media/image5190.png"/><Relationship Id="rId44" Type="http://schemas.openxmlformats.org/officeDocument/2006/relationships/image" Target="../media/image525.png"/><Relationship Id="rId52" Type="http://schemas.openxmlformats.org/officeDocument/2006/relationships/image" Target="../media/image528.png"/><Relationship Id="rId60" Type="http://schemas.openxmlformats.org/officeDocument/2006/relationships/image" Target="../media/image532.png"/><Relationship Id="rId4" Type="http://schemas.openxmlformats.org/officeDocument/2006/relationships/image" Target="../media/image4160.png"/><Relationship Id="rId9" Type="http://schemas.openxmlformats.org/officeDocument/2006/relationships/customXml" Target="../ink/ink1276.xml"/></Relationships>
</file>

<file path=ppt/slides/_rels/slide179.xml.rels><?xml version="1.0" encoding="UTF-8" standalone="yes"?>
<Relationships xmlns="http://schemas.openxmlformats.org/package/2006/relationships"><Relationship Id="rId13" Type="http://schemas.openxmlformats.org/officeDocument/2006/relationships/customXml" Target="../ink/ink1310.xml"/><Relationship Id="rId18" Type="http://schemas.openxmlformats.org/officeDocument/2006/relationships/image" Target="../media/image543.png"/><Relationship Id="rId26" Type="http://schemas.openxmlformats.org/officeDocument/2006/relationships/image" Target="../media/image547.png"/><Relationship Id="rId39" Type="http://schemas.openxmlformats.org/officeDocument/2006/relationships/customXml" Target="../ink/ink1323.xml"/><Relationship Id="rId21" Type="http://schemas.openxmlformats.org/officeDocument/2006/relationships/customXml" Target="../ink/ink1314.xml"/><Relationship Id="rId34" Type="http://schemas.openxmlformats.org/officeDocument/2006/relationships/image" Target="../media/image552.png"/><Relationship Id="rId42" Type="http://schemas.openxmlformats.org/officeDocument/2006/relationships/image" Target="../media/image556.png"/><Relationship Id="rId47" Type="http://schemas.openxmlformats.org/officeDocument/2006/relationships/customXml" Target="../ink/ink1327.xml"/><Relationship Id="rId7" Type="http://schemas.openxmlformats.org/officeDocument/2006/relationships/customXml" Target="../ink/ink1307.xml"/><Relationship Id="rId2" Type="http://schemas.openxmlformats.org/officeDocument/2006/relationships/image" Target="../media/image535.png"/><Relationship Id="rId16" Type="http://schemas.openxmlformats.org/officeDocument/2006/relationships/image" Target="../media/image542.png"/><Relationship Id="rId29" Type="http://schemas.openxmlformats.org/officeDocument/2006/relationships/customXml" Target="../ink/ink1318.xml"/><Relationship Id="rId1" Type="http://schemas.openxmlformats.org/officeDocument/2006/relationships/slideLayout" Target="../slideLayouts/slideLayout7.xml"/><Relationship Id="rId6" Type="http://schemas.openxmlformats.org/officeDocument/2006/relationships/image" Target="../media/image537.png"/><Relationship Id="rId11" Type="http://schemas.openxmlformats.org/officeDocument/2006/relationships/customXml" Target="../ink/ink1309.xml"/><Relationship Id="rId24" Type="http://schemas.openxmlformats.org/officeDocument/2006/relationships/image" Target="../media/image546.png"/><Relationship Id="rId32" Type="http://schemas.openxmlformats.org/officeDocument/2006/relationships/image" Target="../media/image551.png"/><Relationship Id="rId37" Type="http://schemas.openxmlformats.org/officeDocument/2006/relationships/customXml" Target="../ink/ink1322.xml"/><Relationship Id="rId40" Type="http://schemas.openxmlformats.org/officeDocument/2006/relationships/image" Target="../media/image555.png"/><Relationship Id="rId45" Type="http://schemas.openxmlformats.org/officeDocument/2006/relationships/customXml" Target="../ink/ink1326.xml"/><Relationship Id="rId5" Type="http://schemas.openxmlformats.org/officeDocument/2006/relationships/customXml" Target="../ink/ink1306.xml"/><Relationship Id="rId15" Type="http://schemas.openxmlformats.org/officeDocument/2006/relationships/customXml" Target="../ink/ink1311.xml"/><Relationship Id="rId23" Type="http://schemas.openxmlformats.org/officeDocument/2006/relationships/customXml" Target="../ink/ink1315.xml"/><Relationship Id="rId28" Type="http://schemas.openxmlformats.org/officeDocument/2006/relationships/image" Target="../media/image548.png"/><Relationship Id="rId36" Type="http://schemas.openxmlformats.org/officeDocument/2006/relationships/image" Target="../media/image553.png"/><Relationship Id="rId10" Type="http://schemas.openxmlformats.org/officeDocument/2006/relationships/image" Target="../media/image539.png"/><Relationship Id="rId19" Type="http://schemas.openxmlformats.org/officeDocument/2006/relationships/customXml" Target="../ink/ink1313.xml"/><Relationship Id="rId31" Type="http://schemas.openxmlformats.org/officeDocument/2006/relationships/customXml" Target="../ink/ink1319.xml"/><Relationship Id="rId44" Type="http://schemas.openxmlformats.org/officeDocument/2006/relationships/image" Target="../media/image557.png"/><Relationship Id="rId4" Type="http://schemas.openxmlformats.org/officeDocument/2006/relationships/image" Target="../media/image536.png"/><Relationship Id="rId9" Type="http://schemas.openxmlformats.org/officeDocument/2006/relationships/customXml" Target="../ink/ink1308.xml"/><Relationship Id="rId14" Type="http://schemas.openxmlformats.org/officeDocument/2006/relationships/image" Target="../media/image541.png"/><Relationship Id="rId22" Type="http://schemas.openxmlformats.org/officeDocument/2006/relationships/image" Target="../media/image545.png"/><Relationship Id="rId27" Type="http://schemas.openxmlformats.org/officeDocument/2006/relationships/customXml" Target="../ink/ink1317.xml"/><Relationship Id="rId30" Type="http://schemas.openxmlformats.org/officeDocument/2006/relationships/image" Target="../media/image549.png"/><Relationship Id="rId35" Type="http://schemas.openxmlformats.org/officeDocument/2006/relationships/customXml" Target="../ink/ink1321.xml"/><Relationship Id="rId43" Type="http://schemas.openxmlformats.org/officeDocument/2006/relationships/customXml" Target="../ink/ink1325.xml"/><Relationship Id="rId48" Type="http://schemas.openxmlformats.org/officeDocument/2006/relationships/image" Target="../media/image559.png"/><Relationship Id="rId8" Type="http://schemas.openxmlformats.org/officeDocument/2006/relationships/image" Target="../media/image538.png"/><Relationship Id="rId3" Type="http://schemas.openxmlformats.org/officeDocument/2006/relationships/customXml" Target="../ink/ink1305.xml"/><Relationship Id="rId12" Type="http://schemas.openxmlformats.org/officeDocument/2006/relationships/image" Target="../media/image540.png"/><Relationship Id="rId17" Type="http://schemas.openxmlformats.org/officeDocument/2006/relationships/customXml" Target="../ink/ink1312.xml"/><Relationship Id="rId25" Type="http://schemas.openxmlformats.org/officeDocument/2006/relationships/customXml" Target="../ink/ink1316.xml"/><Relationship Id="rId33" Type="http://schemas.openxmlformats.org/officeDocument/2006/relationships/customXml" Target="../ink/ink1320.xml"/><Relationship Id="rId38" Type="http://schemas.openxmlformats.org/officeDocument/2006/relationships/image" Target="../media/image554.png"/><Relationship Id="rId46" Type="http://schemas.openxmlformats.org/officeDocument/2006/relationships/image" Target="../media/image558.png"/><Relationship Id="rId20" Type="http://schemas.openxmlformats.org/officeDocument/2006/relationships/image" Target="../media/image544.png"/><Relationship Id="rId41" Type="http://schemas.openxmlformats.org/officeDocument/2006/relationships/customXml" Target="../ink/ink1324.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8" Type="http://schemas.openxmlformats.org/officeDocument/2006/relationships/image" Target="../media/image4260.png"/><Relationship Id="rId13" Type="http://schemas.openxmlformats.org/officeDocument/2006/relationships/customXml" Target="../ink/ink1332.xml"/><Relationship Id="rId18" Type="http://schemas.openxmlformats.org/officeDocument/2006/relationships/image" Target="../media/image5610.png"/><Relationship Id="rId26" Type="http://schemas.openxmlformats.org/officeDocument/2006/relationships/image" Target="../media/image565.png"/><Relationship Id="rId3" Type="http://schemas.openxmlformats.org/officeDocument/2006/relationships/image" Target="../media/image562.png"/><Relationship Id="rId21" Type="http://schemas.openxmlformats.org/officeDocument/2006/relationships/customXml" Target="../ink/ink1336.xml"/><Relationship Id="rId7" Type="http://schemas.openxmlformats.org/officeDocument/2006/relationships/customXml" Target="../ink/ink1329.xml"/><Relationship Id="rId12" Type="http://schemas.openxmlformats.org/officeDocument/2006/relationships/image" Target="../media/image4280.png"/><Relationship Id="rId17" Type="http://schemas.openxmlformats.org/officeDocument/2006/relationships/customXml" Target="../ink/ink1334.xml"/><Relationship Id="rId25" Type="http://schemas.openxmlformats.org/officeDocument/2006/relationships/customXml" Target="../ink/ink1338.xml"/><Relationship Id="rId2" Type="http://schemas.openxmlformats.org/officeDocument/2006/relationships/image" Target="../media/image561.png"/><Relationship Id="rId16" Type="http://schemas.openxmlformats.org/officeDocument/2006/relationships/image" Target="../media/image4300.png"/><Relationship Id="rId20" Type="http://schemas.openxmlformats.org/officeDocument/2006/relationships/image" Target="../media/image5620.png"/><Relationship Id="rId29" Type="http://schemas.openxmlformats.org/officeDocument/2006/relationships/customXml" Target="../ink/ink1340.xml"/><Relationship Id="rId1" Type="http://schemas.openxmlformats.org/officeDocument/2006/relationships/slideLayout" Target="../slideLayouts/slideLayout7.xml"/><Relationship Id="rId6" Type="http://schemas.openxmlformats.org/officeDocument/2006/relationships/image" Target="../media/image4250.png"/><Relationship Id="rId11" Type="http://schemas.openxmlformats.org/officeDocument/2006/relationships/customXml" Target="../ink/ink1331.xml"/><Relationship Id="rId24" Type="http://schemas.openxmlformats.org/officeDocument/2006/relationships/image" Target="../media/image564.png"/><Relationship Id="rId32" Type="http://schemas.openxmlformats.org/officeDocument/2006/relationships/image" Target="../media/image568.png"/><Relationship Id="rId5" Type="http://schemas.openxmlformats.org/officeDocument/2006/relationships/customXml" Target="../ink/ink1328.xml"/><Relationship Id="rId15" Type="http://schemas.openxmlformats.org/officeDocument/2006/relationships/customXml" Target="../ink/ink1333.xml"/><Relationship Id="rId23" Type="http://schemas.openxmlformats.org/officeDocument/2006/relationships/customXml" Target="../ink/ink1337.xml"/><Relationship Id="rId28" Type="http://schemas.openxmlformats.org/officeDocument/2006/relationships/image" Target="../media/image566.png"/><Relationship Id="rId10" Type="http://schemas.openxmlformats.org/officeDocument/2006/relationships/image" Target="../media/image4270.png"/><Relationship Id="rId19" Type="http://schemas.openxmlformats.org/officeDocument/2006/relationships/customXml" Target="../ink/ink1335.xml"/><Relationship Id="rId31" Type="http://schemas.openxmlformats.org/officeDocument/2006/relationships/customXml" Target="../ink/ink1341.xml"/><Relationship Id="rId4" Type="http://schemas.openxmlformats.org/officeDocument/2006/relationships/image" Target="../media/image563.png"/><Relationship Id="rId9" Type="http://schemas.openxmlformats.org/officeDocument/2006/relationships/customXml" Target="../ink/ink1330.xml"/><Relationship Id="rId14" Type="http://schemas.openxmlformats.org/officeDocument/2006/relationships/image" Target="../media/image4290.png"/><Relationship Id="rId22" Type="http://schemas.openxmlformats.org/officeDocument/2006/relationships/image" Target="../media/image5630.png"/><Relationship Id="rId27" Type="http://schemas.openxmlformats.org/officeDocument/2006/relationships/customXml" Target="../ink/ink1339.xml"/><Relationship Id="rId30" Type="http://schemas.openxmlformats.org/officeDocument/2006/relationships/image" Target="../media/image567.png"/></Relationships>
</file>

<file path=ppt/slides/_rels/slide182.xml.rels><?xml version="1.0" encoding="UTF-8" standalone="yes"?>
<Relationships xmlns="http://schemas.openxmlformats.org/package/2006/relationships"><Relationship Id="rId26" Type="http://schemas.openxmlformats.org/officeDocument/2006/relationships/customXml" Target="../ink/ink1353.xml"/><Relationship Id="rId117" Type="http://schemas.openxmlformats.org/officeDocument/2006/relationships/image" Target="../media/image589.png"/><Relationship Id="rId21" Type="http://schemas.openxmlformats.org/officeDocument/2006/relationships/image" Target="../media/image4410.png"/><Relationship Id="rId42" Type="http://schemas.openxmlformats.org/officeDocument/2006/relationships/customXml" Target="../ink/ink1361.xml"/><Relationship Id="rId47" Type="http://schemas.openxmlformats.org/officeDocument/2006/relationships/image" Target="../media/image4540.png"/><Relationship Id="rId63" Type="http://schemas.openxmlformats.org/officeDocument/2006/relationships/image" Target="../media/image4620.png"/><Relationship Id="rId68" Type="http://schemas.openxmlformats.org/officeDocument/2006/relationships/customXml" Target="../ink/ink1374.xml"/><Relationship Id="rId84" Type="http://schemas.openxmlformats.org/officeDocument/2006/relationships/customXml" Target="../ink/ink1382.xml"/><Relationship Id="rId89" Type="http://schemas.openxmlformats.org/officeDocument/2006/relationships/image" Target="../media/image576.png"/><Relationship Id="rId112" Type="http://schemas.openxmlformats.org/officeDocument/2006/relationships/customXml" Target="../ink/ink1396.xml"/><Relationship Id="rId16" Type="http://schemas.openxmlformats.org/officeDocument/2006/relationships/customXml" Target="../ink/ink1348.xml"/><Relationship Id="rId107" Type="http://schemas.openxmlformats.org/officeDocument/2006/relationships/image" Target="../media/image584.png"/><Relationship Id="rId11" Type="http://schemas.openxmlformats.org/officeDocument/2006/relationships/image" Target="../media/image4360.png"/><Relationship Id="rId32" Type="http://schemas.openxmlformats.org/officeDocument/2006/relationships/customXml" Target="../ink/ink1356.xml"/><Relationship Id="rId37" Type="http://schemas.openxmlformats.org/officeDocument/2006/relationships/image" Target="../media/image4490.png"/><Relationship Id="rId53" Type="http://schemas.openxmlformats.org/officeDocument/2006/relationships/image" Target="../media/image4570.png"/><Relationship Id="rId58" Type="http://schemas.openxmlformats.org/officeDocument/2006/relationships/customXml" Target="../ink/ink1369.xml"/><Relationship Id="rId74" Type="http://schemas.openxmlformats.org/officeDocument/2006/relationships/customXml" Target="../ink/ink1377.xml"/><Relationship Id="rId79" Type="http://schemas.openxmlformats.org/officeDocument/2006/relationships/image" Target="../media/image571.png"/><Relationship Id="rId102" Type="http://schemas.openxmlformats.org/officeDocument/2006/relationships/customXml" Target="../ink/ink1391.xml"/><Relationship Id="rId5" Type="http://schemas.openxmlformats.org/officeDocument/2006/relationships/image" Target="../media/image4330.png"/><Relationship Id="rId90" Type="http://schemas.openxmlformats.org/officeDocument/2006/relationships/customXml" Target="../ink/ink1385.xml"/><Relationship Id="rId95" Type="http://schemas.openxmlformats.org/officeDocument/2006/relationships/image" Target="../media/image579.png"/><Relationship Id="rId22" Type="http://schemas.openxmlformats.org/officeDocument/2006/relationships/customXml" Target="../ink/ink1351.xml"/><Relationship Id="rId27" Type="http://schemas.openxmlformats.org/officeDocument/2006/relationships/image" Target="../media/image4440.png"/><Relationship Id="rId43" Type="http://schemas.openxmlformats.org/officeDocument/2006/relationships/image" Target="../media/image4520.png"/><Relationship Id="rId48" Type="http://schemas.openxmlformats.org/officeDocument/2006/relationships/customXml" Target="../ink/ink1364.xml"/><Relationship Id="rId64" Type="http://schemas.openxmlformats.org/officeDocument/2006/relationships/customXml" Target="../ink/ink1372.xml"/><Relationship Id="rId69" Type="http://schemas.openxmlformats.org/officeDocument/2006/relationships/image" Target="../media/image4650.png"/><Relationship Id="rId113" Type="http://schemas.openxmlformats.org/officeDocument/2006/relationships/image" Target="../media/image587.png"/><Relationship Id="rId118" Type="http://schemas.openxmlformats.org/officeDocument/2006/relationships/customXml" Target="../ink/ink1399.xml"/><Relationship Id="rId80" Type="http://schemas.openxmlformats.org/officeDocument/2006/relationships/customXml" Target="../ink/ink1380.xml"/><Relationship Id="rId85" Type="http://schemas.openxmlformats.org/officeDocument/2006/relationships/image" Target="../media/image574.png"/><Relationship Id="rId12" Type="http://schemas.openxmlformats.org/officeDocument/2006/relationships/customXml" Target="../ink/ink1346.xml"/><Relationship Id="rId17" Type="http://schemas.openxmlformats.org/officeDocument/2006/relationships/image" Target="../media/image4390.png"/><Relationship Id="rId33" Type="http://schemas.openxmlformats.org/officeDocument/2006/relationships/image" Target="../media/image4470.png"/><Relationship Id="rId38" Type="http://schemas.openxmlformats.org/officeDocument/2006/relationships/customXml" Target="../ink/ink1359.xml"/><Relationship Id="rId59" Type="http://schemas.openxmlformats.org/officeDocument/2006/relationships/image" Target="../media/image4600.png"/><Relationship Id="rId103" Type="http://schemas.openxmlformats.org/officeDocument/2006/relationships/image" Target="../media/image582.png"/><Relationship Id="rId108" Type="http://schemas.openxmlformats.org/officeDocument/2006/relationships/customXml" Target="../ink/ink1394.xml"/><Relationship Id="rId54" Type="http://schemas.openxmlformats.org/officeDocument/2006/relationships/customXml" Target="../ink/ink1367.xml"/><Relationship Id="rId70" Type="http://schemas.openxmlformats.org/officeDocument/2006/relationships/customXml" Target="../ink/ink1375.xml"/><Relationship Id="rId75" Type="http://schemas.openxmlformats.org/officeDocument/2006/relationships/image" Target="../media/image5690.png"/><Relationship Id="rId91" Type="http://schemas.openxmlformats.org/officeDocument/2006/relationships/image" Target="../media/image577.png"/><Relationship Id="rId96" Type="http://schemas.openxmlformats.org/officeDocument/2006/relationships/customXml" Target="../ink/ink1388.xml"/><Relationship Id="rId1" Type="http://schemas.openxmlformats.org/officeDocument/2006/relationships/slideLayout" Target="../slideLayouts/slideLayout7.xml"/><Relationship Id="rId6" Type="http://schemas.openxmlformats.org/officeDocument/2006/relationships/customXml" Target="../ink/ink1343.xml"/><Relationship Id="rId23" Type="http://schemas.openxmlformats.org/officeDocument/2006/relationships/image" Target="../media/image4420.png"/><Relationship Id="rId28" Type="http://schemas.openxmlformats.org/officeDocument/2006/relationships/customXml" Target="../ink/ink1354.xml"/><Relationship Id="rId49" Type="http://schemas.openxmlformats.org/officeDocument/2006/relationships/image" Target="../media/image4550.png"/><Relationship Id="rId114" Type="http://schemas.openxmlformats.org/officeDocument/2006/relationships/customXml" Target="../ink/ink1397.xml"/><Relationship Id="rId119" Type="http://schemas.openxmlformats.org/officeDocument/2006/relationships/image" Target="../media/image590.png"/><Relationship Id="rId10" Type="http://schemas.openxmlformats.org/officeDocument/2006/relationships/customXml" Target="../ink/ink1345.xml"/><Relationship Id="rId31" Type="http://schemas.openxmlformats.org/officeDocument/2006/relationships/image" Target="../media/image4460.png"/><Relationship Id="rId44" Type="http://schemas.openxmlformats.org/officeDocument/2006/relationships/customXml" Target="../ink/ink1362.xml"/><Relationship Id="rId52" Type="http://schemas.openxmlformats.org/officeDocument/2006/relationships/customXml" Target="../ink/ink1366.xml"/><Relationship Id="rId60" Type="http://schemas.openxmlformats.org/officeDocument/2006/relationships/customXml" Target="../ink/ink1370.xml"/><Relationship Id="rId65" Type="http://schemas.openxmlformats.org/officeDocument/2006/relationships/image" Target="../media/image4630.png"/><Relationship Id="rId73" Type="http://schemas.openxmlformats.org/officeDocument/2006/relationships/image" Target="../media/image4670.png"/><Relationship Id="rId78" Type="http://schemas.openxmlformats.org/officeDocument/2006/relationships/customXml" Target="../ink/ink1379.xml"/><Relationship Id="rId81" Type="http://schemas.openxmlformats.org/officeDocument/2006/relationships/image" Target="../media/image572.png"/><Relationship Id="rId86" Type="http://schemas.openxmlformats.org/officeDocument/2006/relationships/customXml" Target="../ink/ink1383.xml"/><Relationship Id="rId94" Type="http://schemas.openxmlformats.org/officeDocument/2006/relationships/customXml" Target="../ink/ink1387.xml"/><Relationship Id="rId99" Type="http://schemas.openxmlformats.org/officeDocument/2006/relationships/image" Target="../media/image555.png"/><Relationship Id="rId101" Type="http://schemas.openxmlformats.org/officeDocument/2006/relationships/image" Target="../media/image581.png"/><Relationship Id="rId4" Type="http://schemas.openxmlformats.org/officeDocument/2006/relationships/customXml" Target="../ink/ink1342.xml"/><Relationship Id="rId9" Type="http://schemas.openxmlformats.org/officeDocument/2006/relationships/image" Target="../media/image4350.png"/><Relationship Id="rId13" Type="http://schemas.openxmlformats.org/officeDocument/2006/relationships/image" Target="../media/image4370.png"/><Relationship Id="rId18" Type="http://schemas.openxmlformats.org/officeDocument/2006/relationships/customXml" Target="../ink/ink1349.xml"/><Relationship Id="rId39" Type="http://schemas.openxmlformats.org/officeDocument/2006/relationships/image" Target="../media/image4500.png"/><Relationship Id="rId109" Type="http://schemas.openxmlformats.org/officeDocument/2006/relationships/image" Target="../media/image585.png"/><Relationship Id="rId34" Type="http://schemas.openxmlformats.org/officeDocument/2006/relationships/customXml" Target="../ink/ink1357.xml"/><Relationship Id="rId50" Type="http://schemas.openxmlformats.org/officeDocument/2006/relationships/customXml" Target="../ink/ink1365.xml"/><Relationship Id="rId55" Type="http://schemas.openxmlformats.org/officeDocument/2006/relationships/image" Target="../media/image4580.png"/><Relationship Id="rId76" Type="http://schemas.openxmlformats.org/officeDocument/2006/relationships/customXml" Target="../ink/ink1378.xml"/><Relationship Id="rId97" Type="http://schemas.openxmlformats.org/officeDocument/2006/relationships/image" Target="../media/image580.png"/><Relationship Id="rId104" Type="http://schemas.openxmlformats.org/officeDocument/2006/relationships/customXml" Target="../ink/ink1392.xml"/><Relationship Id="rId7" Type="http://schemas.openxmlformats.org/officeDocument/2006/relationships/image" Target="../media/image4340.png"/><Relationship Id="rId71" Type="http://schemas.openxmlformats.org/officeDocument/2006/relationships/image" Target="../media/image4660.png"/><Relationship Id="rId92" Type="http://schemas.openxmlformats.org/officeDocument/2006/relationships/customXml" Target="../ink/ink1386.xml"/><Relationship Id="rId2" Type="http://schemas.openxmlformats.org/officeDocument/2006/relationships/image" Target="../media/image569.png"/><Relationship Id="rId29" Type="http://schemas.openxmlformats.org/officeDocument/2006/relationships/image" Target="../media/image4450.png"/><Relationship Id="rId24" Type="http://schemas.openxmlformats.org/officeDocument/2006/relationships/customXml" Target="../ink/ink1352.xml"/><Relationship Id="rId40" Type="http://schemas.openxmlformats.org/officeDocument/2006/relationships/customXml" Target="../ink/ink1360.xml"/><Relationship Id="rId45" Type="http://schemas.openxmlformats.org/officeDocument/2006/relationships/image" Target="../media/image4530.png"/><Relationship Id="rId66" Type="http://schemas.openxmlformats.org/officeDocument/2006/relationships/customXml" Target="../ink/ink1373.xml"/><Relationship Id="rId87" Type="http://schemas.openxmlformats.org/officeDocument/2006/relationships/image" Target="../media/image575.png"/><Relationship Id="rId110" Type="http://schemas.openxmlformats.org/officeDocument/2006/relationships/customXml" Target="../ink/ink1395.xml"/><Relationship Id="rId115" Type="http://schemas.openxmlformats.org/officeDocument/2006/relationships/image" Target="../media/image588.png"/><Relationship Id="rId61" Type="http://schemas.openxmlformats.org/officeDocument/2006/relationships/image" Target="../media/image4610.png"/><Relationship Id="rId82" Type="http://schemas.openxmlformats.org/officeDocument/2006/relationships/customXml" Target="../ink/ink1381.xml"/><Relationship Id="rId19" Type="http://schemas.openxmlformats.org/officeDocument/2006/relationships/image" Target="../media/image4400.png"/><Relationship Id="rId14" Type="http://schemas.openxmlformats.org/officeDocument/2006/relationships/customXml" Target="../ink/ink1347.xml"/><Relationship Id="rId30" Type="http://schemas.openxmlformats.org/officeDocument/2006/relationships/customXml" Target="../ink/ink1355.xml"/><Relationship Id="rId35" Type="http://schemas.openxmlformats.org/officeDocument/2006/relationships/image" Target="../media/image4480.png"/><Relationship Id="rId56" Type="http://schemas.openxmlformats.org/officeDocument/2006/relationships/customXml" Target="../ink/ink1368.xml"/><Relationship Id="rId77" Type="http://schemas.openxmlformats.org/officeDocument/2006/relationships/image" Target="../media/image5700.png"/><Relationship Id="rId100" Type="http://schemas.openxmlformats.org/officeDocument/2006/relationships/customXml" Target="../ink/ink1390.xml"/><Relationship Id="rId105" Type="http://schemas.openxmlformats.org/officeDocument/2006/relationships/image" Target="../media/image583.png"/><Relationship Id="rId8" Type="http://schemas.openxmlformats.org/officeDocument/2006/relationships/customXml" Target="../ink/ink1344.xml"/><Relationship Id="rId51" Type="http://schemas.openxmlformats.org/officeDocument/2006/relationships/image" Target="../media/image4560.png"/><Relationship Id="rId72" Type="http://schemas.openxmlformats.org/officeDocument/2006/relationships/customXml" Target="../ink/ink1376.xml"/><Relationship Id="rId93" Type="http://schemas.openxmlformats.org/officeDocument/2006/relationships/image" Target="../media/image578.png"/><Relationship Id="rId98" Type="http://schemas.openxmlformats.org/officeDocument/2006/relationships/customXml" Target="../ink/ink1389.xml"/><Relationship Id="rId3" Type="http://schemas.openxmlformats.org/officeDocument/2006/relationships/image" Target="../media/image570.png"/><Relationship Id="rId25" Type="http://schemas.openxmlformats.org/officeDocument/2006/relationships/image" Target="../media/image4430.png"/><Relationship Id="rId46" Type="http://schemas.openxmlformats.org/officeDocument/2006/relationships/customXml" Target="../ink/ink1363.xml"/><Relationship Id="rId67" Type="http://schemas.openxmlformats.org/officeDocument/2006/relationships/image" Target="../media/image4640.png"/><Relationship Id="rId116" Type="http://schemas.openxmlformats.org/officeDocument/2006/relationships/customXml" Target="../ink/ink1398.xml"/><Relationship Id="rId20" Type="http://schemas.openxmlformats.org/officeDocument/2006/relationships/customXml" Target="../ink/ink1350.xml"/><Relationship Id="rId41" Type="http://schemas.openxmlformats.org/officeDocument/2006/relationships/image" Target="../media/image4510.png"/><Relationship Id="rId62" Type="http://schemas.openxmlformats.org/officeDocument/2006/relationships/customXml" Target="../ink/ink1371.xml"/><Relationship Id="rId83" Type="http://schemas.openxmlformats.org/officeDocument/2006/relationships/image" Target="../media/image573.png"/><Relationship Id="rId88" Type="http://schemas.openxmlformats.org/officeDocument/2006/relationships/customXml" Target="../ink/ink1384.xml"/><Relationship Id="rId111" Type="http://schemas.openxmlformats.org/officeDocument/2006/relationships/image" Target="../media/image586.png"/><Relationship Id="rId15" Type="http://schemas.openxmlformats.org/officeDocument/2006/relationships/image" Target="../media/image4380.png"/><Relationship Id="rId36" Type="http://schemas.openxmlformats.org/officeDocument/2006/relationships/customXml" Target="../ink/ink1358.xml"/><Relationship Id="rId57" Type="http://schemas.openxmlformats.org/officeDocument/2006/relationships/image" Target="../media/image4590.png"/><Relationship Id="rId106" Type="http://schemas.openxmlformats.org/officeDocument/2006/relationships/customXml" Target="../ink/ink1393.xml"/></Relationships>
</file>

<file path=ppt/slides/_rels/slide183.xml.rels><?xml version="1.0" encoding="UTF-8" standalone="yes"?>
<Relationships xmlns="http://schemas.openxmlformats.org/package/2006/relationships"><Relationship Id="rId3" Type="http://schemas.openxmlformats.org/officeDocument/2006/relationships/customXml" Target="../ink/ink1400.xml"/><Relationship Id="rId2" Type="http://schemas.openxmlformats.org/officeDocument/2006/relationships/image" Target="../media/image591.png"/><Relationship Id="rId1" Type="http://schemas.openxmlformats.org/officeDocument/2006/relationships/slideLayout" Target="../slideLayouts/slideLayout7.xml"/><Relationship Id="rId6" Type="http://schemas.openxmlformats.org/officeDocument/2006/relationships/image" Target="../media/image5910.png"/><Relationship Id="rId5" Type="http://schemas.openxmlformats.org/officeDocument/2006/relationships/customXml" Target="../ink/ink1401.xml"/><Relationship Id="rId4" Type="http://schemas.openxmlformats.org/officeDocument/2006/relationships/image" Target="../media/image5900.png"/></Relationships>
</file>

<file path=ppt/slides/_rels/slide184.xml.rels><?xml version="1.0" encoding="UTF-8" standalone="yes"?>
<Relationships xmlns="http://schemas.openxmlformats.org/package/2006/relationships"><Relationship Id="rId8" Type="http://schemas.openxmlformats.org/officeDocument/2006/relationships/image" Target="../media/image595.png"/><Relationship Id="rId13" Type="http://schemas.openxmlformats.org/officeDocument/2006/relationships/customXml" Target="../ink/ink1407.xml"/><Relationship Id="rId3" Type="http://schemas.openxmlformats.org/officeDocument/2006/relationships/customXml" Target="../ink/ink1402.xml"/><Relationship Id="rId7" Type="http://schemas.openxmlformats.org/officeDocument/2006/relationships/customXml" Target="../ink/ink1404.xml"/><Relationship Id="rId12" Type="http://schemas.openxmlformats.org/officeDocument/2006/relationships/image" Target="../media/image597.png"/><Relationship Id="rId2" Type="http://schemas.openxmlformats.org/officeDocument/2006/relationships/image" Target="../media/image592.png"/><Relationship Id="rId16" Type="http://schemas.openxmlformats.org/officeDocument/2006/relationships/image" Target="../media/image599.png"/><Relationship Id="rId1" Type="http://schemas.openxmlformats.org/officeDocument/2006/relationships/slideLayout" Target="../slideLayouts/slideLayout7.xml"/><Relationship Id="rId6" Type="http://schemas.openxmlformats.org/officeDocument/2006/relationships/image" Target="../media/image594.png"/><Relationship Id="rId11" Type="http://schemas.openxmlformats.org/officeDocument/2006/relationships/customXml" Target="../ink/ink1406.xml"/><Relationship Id="rId5" Type="http://schemas.openxmlformats.org/officeDocument/2006/relationships/customXml" Target="../ink/ink1403.xml"/><Relationship Id="rId15" Type="http://schemas.openxmlformats.org/officeDocument/2006/relationships/customXml" Target="../ink/ink1408.xml"/><Relationship Id="rId10" Type="http://schemas.openxmlformats.org/officeDocument/2006/relationships/image" Target="../media/image596.png"/><Relationship Id="rId4" Type="http://schemas.openxmlformats.org/officeDocument/2006/relationships/image" Target="../media/image593.png"/><Relationship Id="rId9" Type="http://schemas.openxmlformats.org/officeDocument/2006/relationships/customXml" Target="../ink/ink1405.xml"/><Relationship Id="rId14" Type="http://schemas.openxmlformats.org/officeDocument/2006/relationships/image" Target="../media/image598.png"/></Relationships>
</file>

<file path=ppt/slides/_rels/slide185.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customXml" Target="../ink/ink1414.xml"/><Relationship Id="rId18" Type="http://schemas.openxmlformats.org/officeDocument/2006/relationships/image" Target="../media/image608.png"/><Relationship Id="rId26" Type="http://schemas.openxmlformats.org/officeDocument/2006/relationships/image" Target="../media/image612.png"/><Relationship Id="rId3" Type="http://schemas.openxmlformats.org/officeDocument/2006/relationships/customXml" Target="../ink/ink1409.xml"/><Relationship Id="rId21" Type="http://schemas.openxmlformats.org/officeDocument/2006/relationships/customXml" Target="../ink/ink1418.xml"/><Relationship Id="rId7" Type="http://schemas.openxmlformats.org/officeDocument/2006/relationships/customXml" Target="../ink/ink1411.xml"/><Relationship Id="rId12" Type="http://schemas.openxmlformats.org/officeDocument/2006/relationships/image" Target="../media/image605.png"/><Relationship Id="rId17" Type="http://schemas.openxmlformats.org/officeDocument/2006/relationships/customXml" Target="../ink/ink1416.xml"/><Relationship Id="rId25" Type="http://schemas.openxmlformats.org/officeDocument/2006/relationships/customXml" Target="../ink/ink1420.xml"/><Relationship Id="rId2" Type="http://schemas.openxmlformats.org/officeDocument/2006/relationships/image" Target="../media/image600.png"/><Relationship Id="rId16" Type="http://schemas.openxmlformats.org/officeDocument/2006/relationships/image" Target="../media/image607.png"/><Relationship Id="rId20" Type="http://schemas.openxmlformats.org/officeDocument/2006/relationships/image" Target="../media/image609.png"/><Relationship Id="rId1" Type="http://schemas.openxmlformats.org/officeDocument/2006/relationships/slideLayout" Target="../slideLayouts/slideLayout7.xml"/><Relationship Id="rId6" Type="http://schemas.openxmlformats.org/officeDocument/2006/relationships/image" Target="../media/image602.png"/><Relationship Id="rId11" Type="http://schemas.openxmlformats.org/officeDocument/2006/relationships/customXml" Target="../ink/ink1413.xml"/><Relationship Id="rId24" Type="http://schemas.openxmlformats.org/officeDocument/2006/relationships/image" Target="../media/image611.png"/><Relationship Id="rId5" Type="http://schemas.openxmlformats.org/officeDocument/2006/relationships/customXml" Target="../ink/ink1410.xml"/><Relationship Id="rId15" Type="http://schemas.openxmlformats.org/officeDocument/2006/relationships/customXml" Target="../ink/ink1415.xml"/><Relationship Id="rId23" Type="http://schemas.openxmlformats.org/officeDocument/2006/relationships/customXml" Target="../ink/ink1419.xml"/><Relationship Id="rId10" Type="http://schemas.openxmlformats.org/officeDocument/2006/relationships/image" Target="../media/image604.png"/><Relationship Id="rId19" Type="http://schemas.openxmlformats.org/officeDocument/2006/relationships/customXml" Target="../ink/ink1417.xml"/><Relationship Id="rId4" Type="http://schemas.openxmlformats.org/officeDocument/2006/relationships/image" Target="../media/image601.png"/><Relationship Id="rId9" Type="http://schemas.openxmlformats.org/officeDocument/2006/relationships/customXml" Target="../ink/ink1412.xml"/><Relationship Id="rId14" Type="http://schemas.openxmlformats.org/officeDocument/2006/relationships/image" Target="../media/image606.png"/><Relationship Id="rId22" Type="http://schemas.openxmlformats.org/officeDocument/2006/relationships/image" Target="../media/image61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17" Type="http://schemas.openxmlformats.org/officeDocument/2006/relationships/image" Target="../media/image589.png"/><Relationship Id="rId21" Type="http://schemas.openxmlformats.org/officeDocument/2006/relationships/image" Target="../media/image4410.png"/><Relationship Id="rId42" Type="http://schemas.openxmlformats.org/officeDocument/2006/relationships/customXml" Target="../ink/ink1440.xml"/><Relationship Id="rId84" Type="http://schemas.openxmlformats.org/officeDocument/2006/relationships/customXml" Target="../ink/ink1450.xml"/><Relationship Id="rId138" Type="http://schemas.openxmlformats.org/officeDocument/2006/relationships/customXml" Target="../ink/ink1474.xml"/><Relationship Id="rId159" Type="http://schemas.openxmlformats.org/officeDocument/2006/relationships/image" Target="../media/image632.png"/><Relationship Id="rId16" Type="http://schemas.openxmlformats.org/officeDocument/2006/relationships/customXml" Target="../ink/ink1427.xml"/><Relationship Id="rId107" Type="http://schemas.openxmlformats.org/officeDocument/2006/relationships/image" Target="../media/image584.png"/><Relationship Id="rId11" Type="http://schemas.openxmlformats.org/officeDocument/2006/relationships/image" Target="../media/image4360.png"/><Relationship Id="rId32" Type="http://schemas.openxmlformats.org/officeDocument/2006/relationships/customXml" Target="../ink/ink1435.xml"/><Relationship Id="rId37" Type="http://schemas.openxmlformats.org/officeDocument/2006/relationships/image" Target="../media/image4490.png"/><Relationship Id="rId53" Type="http://schemas.openxmlformats.org/officeDocument/2006/relationships/image" Target="../media/image4570.png"/><Relationship Id="rId58" Type="http://schemas.openxmlformats.org/officeDocument/2006/relationships/customXml" Target="../ink/ink1443.xml"/><Relationship Id="rId79" Type="http://schemas.openxmlformats.org/officeDocument/2006/relationships/image" Target="../media/image571.png"/><Relationship Id="rId102" Type="http://schemas.openxmlformats.org/officeDocument/2006/relationships/customXml" Target="../ink/ink1457.xml"/><Relationship Id="rId123" Type="http://schemas.openxmlformats.org/officeDocument/2006/relationships/image" Target="../media/image614.png"/><Relationship Id="rId128" Type="http://schemas.openxmlformats.org/officeDocument/2006/relationships/customXml" Target="../ink/ink1469.xml"/><Relationship Id="rId144" Type="http://schemas.openxmlformats.org/officeDocument/2006/relationships/customXml" Target="../ink/ink1477.xml"/><Relationship Id="rId149" Type="http://schemas.openxmlformats.org/officeDocument/2006/relationships/image" Target="../media/image627.png"/><Relationship Id="rId5" Type="http://schemas.openxmlformats.org/officeDocument/2006/relationships/image" Target="../media/image4330.png"/><Relationship Id="rId90" Type="http://schemas.openxmlformats.org/officeDocument/2006/relationships/customXml" Target="../ink/ink1453.xml"/><Relationship Id="rId160" Type="http://schemas.openxmlformats.org/officeDocument/2006/relationships/customXml" Target="../ink/ink1485.xml"/><Relationship Id="rId165" Type="http://schemas.openxmlformats.org/officeDocument/2006/relationships/image" Target="../media/image635.png"/><Relationship Id="rId22" Type="http://schemas.openxmlformats.org/officeDocument/2006/relationships/customXml" Target="../ink/ink1430.xml"/><Relationship Id="rId27" Type="http://schemas.openxmlformats.org/officeDocument/2006/relationships/image" Target="../media/image4440.png"/><Relationship Id="rId113" Type="http://schemas.openxmlformats.org/officeDocument/2006/relationships/image" Target="../media/image587.png"/><Relationship Id="rId118" Type="http://schemas.openxmlformats.org/officeDocument/2006/relationships/customXml" Target="../ink/ink1464.xml"/><Relationship Id="rId134" Type="http://schemas.openxmlformats.org/officeDocument/2006/relationships/customXml" Target="../ink/ink1472.xml"/><Relationship Id="rId139" Type="http://schemas.openxmlformats.org/officeDocument/2006/relationships/image" Target="../media/image622.png"/><Relationship Id="rId80" Type="http://schemas.openxmlformats.org/officeDocument/2006/relationships/customXml" Target="../ink/ink1448.xml"/><Relationship Id="rId85" Type="http://schemas.openxmlformats.org/officeDocument/2006/relationships/image" Target="../media/image574.png"/><Relationship Id="rId150" Type="http://schemas.openxmlformats.org/officeDocument/2006/relationships/customXml" Target="../ink/ink1480.xml"/><Relationship Id="rId155" Type="http://schemas.openxmlformats.org/officeDocument/2006/relationships/image" Target="../media/image630.png"/><Relationship Id="rId12" Type="http://schemas.openxmlformats.org/officeDocument/2006/relationships/customXml" Target="../ink/ink1425.xml"/><Relationship Id="rId17" Type="http://schemas.openxmlformats.org/officeDocument/2006/relationships/image" Target="../media/image4390.png"/><Relationship Id="rId33" Type="http://schemas.openxmlformats.org/officeDocument/2006/relationships/image" Target="../media/image4470.png"/><Relationship Id="rId38" Type="http://schemas.openxmlformats.org/officeDocument/2006/relationships/customXml" Target="../ink/ink1438.xml"/><Relationship Id="rId59" Type="http://schemas.openxmlformats.org/officeDocument/2006/relationships/image" Target="../media/image4600.png"/><Relationship Id="rId103" Type="http://schemas.openxmlformats.org/officeDocument/2006/relationships/image" Target="../media/image582.png"/><Relationship Id="rId108" Type="http://schemas.openxmlformats.org/officeDocument/2006/relationships/customXml" Target="../ink/ink1460.xml"/><Relationship Id="rId124" Type="http://schemas.openxmlformats.org/officeDocument/2006/relationships/customXml" Target="../ink/ink1467.xml"/><Relationship Id="rId129" Type="http://schemas.openxmlformats.org/officeDocument/2006/relationships/image" Target="../media/image617.png"/><Relationship Id="rId54" Type="http://schemas.openxmlformats.org/officeDocument/2006/relationships/customXml" Target="../ink/ink1441.xml"/><Relationship Id="rId75" Type="http://schemas.openxmlformats.org/officeDocument/2006/relationships/image" Target="../media/image5690.png"/><Relationship Id="rId91" Type="http://schemas.openxmlformats.org/officeDocument/2006/relationships/image" Target="../media/image577.png"/><Relationship Id="rId140" Type="http://schemas.openxmlformats.org/officeDocument/2006/relationships/customXml" Target="../ink/ink1475.xml"/><Relationship Id="rId145" Type="http://schemas.openxmlformats.org/officeDocument/2006/relationships/image" Target="../media/image625.png"/><Relationship Id="rId161" Type="http://schemas.openxmlformats.org/officeDocument/2006/relationships/image" Target="../media/image633.png"/><Relationship Id="rId166" Type="http://schemas.openxmlformats.org/officeDocument/2006/relationships/customXml" Target="../ink/ink1488.xml"/><Relationship Id="rId1" Type="http://schemas.openxmlformats.org/officeDocument/2006/relationships/slideLayout" Target="../slideLayouts/slideLayout7.xml"/><Relationship Id="rId6" Type="http://schemas.openxmlformats.org/officeDocument/2006/relationships/customXml" Target="../ink/ink1422.xml"/><Relationship Id="rId23" Type="http://schemas.openxmlformats.org/officeDocument/2006/relationships/image" Target="../media/image4420.png"/><Relationship Id="rId28" Type="http://schemas.openxmlformats.org/officeDocument/2006/relationships/customXml" Target="../ink/ink1433.xml"/><Relationship Id="rId114" Type="http://schemas.openxmlformats.org/officeDocument/2006/relationships/customXml" Target="../ink/ink1462.xml"/><Relationship Id="rId119" Type="http://schemas.openxmlformats.org/officeDocument/2006/relationships/image" Target="../media/image590.png"/><Relationship Id="rId60" Type="http://schemas.openxmlformats.org/officeDocument/2006/relationships/customXml" Target="../ink/ink1444.xml"/><Relationship Id="rId81" Type="http://schemas.openxmlformats.org/officeDocument/2006/relationships/image" Target="../media/image572.png"/><Relationship Id="rId86" Type="http://schemas.openxmlformats.org/officeDocument/2006/relationships/customXml" Target="../ink/ink1451.xml"/><Relationship Id="rId130" Type="http://schemas.openxmlformats.org/officeDocument/2006/relationships/customXml" Target="../ink/ink1470.xml"/><Relationship Id="rId135" Type="http://schemas.openxmlformats.org/officeDocument/2006/relationships/image" Target="../media/image620.png"/><Relationship Id="rId151" Type="http://schemas.openxmlformats.org/officeDocument/2006/relationships/image" Target="../media/image628.png"/><Relationship Id="rId156" Type="http://schemas.openxmlformats.org/officeDocument/2006/relationships/customXml" Target="../ink/ink1483.xml"/><Relationship Id="rId13" Type="http://schemas.openxmlformats.org/officeDocument/2006/relationships/image" Target="../media/image4370.png"/><Relationship Id="rId18" Type="http://schemas.openxmlformats.org/officeDocument/2006/relationships/customXml" Target="../ink/ink1428.xml"/><Relationship Id="rId39" Type="http://schemas.openxmlformats.org/officeDocument/2006/relationships/image" Target="../media/image4500.png"/><Relationship Id="rId109" Type="http://schemas.openxmlformats.org/officeDocument/2006/relationships/image" Target="../media/image585.png"/><Relationship Id="rId34" Type="http://schemas.openxmlformats.org/officeDocument/2006/relationships/customXml" Target="../ink/ink1436.xml"/><Relationship Id="rId55" Type="http://schemas.openxmlformats.org/officeDocument/2006/relationships/image" Target="../media/image4580.png"/><Relationship Id="rId76" Type="http://schemas.openxmlformats.org/officeDocument/2006/relationships/customXml" Target="../ink/ink1446.xml"/><Relationship Id="rId97" Type="http://schemas.openxmlformats.org/officeDocument/2006/relationships/image" Target="../media/image580.png"/><Relationship Id="rId104" Type="http://schemas.openxmlformats.org/officeDocument/2006/relationships/customXml" Target="../ink/ink1458.xml"/><Relationship Id="rId120" Type="http://schemas.openxmlformats.org/officeDocument/2006/relationships/customXml" Target="../ink/ink1465.xml"/><Relationship Id="rId125" Type="http://schemas.openxmlformats.org/officeDocument/2006/relationships/image" Target="../media/image615.png"/><Relationship Id="rId141" Type="http://schemas.openxmlformats.org/officeDocument/2006/relationships/image" Target="../media/image623.png"/><Relationship Id="rId146" Type="http://schemas.openxmlformats.org/officeDocument/2006/relationships/customXml" Target="../ink/ink1478.xml"/><Relationship Id="rId167" Type="http://schemas.openxmlformats.org/officeDocument/2006/relationships/image" Target="../media/image636.png"/><Relationship Id="rId7" Type="http://schemas.openxmlformats.org/officeDocument/2006/relationships/image" Target="../media/image4340.png"/><Relationship Id="rId92" Type="http://schemas.openxmlformats.org/officeDocument/2006/relationships/customXml" Target="../ink/ink1454.xml"/><Relationship Id="rId162" Type="http://schemas.openxmlformats.org/officeDocument/2006/relationships/customXml" Target="../ink/ink1486.xml"/><Relationship Id="rId2" Type="http://schemas.openxmlformats.org/officeDocument/2006/relationships/image" Target="../media/image569.png"/><Relationship Id="rId29" Type="http://schemas.openxmlformats.org/officeDocument/2006/relationships/image" Target="../media/image4450.png"/><Relationship Id="rId24" Type="http://schemas.openxmlformats.org/officeDocument/2006/relationships/customXml" Target="../ink/ink1431.xml"/><Relationship Id="rId40" Type="http://schemas.openxmlformats.org/officeDocument/2006/relationships/customXml" Target="../ink/ink1439.xml"/><Relationship Id="rId87" Type="http://schemas.openxmlformats.org/officeDocument/2006/relationships/image" Target="../media/image575.png"/><Relationship Id="rId110" Type="http://schemas.openxmlformats.org/officeDocument/2006/relationships/customXml" Target="../ink/ink1461.xml"/><Relationship Id="rId115" Type="http://schemas.openxmlformats.org/officeDocument/2006/relationships/image" Target="../media/image588.png"/><Relationship Id="rId131" Type="http://schemas.openxmlformats.org/officeDocument/2006/relationships/image" Target="../media/image618.png"/><Relationship Id="rId136" Type="http://schemas.openxmlformats.org/officeDocument/2006/relationships/customXml" Target="../ink/ink1473.xml"/><Relationship Id="rId157" Type="http://schemas.openxmlformats.org/officeDocument/2006/relationships/image" Target="../media/image631.png"/><Relationship Id="rId61" Type="http://schemas.openxmlformats.org/officeDocument/2006/relationships/image" Target="../media/image4610.png"/><Relationship Id="rId82" Type="http://schemas.openxmlformats.org/officeDocument/2006/relationships/customXml" Target="../ink/ink1449.xml"/><Relationship Id="rId152" Type="http://schemas.openxmlformats.org/officeDocument/2006/relationships/customXml" Target="../ink/ink1481.xml"/><Relationship Id="rId19" Type="http://schemas.openxmlformats.org/officeDocument/2006/relationships/image" Target="../media/image4400.png"/><Relationship Id="rId14" Type="http://schemas.openxmlformats.org/officeDocument/2006/relationships/customXml" Target="../ink/ink1426.xml"/><Relationship Id="rId30" Type="http://schemas.openxmlformats.org/officeDocument/2006/relationships/customXml" Target="../ink/ink1434.xml"/><Relationship Id="rId35" Type="http://schemas.openxmlformats.org/officeDocument/2006/relationships/image" Target="../media/image4480.png"/><Relationship Id="rId56" Type="http://schemas.openxmlformats.org/officeDocument/2006/relationships/customXml" Target="../ink/ink1442.xml"/><Relationship Id="rId77" Type="http://schemas.openxmlformats.org/officeDocument/2006/relationships/image" Target="../media/image5700.png"/><Relationship Id="rId105" Type="http://schemas.openxmlformats.org/officeDocument/2006/relationships/image" Target="../media/image583.png"/><Relationship Id="rId126" Type="http://schemas.openxmlformats.org/officeDocument/2006/relationships/customXml" Target="../ink/ink1468.xml"/><Relationship Id="rId147" Type="http://schemas.openxmlformats.org/officeDocument/2006/relationships/image" Target="../media/image626.png"/><Relationship Id="rId8" Type="http://schemas.openxmlformats.org/officeDocument/2006/relationships/customXml" Target="../ink/ink1423.xml"/><Relationship Id="rId93" Type="http://schemas.openxmlformats.org/officeDocument/2006/relationships/image" Target="../media/image578.png"/><Relationship Id="rId98" Type="http://schemas.openxmlformats.org/officeDocument/2006/relationships/customXml" Target="../ink/ink1456.xml"/><Relationship Id="rId121" Type="http://schemas.openxmlformats.org/officeDocument/2006/relationships/image" Target="../media/image613.png"/><Relationship Id="rId142" Type="http://schemas.openxmlformats.org/officeDocument/2006/relationships/customXml" Target="../ink/ink1476.xml"/><Relationship Id="rId163" Type="http://schemas.openxmlformats.org/officeDocument/2006/relationships/image" Target="../media/image634.png"/><Relationship Id="rId3" Type="http://schemas.openxmlformats.org/officeDocument/2006/relationships/image" Target="../media/image570.png"/><Relationship Id="rId25" Type="http://schemas.openxmlformats.org/officeDocument/2006/relationships/image" Target="../media/image4430.png"/><Relationship Id="rId116" Type="http://schemas.openxmlformats.org/officeDocument/2006/relationships/customXml" Target="../ink/ink1463.xml"/><Relationship Id="rId137" Type="http://schemas.openxmlformats.org/officeDocument/2006/relationships/image" Target="../media/image621.png"/><Relationship Id="rId158" Type="http://schemas.openxmlformats.org/officeDocument/2006/relationships/customXml" Target="../ink/ink1484.xml"/><Relationship Id="rId20" Type="http://schemas.openxmlformats.org/officeDocument/2006/relationships/customXml" Target="../ink/ink1429.xml"/><Relationship Id="rId41" Type="http://schemas.openxmlformats.org/officeDocument/2006/relationships/image" Target="../media/image4510.png"/><Relationship Id="rId62" Type="http://schemas.openxmlformats.org/officeDocument/2006/relationships/customXml" Target="../ink/ink1445.xml"/><Relationship Id="rId83" Type="http://schemas.openxmlformats.org/officeDocument/2006/relationships/image" Target="../media/image573.png"/><Relationship Id="rId88" Type="http://schemas.openxmlformats.org/officeDocument/2006/relationships/customXml" Target="../ink/ink1452.xml"/><Relationship Id="rId132" Type="http://schemas.openxmlformats.org/officeDocument/2006/relationships/customXml" Target="../ink/ink1471.xml"/><Relationship Id="rId153" Type="http://schemas.openxmlformats.org/officeDocument/2006/relationships/image" Target="../media/image629.png"/><Relationship Id="rId15" Type="http://schemas.openxmlformats.org/officeDocument/2006/relationships/image" Target="../media/image4380.png"/><Relationship Id="rId36" Type="http://schemas.openxmlformats.org/officeDocument/2006/relationships/customXml" Target="../ink/ink1437.xml"/><Relationship Id="rId57" Type="http://schemas.openxmlformats.org/officeDocument/2006/relationships/image" Target="../media/image4590.png"/><Relationship Id="rId106" Type="http://schemas.openxmlformats.org/officeDocument/2006/relationships/customXml" Target="../ink/ink1459.xml"/><Relationship Id="rId127" Type="http://schemas.openxmlformats.org/officeDocument/2006/relationships/image" Target="../media/image616.png"/><Relationship Id="rId10" Type="http://schemas.openxmlformats.org/officeDocument/2006/relationships/customXml" Target="../ink/ink1424.xml"/><Relationship Id="rId31" Type="http://schemas.openxmlformats.org/officeDocument/2006/relationships/image" Target="../media/image4460.png"/><Relationship Id="rId78" Type="http://schemas.openxmlformats.org/officeDocument/2006/relationships/customXml" Target="../ink/ink1447.xml"/><Relationship Id="rId94" Type="http://schemas.openxmlformats.org/officeDocument/2006/relationships/customXml" Target="../ink/ink1455.xml"/><Relationship Id="rId101" Type="http://schemas.openxmlformats.org/officeDocument/2006/relationships/image" Target="../media/image581.png"/><Relationship Id="rId122" Type="http://schemas.openxmlformats.org/officeDocument/2006/relationships/customXml" Target="../ink/ink1466.xml"/><Relationship Id="rId143" Type="http://schemas.openxmlformats.org/officeDocument/2006/relationships/image" Target="../media/image624.png"/><Relationship Id="rId148" Type="http://schemas.openxmlformats.org/officeDocument/2006/relationships/customXml" Target="../ink/ink1479.xml"/><Relationship Id="rId164" Type="http://schemas.openxmlformats.org/officeDocument/2006/relationships/customXml" Target="../ink/ink1487.xml"/><Relationship Id="rId4" Type="http://schemas.openxmlformats.org/officeDocument/2006/relationships/customXml" Target="../ink/ink1421.xml"/><Relationship Id="rId9" Type="http://schemas.openxmlformats.org/officeDocument/2006/relationships/image" Target="../media/image4350.png"/><Relationship Id="rId26" Type="http://schemas.openxmlformats.org/officeDocument/2006/relationships/customXml" Target="../ink/ink1432.xml"/><Relationship Id="rId89" Type="http://schemas.openxmlformats.org/officeDocument/2006/relationships/image" Target="../media/image576.png"/><Relationship Id="rId133" Type="http://schemas.openxmlformats.org/officeDocument/2006/relationships/image" Target="../media/image619.png"/><Relationship Id="rId154" Type="http://schemas.openxmlformats.org/officeDocument/2006/relationships/customXml" Target="../ink/ink1482.xml"/></Relationships>
</file>

<file path=ppt/slides/_rels/slide194.xml.rels><?xml version="1.0" encoding="UTF-8" standalone="yes"?>
<Relationships xmlns="http://schemas.openxmlformats.org/package/2006/relationships"><Relationship Id="rId13" Type="http://schemas.openxmlformats.org/officeDocument/2006/relationships/customXml" Target="../ink/ink1493.xml"/><Relationship Id="rId18" Type="http://schemas.openxmlformats.org/officeDocument/2006/relationships/image" Target="../media/image5610.png"/><Relationship Id="rId26" Type="http://schemas.openxmlformats.org/officeDocument/2006/relationships/image" Target="../media/image565.png"/><Relationship Id="rId21" Type="http://schemas.openxmlformats.org/officeDocument/2006/relationships/customXml" Target="../ink/ink1497.xml"/><Relationship Id="rId34" Type="http://schemas.openxmlformats.org/officeDocument/2006/relationships/image" Target="../media/image637.png"/><Relationship Id="rId7" Type="http://schemas.openxmlformats.org/officeDocument/2006/relationships/customXml" Target="../ink/ink1490.xml"/><Relationship Id="rId12" Type="http://schemas.openxmlformats.org/officeDocument/2006/relationships/image" Target="../media/image4280.png"/><Relationship Id="rId17" Type="http://schemas.openxmlformats.org/officeDocument/2006/relationships/customXml" Target="../ink/ink1495.xml"/><Relationship Id="rId25" Type="http://schemas.openxmlformats.org/officeDocument/2006/relationships/customXml" Target="../ink/ink1499.xml"/><Relationship Id="rId33" Type="http://schemas.openxmlformats.org/officeDocument/2006/relationships/customXml" Target="../ink/ink1503.xml"/><Relationship Id="rId38" Type="http://schemas.openxmlformats.org/officeDocument/2006/relationships/image" Target="../media/image639.png"/><Relationship Id="rId2" Type="http://schemas.openxmlformats.org/officeDocument/2006/relationships/image" Target="../media/image561.png"/><Relationship Id="rId16" Type="http://schemas.openxmlformats.org/officeDocument/2006/relationships/image" Target="../media/image4300.png"/><Relationship Id="rId20" Type="http://schemas.openxmlformats.org/officeDocument/2006/relationships/image" Target="../media/image5620.png"/><Relationship Id="rId29" Type="http://schemas.openxmlformats.org/officeDocument/2006/relationships/customXml" Target="../ink/ink1501.xml"/><Relationship Id="rId1" Type="http://schemas.openxmlformats.org/officeDocument/2006/relationships/slideLayout" Target="../slideLayouts/slideLayout7.xml"/><Relationship Id="rId6" Type="http://schemas.openxmlformats.org/officeDocument/2006/relationships/image" Target="../media/image4250.png"/><Relationship Id="rId11" Type="http://schemas.openxmlformats.org/officeDocument/2006/relationships/customXml" Target="../ink/ink1492.xml"/><Relationship Id="rId24" Type="http://schemas.openxmlformats.org/officeDocument/2006/relationships/image" Target="../media/image564.png"/><Relationship Id="rId32" Type="http://schemas.openxmlformats.org/officeDocument/2006/relationships/image" Target="../media/image568.png"/><Relationship Id="rId37" Type="http://schemas.openxmlformats.org/officeDocument/2006/relationships/customXml" Target="../ink/ink1505.xml"/><Relationship Id="rId15" Type="http://schemas.openxmlformats.org/officeDocument/2006/relationships/customXml" Target="../ink/ink1494.xml"/><Relationship Id="rId23" Type="http://schemas.openxmlformats.org/officeDocument/2006/relationships/customXml" Target="../ink/ink1498.xml"/><Relationship Id="rId28" Type="http://schemas.openxmlformats.org/officeDocument/2006/relationships/image" Target="../media/image566.png"/><Relationship Id="rId36" Type="http://schemas.openxmlformats.org/officeDocument/2006/relationships/image" Target="../media/image638.png"/><Relationship Id="rId10" Type="http://schemas.openxmlformats.org/officeDocument/2006/relationships/image" Target="../media/image4270.png"/><Relationship Id="rId19" Type="http://schemas.openxmlformats.org/officeDocument/2006/relationships/customXml" Target="../ink/ink1496.xml"/><Relationship Id="rId31" Type="http://schemas.openxmlformats.org/officeDocument/2006/relationships/customXml" Target="../ink/ink1502.xml"/><Relationship Id="rId4" Type="http://schemas.openxmlformats.org/officeDocument/2006/relationships/customXml" Target="../ink/ink1489.xml"/><Relationship Id="rId9" Type="http://schemas.openxmlformats.org/officeDocument/2006/relationships/customXml" Target="../ink/ink1491.xml"/><Relationship Id="rId14" Type="http://schemas.openxmlformats.org/officeDocument/2006/relationships/image" Target="../media/image4290.png"/><Relationship Id="rId22" Type="http://schemas.openxmlformats.org/officeDocument/2006/relationships/image" Target="../media/image5630.png"/><Relationship Id="rId27" Type="http://schemas.openxmlformats.org/officeDocument/2006/relationships/customXml" Target="../ink/ink1500.xml"/><Relationship Id="rId30" Type="http://schemas.openxmlformats.org/officeDocument/2006/relationships/image" Target="../media/image567.png"/><Relationship Id="rId35" Type="http://schemas.openxmlformats.org/officeDocument/2006/relationships/customXml" Target="../ink/ink1504.xml"/><Relationship Id="rId8" Type="http://schemas.openxmlformats.org/officeDocument/2006/relationships/image" Target="../media/image4260.png"/><Relationship Id="rId3" Type="http://schemas.openxmlformats.org/officeDocument/2006/relationships/image" Target="../media/image563.png"/></Relationships>
</file>

<file path=ppt/slides/_rels/slide195.xml.rels><?xml version="1.0" encoding="UTF-8" standalone="yes"?>
<Relationships xmlns="http://schemas.openxmlformats.org/package/2006/relationships"><Relationship Id="rId13" Type="http://schemas.openxmlformats.org/officeDocument/2006/relationships/customXml" Target="../ink/ink1511.xml"/><Relationship Id="rId18" Type="http://schemas.openxmlformats.org/officeDocument/2006/relationships/image" Target="../media/image419.png"/><Relationship Id="rId26" Type="http://schemas.openxmlformats.org/officeDocument/2006/relationships/image" Target="../media/image423.png"/><Relationship Id="rId21" Type="http://schemas.openxmlformats.org/officeDocument/2006/relationships/customXml" Target="../ink/ink1515.xml"/><Relationship Id="rId34" Type="http://schemas.openxmlformats.org/officeDocument/2006/relationships/image" Target="../media/image427.png"/><Relationship Id="rId7" Type="http://schemas.openxmlformats.org/officeDocument/2006/relationships/customXml" Target="../ink/ink1508.xml"/><Relationship Id="rId12" Type="http://schemas.openxmlformats.org/officeDocument/2006/relationships/image" Target="../media/image416.png"/><Relationship Id="rId17" Type="http://schemas.openxmlformats.org/officeDocument/2006/relationships/customXml" Target="../ink/ink1513.xml"/><Relationship Id="rId25" Type="http://schemas.openxmlformats.org/officeDocument/2006/relationships/customXml" Target="../ink/ink1517.xml"/><Relationship Id="rId33" Type="http://schemas.openxmlformats.org/officeDocument/2006/relationships/customXml" Target="../ink/ink1521.xml"/><Relationship Id="rId38" Type="http://schemas.openxmlformats.org/officeDocument/2006/relationships/image" Target="../media/image429.png"/><Relationship Id="rId2" Type="http://schemas.openxmlformats.org/officeDocument/2006/relationships/image" Target="../media/image316.png"/><Relationship Id="rId16" Type="http://schemas.openxmlformats.org/officeDocument/2006/relationships/image" Target="../media/image418.png"/><Relationship Id="rId20" Type="http://schemas.openxmlformats.org/officeDocument/2006/relationships/image" Target="../media/image420.png"/><Relationship Id="rId29" Type="http://schemas.openxmlformats.org/officeDocument/2006/relationships/customXml" Target="../ink/ink1519.xml"/><Relationship Id="rId1" Type="http://schemas.openxmlformats.org/officeDocument/2006/relationships/slideLayout" Target="../slideLayouts/slideLayout7.xml"/><Relationship Id="rId6" Type="http://schemas.openxmlformats.org/officeDocument/2006/relationships/image" Target="../media/image413.png"/><Relationship Id="rId11" Type="http://schemas.openxmlformats.org/officeDocument/2006/relationships/customXml" Target="../ink/ink1510.xml"/><Relationship Id="rId24" Type="http://schemas.openxmlformats.org/officeDocument/2006/relationships/image" Target="../media/image422.png"/><Relationship Id="rId32" Type="http://schemas.openxmlformats.org/officeDocument/2006/relationships/image" Target="../media/image426.png"/><Relationship Id="rId37" Type="http://schemas.openxmlformats.org/officeDocument/2006/relationships/customXml" Target="../ink/ink1523.xml"/><Relationship Id="rId5" Type="http://schemas.openxmlformats.org/officeDocument/2006/relationships/customXml" Target="../ink/ink1507.xml"/><Relationship Id="rId15" Type="http://schemas.openxmlformats.org/officeDocument/2006/relationships/customXml" Target="../ink/ink1512.xml"/><Relationship Id="rId23" Type="http://schemas.openxmlformats.org/officeDocument/2006/relationships/customXml" Target="../ink/ink1516.xml"/><Relationship Id="rId28" Type="http://schemas.openxmlformats.org/officeDocument/2006/relationships/image" Target="../media/image424.png"/><Relationship Id="rId36" Type="http://schemas.openxmlformats.org/officeDocument/2006/relationships/image" Target="../media/image428.png"/><Relationship Id="rId10" Type="http://schemas.openxmlformats.org/officeDocument/2006/relationships/image" Target="../media/image415.png"/><Relationship Id="rId19" Type="http://schemas.openxmlformats.org/officeDocument/2006/relationships/customXml" Target="../ink/ink1514.xml"/><Relationship Id="rId31" Type="http://schemas.openxmlformats.org/officeDocument/2006/relationships/customXml" Target="../ink/ink1520.xml"/><Relationship Id="rId4" Type="http://schemas.openxmlformats.org/officeDocument/2006/relationships/image" Target="../media/image412.png"/><Relationship Id="rId9" Type="http://schemas.openxmlformats.org/officeDocument/2006/relationships/customXml" Target="../ink/ink1509.xml"/><Relationship Id="rId14" Type="http://schemas.openxmlformats.org/officeDocument/2006/relationships/image" Target="../media/image417.png"/><Relationship Id="rId22" Type="http://schemas.openxmlformats.org/officeDocument/2006/relationships/image" Target="../media/image421.png"/><Relationship Id="rId27" Type="http://schemas.openxmlformats.org/officeDocument/2006/relationships/customXml" Target="../ink/ink1518.xml"/><Relationship Id="rId30" Type="http://schemas.openxmlformats.org/officeDocument/2006/relationships/image" Target="../media/image425.png"/><Relationship Id="rId35" Type="http://schemas.openxmlformats.org/officeDocument/2006/relationships/customXml" Target="../ink/ink1522.xml"/><Relationship Id="rId8" Type="http://schemas.openxmlformats.org/officeDocument/2006/relationships/image" Target="../media/image414.png"/><Relationship Id="rId3" Type="http://schemas.openxmlformats.org/officeDocument/2006/relationships/customXml" Target="../ink/ink1506.xml"/></Relationships>
</file>

<file path=ppt/slides/_rels/slide196.xml.rels><?xml version="1.0" encoding="UTF-8" standalone="yes"?>
<Relationships xmlns="http://schemas.openxmlformats.org/package/2006/relationships"><Relationship Id="rId26" Type="http://schemas.openxmlformats.org/officeDocument/2006/relationships/image" Target="../media/image652.png"/><Relationship Id="rId21" Type="http://schemas.openxmlformats.org/officeDocument/2006/relationships/customXml" Target="../ink/ink1533.xml"/><Relationship Id="rId42" Type="http://schemas.openxmlformats.org/officeDocument/2006/relationships/customXml" Target="../ink/ink1544.xml"/><Relationship Id="rId47" Type="http://schemas.openxmlformats.org/officeDocument/2006/relationships/customXml" Target="../ink/ink1547.xml"/><Relationship Id="rId63" Type="http://schemas.openxmlformats.org/officeDocument/2006/relationships/customXml" Target="../ink/ink1562.xml"/><Relationship Id="rId68" Type="http://schemas.openxmlformats.org/officeDocument/2006/relationships/image" Target="../media/image664.png"/><Relationship Id="rId16" Type="http://schemas.openxmlformats.org/officeDocument/2006/relationships/image" Target="../media/image647.png"/><Relationship Id="rId11" Type="http://schemas.openxmlformats.org/officeDocument/2006/relationships/customXml" Target="../ink/ink1528.xml"/><Relationship Id="rId32" Type="http://schemas.openxmlformats.org/officeDocument/2006/relationships/image" Target="../media/image655.png"/><Relationship Id="rId37" Type="http://schemas.openxmlformats.org/officeDocument/2006/relationships/customXml" Target="../ink/ink1541.xml"/><Relationship Id="rId53" Type="http://schemas.openxmlformats.org/officeDocument/2006/relationships/customXml" Target="../ink/ink1553.xml"/><Relationship Id="rId58" Type="http://schemas.openxmlformats.org/officeDocument/2006/relationships/customXml" Target="../ink/ink1558.xml"/><Relationship Id="rId74" Type="http://schemas.openxmlformats.org/officeDocument/2006/relationships/customXml" Target="../ink/ink1570.xml"/><Relationship Id="rId79" Type="http://schemas.openxmlformats.org/officeDocument/2006/relationships/image" Target="../media/image668.png"/><Relationship Id="rId5" Type="http://schemas.openxmlformats.org/officeDocument/2006/relationships/customXml" Target="../ink/ink1525.xml"/><Relationship Id="rId61" Type="http://schemas.openxmlformats.org/officeDocument/2006/relationships/image" Target="../media/image662.png"/><Relationship Id="rId82" Type="http://schemas.openxmlformats.org/officeDocument/2006/relationships/customXml" Target="../ink/ink1574.xml"/><Relationship Id="rId19" Type="http://schemas.openxmlformats.org/officeDocument/2006/relationships/customXml" Target="../ink/ink1532.xml"/><Relationship Id="rId14" Type="http://schemas.openxmlformats.org/officeDocument/2006/relationships/image" Target="../media/image646.png"/><Relationship Id="rId22" Type="http://schemas.openxmlformats.org/officeDocument/2006/relationships/image" Target="../media/image650.png"/><Relationship Id="rId27" Type="http://schemas.openxmlformats.org/officeDocument/2006/relationships/customXml" Target="../ink/ink1536.xml"/><Relationship Id="rId30" Type="http://schemas.openxmlformats.org/officeDocument/2006/relationships/image" Target="../media/image654.png"/><Relationship Id="rId35" Type="http://schemas.openxmlformats.org/officeDocument/2006/relationships/customXml" Target="../ink/ink1540.xml"/><Relationship Id="rId43" Type="http://schemas.openxmlformats.org/officeDocument/2006/relationships/image" Target="../media/image660.png"/><Relationship Id="rId48" Type="http://schemas.openxmlformats.org/officeDocument/2006/relationships/customXml" Target="../ink/ink1548.xml"/><Relationship Id="rId56" Type="http://schemas.openxmlformats.org/officeDocument/2006/relationships/customXml" Target="../ink/ink1556.xml"/><Relationship Id="rId64" Type="http://schemas.openxmlformats.org/officeDocument/2006/relationships/customXml" Target="../ink/ink1563.xml"/><Relationship Id="rId69" Type="http://schemas.openxmlformats.org/officeDocument/2006/relationships/customXml" Target="../ink/ink1566.xml"/><Relationship Id="rId77" Type="http://schemas.openxmlformats.org/officeDocument/2006/relationships/image" Target="../media/image667.png"/><Relationship Id="rId8" Type="http://schemas.openxmlformats.org/officeDocument/2006/relationships/image" Target="../media/image643.png"/><Relationship Id="rId51" Type="http://schemas.openxmlformats.org/officeDocument/2006/relationships/customXml" Target="../ink/ink1551.xml"/><Relationship Id="rId72" Type="http://schemas.openxmlformats.org/officeDocument/2006/relationships/customXml" Target="../ink/ink1569.xml"/><Relationship Id="rId80" Type="http://schemas.openxmlformats.org/officeDocument/2006/relationships/customXml" Target="../ink/ink1573.xml"/><Relationship Id="rId3" Type="http://schemas.openxmlformats.org/officeDocument/2006/relationships/image" Target="../media/image640.png"/><Relationship Id="rId12" Type="http://schemas.openxmlformats.org/officeDocument/2006/relationships/image" Target="../media/image645.png"/><Relationship Id="rId17" Type="http://schemas.openxmlformats.org/officeDocument/2006/relationships/customXml" Target="../ink/ink1531.xml"/><Relationship Id="rId25" Type="http://schemas.openxmlformats.org/officeDocument/2006/relationships/customXml" Target="../ink/ink1535.xml"/><Relationship Id="rId33" Type="http://schemas.openxmlformats.org/officeDocument/2006/relationships/customXml" Target="../ink/ink1539.xml"/><Relationship Id="rId38" Type="http://schemas.openxmlformats.org/officeDocument/2006/relationships/image" Target="../media/image658.png"/><Relationship Id="rId46" Type="http://schemas.openxmlformats.org/officeDocument/2006/relationships/customXml" Target="../ink/ink1546.xml"/><Relationship Id="rId59" Type="http://schemas.openxmlformats.org/officeDocument/2006/relationships/customXml" Target="../ink/ink1559.xml"/><Relationship Id="rId67" Type="http://schemas.openxmlformats.org/officeDocument/2006/relationships/customXml" Target="../ink/ink1565.xml"/><Relationship Id="rId20" Type="http://schemas.openxmlformats.org/officeDocument/2006/relationships/image" Target="../media/image649.png"/><Relationship Id="rId41" Type="http://schemas.openxmlformats.org/officeDocument/2006/relationships/image" Target="../media/image659.png"/><Relationship Id="rId54" Type="http://schemas.openxmlformats.org/officeDocument/2006/relationships/customXml" Target="../ink/ink1554.xml"/><Relationship Id="rId62" Type="http://schemas.openxmlformats.org/officeDocument/2006/relationships/customXml" Target="../ink/ink1561.xml"/><Relationship Id="rId70" Type="http://schemas.openxmlformats.org/officeDocument/2006/relationships/customXml" Target="../ink/ink1567.xml"/><Relationship Id="rId75" Type="http://schemas.openxmlformats.org/officeDocument/2006/relationships/image" Target="../media/image666.png"/><Relationship Id="rId83" Type="http://schemas.openxmlformats.org/officeDocument/2006/relationships/image" Target="../media/image670.png"/><Relationship Id="rId1" Type="http://schemas.openxmlformats.org/officeDocument/2006/relationships/slideLayout" Target="../slideLayouts/slideLayout7.xml"/><Relationship Id="rId6" Type="http://schemas.openxmlformats.org/officeDocument/2006/relationships/image" Target="../media/image642.png"/><Relationship Id="rId15" Type="http://schemas.openxmlformats.org/officeDocument/2006/relationships/customXml" Target="../ink/ink1530.xml"/><Relationship Id="rId23" Type="http://schemas.openxmlformats.org/officeDocument/2006/relationships/customXml" Target="../ink/ink1534.xml"/><Relationship Id="rId28" Type="http://schemas.openxmlformats.org/officeDocument/2006/relationships/image" Target="../media/image653.png"/><Relationship Id="rId36" Type="http://schemas.openxmlformats.org/officeDocument/2006/relationships/image" Target="../media/image657.png"/><Relationship Id="rId49" Type="http://schemas.openxmlformats.org/officeDocument/2006/relationships/customXml" Target="../ink/ink1549.xml"/><Relationship Id="rId57" Type="http://schemas.openxmlformats.org/officeDocument/2006/relationships/customXml" Target="../ink/ink1557.xml"/><Relationship Id="rId10" Type="http://schemas.openxmlformats.org/officeDocument/2006/relationships/image" Target="../media/image644.png"/><Relationship Id="rId31" Type="http://schemas.openxmlformats.org/officeDocument/2006/relationships/customXml" Target="../ink/ink1538.xml"/><Relationship Id="rId44" Type="http://schemas.openxmlformats.org/officeDocument/2006/relationships/customXml" Target="../ink/ink1545.xml"/><Relationship Id="rId52" Type="http://schemas.openxmlformats.org/officeDocument/2006/relationships/customXml" Target="../ink/ink1552.xml"/><Relationship Id="rId60" Type="http://schemas.openxmlformats.org/officeDocument/2006/relationships/customXml" Target="../ink/ink1560.xml"/><Relationship Id="rId65" Type="http://schemas.openxmlformats.org/officeDocument/2006/relationships/customXml" Target="../ink/ink1564.xml"/><Relationship Id="rId73" Type="http://schemas.openxmlformats.org/officeDocument/2006/relationships/image" Target="../media/image665.png"/><Relationship Id="rId78" Type="http://schemas.openxmlformats.org/officeDocument/2006/relationships/customXml" Target="../ink/ink1572.xml"/><Relationship Id="rId81" Type="http://schemas.openxmlformats.org/officeDocument/2006/relationships/image" Target="../media/image669.png"/><Relationship Id="rId4" Type="http://schemas.openxmlformats.org/officeDocument/2006/relationships/image" Target="../media/image641.png"/><Relationship Id="rId9" Type="http://schemas.openxmlformats.org/officeDocument/2006/relationships/customXml" Target="../ink/ink1527.xml"/><Relationship Id="rId13" Type="http://schemas.openxmlformats.org/officeDocument/2006/relationships/customXml" Target="../ink/ink1529.xml"/><Relationship Id="rId18" Type="http://schemas.openxmlformats.org/officeDocument/2006/relationships/image" Target="../media/image648.png"/><Relationship Id="rId39" Type="http://schemas.openxmlformats.org/officeDocument/2006/relationships/customXml" Target="../ink/ink1542.xml"/><Relationship Id="rId34" Type="http://schemas.openxmlformats.org/officeDocument/2006/relationships/image" Target="../media/image656.png"/><Relationship Id="rId50" Type="http://schemas.openxmlformats.org/officeDocument/2006/relationships/customXml" Target="../ink/ink1550.xml"/><Relationship Id="rId55" Type="http://schemas.openxmlformats.org/officeDocument/2006/relationships/customXml" Target="../ink/ink1555.xml"/><Relationship Id="rId76" Type="http://schemas.openxmlformats.org/officeDocument/2006/relationships/customXml" Target="../ink/ink1571.xml"/><Relationship Id="rId7" Type="http://schemas.openxmlformats.org/officeDocument/2006/relationships/customXml" Target="../ink/ink1526.xml"/><Relationship Id="rId71" Type="http://schemas.openxmlformats.org/officeDocument/2006/relationships/customXml" Target="../ink/ink1568.xml"/><Relationship Id="rId2" Type="http://schemas.openxmlformats.org/officeDocument/2006/relationships/customXml" Target="../ink/ink1524.xml"/><Relationship Id="rId29" Type="http://schemas.openxmlformats.org/officeDocument/2006/relationships/customXml" Target="../ink/ink1537.xml"/><Relationship Id="rId24" Type="http://schemas.openxmlformats.org/officeDocument/2006/relationships/image" Target="../media/image651.png"/><Relationship Id="rId40" Type="http://schemas.openxmlformats.org/officeDocument/2006/relationships/customXml" Target="../ink/ink1543.xml"/><Relationship Id="rId45" Type="http://schemas.openxmlformats.org/officeDocument/2006/relationships/image" Target="../media/image661.png"/><Relationship Id="rId66" Type="http://schemas.openxmlformats.org/officeDocument/2006/relationships/image" Target="../media/image663.png"/></Relationships>
</file>

<file path=ppt/slides/_rels/slide197.xml.rels><?xml version="1.0" encoding="UTF-8" standalone="yes"?>
<Relationships xmlns="http://schemas.openxmlformats.org/package/2006/relationships"><Relationship Id="rId26" Type="http://schemas.openxmlformats.org/officeDocument/2006/relationships/image" Target="../media/image612.png"/><Relationship Id="rId3" Type="http://schemas.openxmlformats.org/officeDocument/2006/relationships/customXml" Target="../ink/ink1575.xml"/><Relationship Id="rId21" Type="http://schemas.openxmlformats.org/officeDocument/2006/relationships/customXml" Target="../ink/ink1579.xml"/><Relationship Id="rId34" Type="http://schemas.openxmlformats.org/officeDocument/2006/relationships/image" Target="../media/image674.png"/><Relationship Id="rId7" Type="http://schemas.openxmlformats.org/officeDocument/2006/relationships/customXml" Target="../ink/ink1577.xml"/><Relationship Id="rId25" Type="http://schemas.openxmlformats.org/officeDocument/2006/relationships/customXml" Target="../ink/ink1581.xml"/><Relationship Id="rId33" Type="http://schemas.openxmlformats.org/officeDocument/2006/relationships/customXml" Target="../ink/ink1585.xml"/><Relationship Id="rId2" Type="http://schemas.openxmlformats.org/officeDocument/2006/relationships/image" Target="../media/image600.png"/><Relationship Id="rId20" Type="http://schemas.openxmlformats.org/officeDocument/2006/relationships/image" Target="../media/image609.png"/><Relationship Id="rId29" Type="http://schemas.openxmlformats.org/officeDocument/2006/relationships/customXml" Target="../ink/ink1583.xml"/><Relationship Id="rId1" Type="http://schemas.openxmlformats.org/officeDocument/2006/relationships/slideLayout" Target="../slideLayouts/slideLayout7.xml"/><Relationship Id="rId6" Type="http://schemas.openxmlformats.org/officeDocument/2006/relationships/image" Target="../media/image602.png"/><Relationship Id="rId24" Type="http://schemas.openxmlformats.org/officeDocument/2006/relationships/image" Target="../media/image611.png"/><Relationship Id="rId32" Type="http://schemas.openxmlformats.org/officeDocument/2006/relationships/image" Target="../media/image673.png"/><Relationship Id="rId5" Type="http://schemas.openxmlformats.org/officeDocument/2006/relationships/customXml" Target="../ink/ink1576.xml"/><Relationship Id="rId15" Type="http://schemas.openxmlformats.org/officeDocument/2006/relationships/customXml" Target="../ink/ink1578.xml"/><Relationship Id="rId23" Type="http://schemas.openxmlformats.org/officeDocument/2006/relationships/customXml" Target="../ink/ink1580.xml"/><Relationship Id="rId28" Type="http://schemas.openxmlformats.org/officeDocument/2006/relationships/image" Target="../media/image671.png"/><Relationship Id="rId36" Type="http://schemas.openxmlformats.org/officeDocument/2006/relationships/image" Target="../media/image675.png"/><Relationship Id="rId31" Type="http://schemas.openxmlformats.org/officeDocument/2006/relationships/customXml" Target="../ink/ink1584.xml"/><Relationship Id="rId4" Type="http://schemas.openxmlformats.org/officeDocument/2006/relationships/image" Target="../media/image601.png"/><Relationship Id="rId14" Type="http://schemas.openxmlformats.org/officeDocument/2006/relationships/image" Target="../media/image606.png"/><Relationship Id="rId22" Type="http://schemas.openxmlformats.org/officeDocument/2006/relationships/image" Target="../media/image610.png"/><Relationship Id="rId27" Type="http://schemas.openxmlformats.org/officeDocument/2006/relationships/customXml" Target="../ink/ink1582.xml"/><Relationship Id="rId30" Type="http://schemas.openxmlformats.org/officeDocument/2006/relationships/image" Target="../media/image672.png"/><Relationship Id="rId35" Type="http://schemas.openxmlformats.org/officeDocument/2006/relationships/customXml" Target="../ink/ink1586.xml"/></Relationships>
</file>

<file path=ppt/slides/_rels/slide1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2" Type="http://schemas.openxmlformats.org/officeDocument/2006/relationships/image" Target="../media/image67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github.com/skiselev/8088_bios"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en.wikipedia.org/wiki/BIOS_interrupt_call"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github.com/skiselev/8088_bios"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17" Type="http://schemas.openxmlformats.org/officeDocument/2006/relationships/customXml" Target="../ink/ink1632.xml"/><Relationship Id="rId21" Type="http://schemas.openxmlformats.org/officeDocument/2006/relationships/customXml" Target="../ink/ink1595.xml"/><Relationship Id="rId63" Type="http://schemas.openxmlformats.org/officeDocument/2006/relationships/customXml" Target="../ink/ink1605.xml"/><Relationship Id="rId84" Type="http://schemas.openxmlformats.org/officeDocument/2006/relationships/image" Target="../media/image688.png"/><Relationship Id="rId138" Type="http://schemas.openxmlformats.org/officeDocument/2006/relationships/image" Target="../media/image715.png"/><Relationship Id="rId159" Type="http://schemas.openxmlformats.org/officeDocument/2006/relationships/customXml" Target="../ink/ink1653.xml"/><Relationship Id="rId16" Type="http://schemas.openxmlformats.org/officeDocument/2006/relationships/image" Target="../media/image437.png"/><Relationship Id="rId107" Type="http://schemas.openxmlformats.org/officeDocument/2006/relationships/customXml" Target="../ink/ink1627.xml"/><Relationship Id="rId11" Type="http://schemas.openxmlformats.org/officeDocument/2006/relationships/customXml" Target="../ink/ink1591.xml"/><Relationship Id="rId58" Type="http://schemas.openxmlformats.org/officeDocument/2006/relationships/image" Target="../media/image457.png"/><Relationship Id="rId74" Type="http://schemas.openxmlformats.org/officeDocument/2006/relationships/image" Target="../media/image683.png"/><Relationship Id="rId79" Type="http://schemas.openxmlformats.org/officeDocument/2006/relationships/customXml" Target="../ink/ink1613.xml"/><Relationship Id="rId102" Type="http://schemas.openxmlformats.org/officeDocument/2006/relationships/image" Target="../media/image697.png"/><Relationship Id="rId123" Type="http://schemas.openxmlformats.org/officeDocument/2006/relationships/customXml" Target="../ink/ink1635.xml"/><Relationship Id="rId128" Type="http://schemas.openxmlformats.org/officeDocument/2006/relationships/image" Target="../media/image710.png"/><Relationship Id="rId144" Type="http://schemas.openxmlformats.org/officeDocument/2006/relationships/image" Target="../media/image718.png"/><Relationship Id="rId149" Type="http://schemas.openxmlformats.org/officeDocument/2006/relationships/customXml" Target="../ink/ink1648.xml"/><Relationship Id="rId5" Type="http://schemas.openxmlformats.org/officeDocument/2006/relationships/customXml" Target="../ink/ink1588.xml"/><Relationship Id="rId90" Type="http://schemas.openxmlformats.org/officeDocument/2006/relationships/image" Target="../media/image691.png"/><Relationship Id="rId95" Type="http://schemas.openxmlformats.org/officeDocument/2006/relationships/customXml" Target="../ink/ink1621.xml"/><Relationship Id="rId160" Type="http://schemas.openxmlformats.org/officeDocument/2006/relationships/image" Target="../media/image726.png"/><Relationship Id="rId22" Type="http://schemas.openxmlformats.org/officeDocument/2006/relationships/image" Target="../media/image440.png"/><Relationship Id="rId48" Type="http://schemas.openxmlformats.org/officeDocument/2006/relationships/image" Target="../media/image453.png"/><Relationship Id="rId64" Type="http://schemas.openxmlformats.org/officeDocument/2006/relationships/image" Target="../media/image678.png"/><Relationship Id="rId69" Type="http://schemas.openxmlformats.org/officeDocument/2006/relationships/customXml" Target="../ink/ink1608.xml"/><Relationship Id="rId113" Type="http://schemas.openxmlformats.org/officeDocument/2006/relationships/customXml" Target="../ink/ink1630.xml"/><Relationship Id="rId118" Type="http://schemas.openxmlformats.org/officeDocument/2006/relationships/image" Target="../media/image705.png"/><Relationship Id="rId134" Type="http://schemas.openxmlformats.org/officeDocument/2006/relationships/image" Target="../media/image713.png"/><Relationship Id="rId139" Type="http://schemas.openxmlformats.org/officeDocument/2006/relationships/customXml" Target="../ink/ink1643.xml"/><Relationship Id="rId80" Type="http://schemas.openxmlformats.org/officeDocument/2006/relationships/image" Target="../media/image686.png"/><Relationship Id="rId85" Type="http://schemas.openxmlformats.org/officeDocument/2006/relationships/customXml" Target="../ink/ink1616.xml"/><Relationship Id="rId150" Type="http://schemas.openxmlformats.org/officeDocument/2006/relationships/image" Target="../media/image721.png"/><Relationship Id="rId155" Type="http://schemas.openxmlformats.org/officeDocument/2006/relationships/customXml" Target="../ink/ink1651.xml"/><Relationship Id="rId12" Type="http://schemas.openxmlformats.org/officeDocument/2006/relationships/image" Target="../media/image435.png"/><Relationship Id="rId17" Type="http://schemas.openxmlformats.org/officeDocument/2006/relationships/customXml" Target="../ink/ink1594.xml"/><Relationship Id="rId38" Type="http://schemas.openxmlformats.org/officeDocument/2006/relationships/image" Target="../media/image448.png"/><Relationship Id="rId59" Type="http://schemas.openxmlformats.org/officeDocument/2006/relationships/customXml" Target="../ink/ink1603.xml"/><Relationship Id="rId103" Type="http://schemas.openxmlformats.org/officeDocument/2006/relationships/customXml" Target="../ink/ink1625.xml"/><Relationship Id="rId108" Type="http://schemas.openxmlformats.org/officeDocument/2006/relationships/image" Target="../media/image700.png"/><Relationship Id="rId124" Type="http://schemas.openxmlformats.org/officeDocument/2006/relationships/image" Target="../media/image708.png"/><Relationship Id="rId129" Type="http://schemas.openxmlformats.org/officeDocument/2006/relationships/customXml" Target="../ink/ink1638.xml"/><Relationship Id="rId70" Type="http://schemas.openxmlformats.org/officeDocument/2006/relationships/image" Target="../media/image681.png"/><Relationship Id="rId75" Type="http://schemas.openxmlformats.org/officeDocument/2006/relationships/customXml" Target="../ink/ink1611.xml"/><Relationship Id="rId91" Type="http://schemas.openxmlformats.org/officeDocument/2006/relationships/customXml" Target="../ink/ink1619.xml"/><Relationship Id="rId96" Type="http://schemas.openxmlformats.org/officeDocument/2006/relationships/image" Target="../media/image694.png"/><Relationship Id="rId140" Type="http://schemas.openxmlformats.org/officeDocument/2006/relationships/image" Target="../media/image716.png"/><Relationship Id="rId145" Type="http://schemas.openxmlformats.org/officeDocument/2006/relationships/customXml" Target="../ink/ink1646.xml"/><Relationship Id="rId161" Type="http://schemas.openxmlformats.org/officeDocument/2006/relationships/customXml" Target="../ink/ink1654.xml"/><Relationship Id="rId1" Type="http://schemas.openxmlformats.org/officeDocument/2006/relationships/slideLayout" Target="../slideLayouts/slideLayout7.xml"/><Relationship Id="rId6" Type="http://schemas.openxmlformats.org/officeDocument/2006/relationships/image" Target="../media/image432.png"/><Relationship Id="rId23" Type="http://schemas.openxmlformats.org/officeDocument/2006/relationships/customXml" Target="../ink/ink1596.xml"/><Relationship Id="rId49" Type="http://schemas.openxmlformats.org/officeDocument/2006/relationships/customXml" Target="../ink/ink1602.xml"/><Relationship Id="rId114" Type="http://schemas.openxmlformats.org/officeDocument/2006/relationships/image" Target="../media/image703.png"/><Relationship Id="rId119" Type="http://schemas.openxmlformats.org/officeDocument/2006/relationships/customXml" Target="../ink/ink1633.xml"/><Relationship Id="rId44" Type="http://schemas.openxmlformats.org/officeDocument/2006/relationships/image" Target="../media/image451.png"/><Relationship Id="rId60" Type="http://schemas.openxmlformats.org/officeDocument/2006/relationships/image" Target="../media/image458.png"/><Relationship Id="rId65" Type="http://schemas.openxmlformats.org/officeDocument/2006/relationships/customXml" Target="../ink/ink1606.xml"/><Relationship Id="rId81" Type="http://schemas.openxmlformats.org/officeDocument/2006/relationships/customXml" Target="../ink/ink1614.xml"/><Relationship Id="rId86" Type="http://schemas.openxmlformats.org/officeDocument/2006/relationships/image" Target="../media/image689.png"/><Relationship Id="rId130" Type="http://schemas.openxmlformats.org/officeDocument/2006/relationships/image" Target="../media/image711.png"/><Relationship Id="rId135" Type="http://schemas.openxmlformats.org/officeDocument/2006/relationships/customXml" Target="../ink/ink1641.xml"/><Relationship Id="rId151" Type="http://schemas.openxmlformats.org/officeDocument/2006/relationships/customXml" Target="../ink/ink1649.xml"/><Relationship Id="rId156" Type="http://schemas.openxmlformats.org/officeDocument/2006/relationships/image" Target="../media/image724.png"/><Relationship Id="rId13" Type="http://schemas.openxmlformats.org/officeDocument/2006/relationships/customXml" Target="../ink/ink1592.xml"/><Relationship Id="rId39" Type="http://schemas.openxmlformats.org/officeDocument/2006/relationships/customXml" Target="../ink/ink1598.xml"/><Relationship Id="rId109" Type="http://schemas.openxmlformats.org/officeDocument/2006/relationships/customXml" Target="../ink/ink1628.xml"/><Relationship Id="rId76" Type="http://schemas.openxmlformats.org/officeDocument/2006/relationships/image" Target="../media/image684.png"/><Relationship Id="rId97" Type="http://schemas.openxmlformats.org/officeDocument/2006/relationships/customXml" Target="../ink/ink1622.xml"/><Relationship Id="rId104" Type="http://schemas.openxmlformats.org/officeDocument/2006/relationships/image" Target="../media/image698.png"/><Relationship Id="rId120" Type="http://schemas.openxmlformats.org/officeDocument/2006/relationships/image" Target="../media/image706.png"/><Relationship Id="rId125" Type="http://schemas.openxmlformats.org/officeDocument/2006/relationships/customXml" Target="../ink/ink1636.xml"/><Relationship Id="rId141" Type="http://schemas.openxmlformats.org/officeDocument/2006/relationships/customXml" Target="../ink/ink1644.xml"/><Relationship Id="rId146" Type="http://schemas.openxmlformats.org/officeDocument/2006/relationships/image" Target="../media/image719.png"/><Relationship Id="rId7" Type="http://schemas.openxmlformats.org/officeDocument/2006/relationships/customXml" Target="../ink/ink1589.xml"/><Relationship Id="rId71" Type="http://schemas.openxmlformats.org/officeDocument/2006/relationships/customXml" Target="../ink/ink1609.xml"/><Relationship Id="rId92" Type="http://schemas.openxmlformats.org/officeDocument/2006/relationships/image" Target="../media/image692.png"/><Relationship Id="rId162" Type="http://schemas.openxmlformats.org/officeDocument/2006/relationships/image" Target="../media/image727.png"/><Relationship Id="rId2" Type="http://schemas.openxmlformats.org/officeDocument/2006/relationships/image" Target="../media/image411.png"/><Relationship Id="rId24" Type="http://schemas.openxmlformats.org/officeDocument/2006/relationships/image" Target="../media/image441.png"/><Relationship Id="rId40" Type="http://schemas.openxmlformats.org/officeDocument/2006/relationships/image" Target="../media/image449.png"/><Relationship Id="rId45" Type="http://schemas.openxmlformats.org/officeDocument/2006/relationships/customXml" Target="../ink/ink1600.xml"/><Relationship Id="rId66" Type="http://schemas.openxmlformats.org/officeDocument/2006/relationships/image" Target="../media/image679.png"/><Relationship Id="rId87" Type="http://schemas.openxmlformats.org/officeDocument/2006/relationships/customXml" Target="../ink/ink1617.xml"/><Relationship Id="rId110" Type="http://schemas.openxmlformats.org/officeDocument/2006/relationships/image" Target="../media/image701.png"/><Relationship Id="rId115" Type="http://schemas.openxmlformats.org/officeDocument/2006/relationships/customXml" Target="../ink/ink1631.xml"/><Relationship Id="rId131" Type="http://schemas.openxmlformats.org/officeDocument/2006/relationships/customXml" Target="../ink/ink1639.xml"/><Relationship Id="rId136" Type="http://schemas.openxmlformats.org/officeDocument/2006/relationships/image" Target="../media/image714.png"/><Relationship Id="rId157" Type="http://schemas.openxmlformats.org/officeDocument/2006/relationships/customXml" Target="../ink/ink1652.xml"/><Relationship Id="rId61" Type="http://schemas.openxmlformats.org/officeDocument/2006/relationships/customXml" Target="../ink/ink1604.xml"/><Relationship Id="rId82" Type="http://schemas.openxmlformats.org/officeDocument/2006/relationships/image" Target="../media/image687.png"/><Relationship Id="rId152" Type="http://schemas.openxmlformats.org/officeDocument/2006/relationships/image" Target="../media/image722.png"/><Relationship Id="rId14" Type="http://schemas.openxmlformats.org/officeDocument/2006/relationships/image" Target="../media/image436.png"/><Relationship Id="rId77" Type="http://schemas.openxmlformats.org/officeDocument/2006/relationships/customXml" Target="../ink/ink1612.xml"/><Relationship Id="rId100" Type="http://schemas.openxmlformats.org/officeDocument/2006/relationships/image" Target="../media/image696.png"/><Relationship Id="rId105" Type="http://schemas.openxmlformats.org/officeDocument/2006/relationships/customXml" Target="../ink/ink1626.xml"/><Relationship Id="rId126" Type="http://schemas.openxmlformats.org/officeDocument/2006/relationships/image" Target="../media/image709.png"/><Relationship Id="rId147" Type="http://schemas.openxmlformats.org/officeDocument/2006/relationships/customXml" Target="../ink/ink1647.xml"/><Relationship Id="rId8" Type="http://schemas.openxmlformats.org/officeDocument/2006/relationships/image" Target="../media/image433.png"/><Relationship Id="rId72" Type="http://schemas.openxmlformats.org/officeDocument/2006/relationships/image" Target="../media/image682.png"/><Relationship Id="rId93" Type="http://schemas.openxmlformats.org/officeDocument/2006/relationships/customXml" Target="../ink/ink1620.xml"/><Relationship Id="rId98" Type="http://schemas.openxmlformats.org/officeDocument/2006/relationships/image" Target="../media/image695.png"/><Relationship Id="rId121" Type="http://schemas.openxmlformats.org/officeDocument/2006/relationships/customXml" Target="../ink/ink1634.xml"/><Relationship Id="rId142" Type="http://schemas.openxmlformats.org/officeDocument/2006/relationships/image" Target="../media/image717.png"/><Relationship Id="rId163" Type="http://schemas.openxmlformats.org/officeDocument/2006/relationships/customXml" Target="../ink/ink1655.xml"/><Relationship Id="rId3" Type="http://schemas.openxmlformats.org/officeDocument/2006/relationships/customXml" Target="../ink/ink1587.xml"/><Relationship Id="rId25" Type="http://schemas.openxmlformats.org/officeDocument/2006/relationships/customXml" Target="../ink/ink1597.xml"/><Relationship Id="rId46" Type="http://schemas.openxmlformats.org/officeDocument/2006/relationships/image" Target="../media/image452.png"/><Relationship Id="rId67" Type="http://schemas.openxmlformats.org/officeDocument/2006/relationships/customXml" Target="../ink/ink1607.xml"/><Relationship Id="rId116" Type="http://schemas.openxmlformats.org/officeDocument/2006/relationships/image" Target="../media/image704.png"/><Relationship Id="rId137" Type="http://schemas.openxmlformats.org/officeDocument/2006/relationships/customXml" Target="../ink/ink1642.xml"/><Relationship Id="rId158" Type="http://schemas.openxmlformats.org/officeDocument/2006/relationships/image" Target="../media/image725.png"/><Relationship Id="rId20" Type="http://schemas.openxmlformats.org/officeDocument/2006/relationships/image" Target="../media/image439.png"/><Relationship Id="rId41" Type="http://schemas.openxmlformats.org/officeDocument/2006/relationships/customXml" Target="../ink/ink1599.xml"/><Relationship Id="rId62" Type="http://schemas.openxmlformats.org/officeDocument/2006/relationships/image" Target="../media/image677.png"/><Relationship Id="rId83" Type="http://schemas.openxmlformats.org/officeDocument/2006/relationships/customXml" Target="../ink/ink1615.xml"/><Relationship Id="rId88" Type="http://schemas.openxmlformats.org/officeDocument/2006/relationships/image" Target="../media/image690.png"/><Relationship Id="rId111" Type="http://schemas.openxmlformats.org/officeDocument/2006/relationships/customXml" Target="../ink/ink1629.xml"/><Relationship Id="rId132" Type="http://schemas.openxmlformats.org/officeDocument/2006/relationships/image" Target="../media/image712.png"/><Relationship Id="rId153" Type="http://schemas.openxmlformats.org/officeDocument/2006/relationships/customXml" Target="../ink/ink1650.xml"/><Relationship Id="rId15" Type="http://schemas.openxmlformats.org/officeDocument/2006/relationships/customXml" Target="../ink/ink1593.xml"/><Relationship Id="rId106" Type="http://schemas.openxmlformats.org/officeDocument/2006/relationships/image" Target="../media/image699.png"/><Relationship Id="rId127" Type="http://schemas.openxmlformats.org/officeDocument/2006/relationships/customXml" Target="../ink/ink1637.xml"/><Relationship Id="rId10" Type="http://schemas.openxmlformats.org/officeDocument/2006/relationships/image" Target="../media/image434.png"/><Relationship Id="rId73" Type="http://schemas.openxmlformats.org/officeDocument/2006/relationships/customXml" Target="../ink/ink1610.xml"/><Relationship Id="rId78" Type="http://schemas.openxmlformats.org/officeDocument/2006/relationships/image" Target="../media/image685.png"/><Relationship Id="rId94" Type="http://schemas.openxmlformats.org/officeDocument/2006/relationships/image" Target="../media/image693.png"/><Relationship Id="rId99" Type="http://schemas.openxmlformats.org/officeDocument/2006/relationships/customXml" Target="../ink/ink1623.xml"/><Relationship Id="rId101" Type="http://schemas.openxmlformats.org/officeDocument/2006/relationships/customXml" Target="../ink/ink1624.xml"/><Relationship Id="rId122" Type="http://schemas.openxmlformats.org/officeDocument/2006/relationships/image" Target="../media/image707.png"/><Relationship Id="rId143" Type="http://schemas.openxmlformats.org/officeDocument/2006/relationships/customXml" Target="../ink/ink1645.xml"/><Relationship Id="rId148" Type="http://schemas.openxmlformats.org/officeDocument/2006/relationships/image" Target="../media/image720.png"/><Relationship Id="rId164" Type="http://schemas.openxmlformats.org/officeDocument/2006/relationships/image" Target="../media/image728.png"/><Relationship Id="rId4" Type="http://schemas.openxmlformats.org/officeDocument/2006/relationships/image" Target="../media/image431.png"/><Relationship Id="rId9" Type="http://schemas.openxmlformats.org/officeDocument/2006/relationships/customXml" Target="../ink/ink1590.xml"/><Relationship Id="rId47" Type="http://schemas.openxmlformats.org/officeDocument/2006/relationships/customXml" Target="../ink/ink1601.xml"/><Relationship Id="rId68" Type="http://schemas.openxmlformats.org/officeDocument/2006/relationships/image" Target="../media/image680.png"/><Relationship Id="rId89" Type="http://schemas.openxmlformats.org/officeDocument/2006/relationships/customXml" Target="../ink/ink1618.xml"/><Relationship Id="rId112" Type="http://schemas.openxmlformats.org/officeDocument/2006/relationships/image" Target="../media/image702.png"/><Relationship Id="rId133" Type="http://schemas.openxmlformats.org/officeDocument/2006/relationships/customXml" Target="../ink/ink1640.xml"/><Relationship Id="rId154" Type="http://schemas.openxmlformats.org/officeDocument/2006/relationships/image" Target="../media/image723.png"/></Relationships>
</file>

<file path=ppt/slides/_rels/slide215.xml.rels><?xml version="1.0" encoding="UTF-8" standalone="yes"?>
<Relationships xmlns="http://schemas.openxmlformats.org/package/2006/relationships"><Relationship Id="rId8" Type="http://schemas.openxmlformats.org/officeDocument/2006/relationships/image" Target="../media/image603.png"/><Relationship Id="rId13" Type="http://schemas.openxmlformats.org/officeDocument/2006/relationships/customXml" Target="../ink/ink1661.xml"/><Relationship Id="rId18" Type="http://schemas.openxmlformats.org/officeDocument/2006/relationships/image" Target="../media/image608.png"/><Relationship Id="rId26" Type="http://schemas.openxmlformats.org/officeDocument/2006/relationships/image" Target="../media/image612.png"/><Relationship Id="rId3" Type="http://schemas.openxmlformats.org/officeDocument/2006/relationships/customXml" Target="../ink/ink1656.xml"/><Relationship Id="rId21" Type="http://schemas.openxmlformats.org/officeDocument/2006/relationships/customXml" Target="../ink/ink1665.xml"/><Relationship Id="rId7" Type="http://schemas.openxmlformats.org/officeDocument/2006/relationships/customXml" Target="../ink/ink1658.xml"/><Relationship Id="rId12" Type="http://schemas.openxmlformats.org/officeDocument/2006/relationships/image" Target="../media/image605.png"/><Relationship Id="rId17" Type="http://schemas.openxmlformats.org/officeDocument/2006/relationships/customXml" Target="../ink/ink1663.xml"/><Relationship Id="rId25" Type="http://schemas.openxmlformats.org/officeDocument/2006/relationships/customXml" Target="../ink/ink1667.xml"/><Relationship Id="rId2" Type="http://schemas.openxmlformats.org/officeDocument/2006/relationships/image" Target="../media/image600.png"/><Relationship Id="rId16" Type="http://schemas.openxmlformats.org/officeDocument/2006/relationships/image" Target="../media/image607.png"/><Relationship Id="rId20" Type="http://schemas.openxmlformats.org/officeDocument/2006/relationships/image" Target="../media/image609.png"/><Relationship Id="rId1" Type="http://schemas.openxmlformats.org/officeDocument/2006/relationships/slideLayout" Target="../slideLayouts/slideLayout7.xml"/><Relationship Id="rId6" Type="http://schemas.openxmlformats.org/officeDocument/2006/relationships/image" Target="../media/image602.png"/><Relationship Id="rId11" Type="http://schemas.openxmlformats.org/officeDocument/2006/relationships/customXml" Target="../ink/ink1660.xml"/><Relationship Id="rId24" Type="http://schemas.openxmlformats.org/officeDocument/2006/relationships/image" Target="../media/image611.png"/><Relationship Id="rId5" Type="http://schemas.openxmlformats.org/officeDocument/2006/relationships/customXml" Target="../ink/ink1657.xml"/><Relationship Id="rId15" Type="http://schemas.openxmlformats.org/officeDocument/2006/relationships/customXml" Target="../ink/ink1662.xml"/><Relationship Id="rId23" Type="http://schemas.openxmlformats.org/officeDocument/2006/relationships/customXml" Target="../ink/ink1666.xml"/><Relationship Id="rId10" Type="http://schemas.openxmlformats.org/officeDocument/2006/relationships/image" Target="../media/image604.png"/><Relationship Id="rId19" Type="http://schemas.openxmlformats.org/officeDocument/2006/relationships/customXml" Target="../ink/ink1664.xml"/><Relationship Id="rId4" Type="http://schemas.openxmlformats.org/officeDocument/2006/relationships/image" Target="../media/image601.png"/><Relationship Id="rId9" Type="http://schemas.openxmlformats.org/officeDocument/2006/relationships/customXml" Target="../ink/ink1659.xml"/><Relationship Id="rId14" Type="http://schemas.openxmlformats.org/officeDocument/2006/relationships/image" Target="../media/image606.png"/><Relationship Id="rId22" Type="http://schemas.openxmlformats.org/officeDocument/2006/relationships/image" Target="../media/image61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3" Type="http://schemas.openxmlformats.org/officeDocument/2006/relationships/hyperlink" Target="https://youtu.be/7aXbh9VUB3U" TargetMode="External"/><Relationship Id="rId2" Type="http://schemas.openxmlformats.org/officeDocument/2006/relationships/hyperlink" Target="https://youtu.be/L7_oz_HzleY"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77.emf"/><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image" Target="../media/image67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ustomXml" Target="../ink/ink6.xml"/><Relationship Id="rId18" Type="http://schemas.openxmlformats.org/officeDocument/2006/relationships/image" Target="../media/image20.png"/><Relationship Id="rId26"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7.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9.png"/><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customXml" Target="../ink/ink5.xml"/><Relationship Id="rId24" Type="http://schemas.openxmlformats.org/officeDocument/2006/relationships/image" Target="../media/image23.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6.png"/><Relationship Id="rId19" Type="http://schemas.openxmlformats.org/officeDocument/2006/relationships/customXml" Target="../ink/ink9.xml"/><Relationship Id="rId4" Type="http://schemas.openxmlformats.org/officeDocument/2006/relationships/image" Target="../media/image13.png"/><Relationship Id="rId9" Type="http://schemas.openxmlformats.org/officeDocument/2006/relationships/customXml" Target="../ink/ink4.xml"/><Relationship Id="rId14" Type="http://schemas.openxmlformats.org/officeDocument/2006/relationships/image" Target="../media/image18.png"/><Relationship Id="rId22"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customXml" Target="../ink/ink17.xml"/><Relationship Id="rId26" Type="http://schemas.openxmlformats.org/officeDocument/2006/relationships/customXml" Target="../ink/ink22.xml"/><Relationship Id="rId3" Type="http://schemas.openxmlformats.org/officeDocument/2006/relationships/image" Target="../media/image27.png"/><Relationship Id="rId21" Type="http://schemas.openxmlformats.org/officeDocument/2006/relationships/customXml" Target="../ink/ink19.xml"/><Relationship Id="rId34" Type="http://schemas.openxmlformats.org/officeDocument/2006/relationships/customXml" Target="../ink/ink26.xml"/><Relationship Id="rId12" Type="http://schemas.openxmlformats.org/officeDocument/2006/relationships/customXml" Target="../ink/ink14.xml"/><Relationship Id="rId17" Type="http://schemas.openxmlformats.org/officeDocument/2006/relationships/image" Target="../media/image34.png"/><Relationship Id="rId25" Type="http://schemas.openxmlformats.org/officeDocument/2006/relationships/image" Target="../media/image37.png"/><Relationship Id="rId33" Type="http://schemas.openxmlformats.org/officeDocument/2006/relationships/image" Target="../media/image28.png"/><Relationship Id="rId2" Type="http://schemas.openxmlformats.org/officeDocument/2006/relationships/image" Target="../media/image26.png"/><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39.png"/><Relationship Id="rId1" Type="http://schemas.openxmlformats.org/officeDocument/2006/relationships/slideLayout" Target="../slideLayouts/slideLayout7.xml"/><Relationship Id="rId11" Type="http://schemas.openxmlformats.org/officeDocument/2006/relationships/image" Target="../media/image31.png"/><Relationship Id="rId24" Type="http://schemas.openxmlformats.org/officeDocument/2006/relationships/customXml" Target="../ink/ink21.xml"/><Relationship Id="rId32" Type="http://schemas.openxmlformats.org/officeDocument/2006/relationships/customXml" Target="../ink/ink25.xml"/><Relationship Id="rId37" Type="http://schemas.openxmlformats.org/officeDocument/2006/relationships/image" Target="../media/image30.png"/><Relationship Id="rId15" Type="http://schemas.openxmlformats.org/officeDocument/2006/relationships/image" Target="../media/image33.png"/><Relationship Id="rId23" Type="http://schemas.openxmlformats.org/officeDocument/2006/relationships/image" Target="../media/image36.png"/><Relationship Id="rId28" Type="http://schemas.openxmlformats.org/officeDocument/2006/relationships/customXml" Target="../ink/ink23.xml"/><Relationship Id="rId36" Type="http://schemas.openxmlformats.org/officeDocument/2006/relationships/customXml" Target="../ink/ink27.xml"/><Relationship Id="rId19" Type="http://schemas.openxmlformats.org/officeDocument/2006/relationships/image" Target="../media/image35.png"/><Relationship Id="rId31" Type="http://schemas.openxmlformats.org/officeDocument/2006/relationships/image" Target="../media/image40.png"/><Relationship Id="rId4" Type="http://schemas.openxmlformats.org/officeDocument/2006/relationships/customXml" Target="../ink/ink13.xml"/><Relationship Id="rId14" Type="http://schemas.openxmlformats.org/officeDocument/2006/relationships/customXml" Target="../ink/ink15.xml"/><Relationship Id="rId22" Type="http://schemas.openxmlformats.org/officeDocument/2006/relationships/customXml" Target="../ink/ink20.xml"/><Relationship Id="rId27" Type="http://schemas.openxmlformats.org/officeDocument/2006/relationships/image" Target="../media/image38.png"/><Relationship Id="rId30" Type="http://schemas.openxmlformats.org/officeDocument/2006/relationships/customXml" Target="../ink/ink24.xml"/><Relationship Id="rId35"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33.xml"/><Relationship Id="rId18" Type="http://schemas.openxmlformats.org/officeDocument/2006/relationships/image" Target="../media/image49.png"/><Relationship Id="rId3" Type="http://schemas.openxmlformats.org/officeDocument/2006/relationships/customXml" Target="../ink/ink28.xml"/><Relationship Id="rId21" Type="http://schemas.openxmlformats.org/officeDocument/2006/relationships/customXml" Target="../ink/ink37.xml"/><Relationship Id="rId7" Type="http://schemas.openxmlformats.org/officeDocument/2006/relationships/customXml" Target="../ink/ink30.xml"/><Relationship Id="rId12" Type="http://schemas.openxmlformats.org/officeDocument/2006/relationships/image" Target="../media/image46.png"/><Relationship Id="rId17" Type="http://schemas.openxmlformats.org/officeDocument/2006/relationships/customXml" Target="../ink/ink35.xml"/><Relationship Id="rId25" Type="http://schemas.openxmlformats.org/officeDocument/2006/relationships/image" Target="../media/image53.png"/><Relationship Id="rId2" Type="http://schemas.openxmlformats.org/officeDocument/2006/relationships/image" Target="../media/image41.pn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customXml" Target="../ink/ink32.xml"/><Relationship Id="rId24" Type="http://schemas.openxmlformats.org/officeDocument/2006/relationships/image" Target="../media/image52.png"/><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customXml" Target="../ink/ink38.xml"/><Relationship Id="rId10" Type="http://schemas.openxmlformats.org/officeDocument/2006/relationships/image" Target="../media/image45.png"/><Relationship Id="rId19" Type="http://schemas.openxmlformats.org/officeDocument/2006/relationships/customXml" Target="../ink/ink36.xml"/><Relationship Id="rId4" Type="http://schemas.openxmlformats.org/officeDocument/2006/relationships/image" Target="../media/image42.png"/><Relationship Id="rId9" Type="http://schemas.openxmlformats.org/officeDocument/2006/relationships/customXml" Target="../ink/ink31.xml"/><Relationship Id="rId14" Type="http://schemas.openxmlformats.org/officeDocument/2006/relationships/image" Target="../media/image47.png"/><Relationship Id="rId2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708uKGdqROk"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62.png"/><Relationship Id="rId26" Type="http://schemas.openxmlformats.org/officeDocument/2006/relationships/customXml" Target="../ink/ink50.xml"/><Relationship Id="rId39" Type="http://schemas.openxmlformats.org/officeDocument/2006/relationships/image" Target="../media/image73.png"/><Relationship Id="rId21" Type="http://schemas.openxmlformats.org/officeDocument/2006/relationships/customXml" Target="../ink/ink48.xml"/><Relationship Id="rId34" Type="http://schemas.openxmlformats.org/officeDocument/2006/relationships/customXml" Target="../ink/ink54.xml"/><Relationship Id="rId42" Type="http://schemas.openxmlformats.org/officeDocument/2006/relationships/customXml" Target="../ink/ink58.xml"/><Relationship Id="rId47" Type="http://schemas.openxmlformats.org/officeDocument/2006/relationships/image" Target="../media/image77.png"/><Relationship Id="rId50" Type="http://schemas.openxmlformats.org/officeDocument/2006/relationships/customXml" Target="../ink/ink62.xml"/><Relationship Id="rId7" Type="http://schemas.openxmlformats.org/officeDocument/2006/relationships/customXml" Target="../ink/ink41.xml"/><Relationship Id="rId2" Type="http://schemas.openxmlformats.org/officeDocument/2006/relationships/image" Target="../media/image55.png"/><Relationship Id="rId16" Type="http://schemas.openxmlformats.org/officeDocument/2006/relationships/image" Target="../media/image61.png"/><Relationship Id="rId29" Type="http://schemas.openxmlformats.org/officeDocument/2006/relationships/image" Target="../media/image68.png"/><Relationship Id="rId11" Type="http://schemas.openxmlformats.org/officeDocument/2006/relationships/customXml" Target="../ink/ink43.xml"/><Relationship Id="rId24" Type="http://schemas.openxmlformats.org/officeDocument/2006/relationships/image" Target="../media/image65.png"/><Relationship Id="rId32" Type="http://schemas.openxmlformats.org/officeDocument/2006/relationships/customXml" Target="../ink/ink53.xml"/><Relationship Id="rId37" Type="http://schemas.openxmlformats.org/officeDocument/2006/relationships/image" Target="../media/image72.png"/><Relationship Id="rId40" Type="http://schemas.openxmlformats.org/officeDocument/2006/relationships/customXml" Target="../ink/ink57.xml"/><Relationship Id="rId45" Type="http://schemas.openxmlformats.org/officeDocument/2006/relationships/image" Target="../media/image76.png"/><Relationship Id="rId53" Type="http://schemas.openxmlformats.org/officeDocument/2006/relationships/image" Target="../media/image80.png"/><Relationship Id="rId5" Type="http://schemas.openxmlformats.org/officeDocument/2006/relationships/customXml" Target="../ink/ink40.xml"/><Relationship Id="rId10" Type="http://schemas.openxmlformats.org/officeDocument/2006/relationships/image" Target="../media/image58.png"/><Relationship Id="rId19" Type="http://schemas.openxmlformats.org/officeDocument/2006/relationships/customXml" Target="../ink/ink47.xml"/><Relationship Id="rId31" Type="http://schemas.openxmlformats.org/officeDocument/2006/relationships/image" Target="../media/image69.png"/><Relationship Id="rId44" Type="http://schemas.openxmlformats.org/officeDocument/2006/relationships/customXml" Target="../ink/ink59.xml"/><Relationship Id="rId52" Type="http://schemas.openxmlformats.org/officeDocument/2006/relationships/customXml" Target="../ink/ink63.xml"/><Relationship Id="rId4" Type="http://schemas.openxmlformats.org/officeDocument/2006/relationships/image" Target="../media/image550.png"/><Relationship Id="rId9" Type="http://schemas.openxmlformats.org/officeDocument/2006/relationships/customXml" Target="../ink/ink42.xml"/><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image" Target="../media/image67.png"/><Relationship Id="rId30" Type="http://schemas.openxmlformats.org/officeDocument/2006/relationships/customXml" Target="../ink/ink52.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61.xml"/><Relationship Id="rId8" Type="http://schemas.openxmlformats.org/officeDocument/2006/relationships/image" Target="../media/image57.png"/><Relationship Id="rId51" Type="http://schemas.openxmlformats.org/officeDocument/2006/relationships/image" Target="../media/image79.png"/><Relationship Id="rId3" Type="http://schemas.openxmlformats.org/officeDocument/2006/relationships/customXml" Target="../ink/ink39.xml"/><Relationship Id="rId12" Type="http://schemas.openxmlformats.org/officeDocument/2006/relationships/image" Target="../media/image59.png"/><Relationship Id="rId17" Type="http://schemas.openxmlformats.org/officeDocument/2006/relationships/customXml" Target="../ink/ink46.xml"/><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56.xml"/><Relationship Id="rId46" Type="http://schemas.openxmlformats.org/officeDocument/2006/relationships/customXml" Target="../ink/ink60.xml"/><Relationship Id="rId20" Type="http://schemas.openxmlformats.org/officeDocument/2006/relationships/image" Target="../media/image63.png"/><Relationship Id="rId41"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6.png"/><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customXml" Target="../ink/ink51.xml"/><Relationship Id="rId36" Type="http://schemas.openxmlformats.org/officeDocument/2006/relationships/customXml" Target="../ink/ink55.xml"/><Relationship Id="rId49"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customXml" Target="../ink/ink64.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playlist?list=PLcGZbzUhfcJbEazYYKUgdnEskZa5PX86N"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3" Type="http://schemas.openxmlformats.org/officeDocument/2006/relationships/customXml" Target="../ink/ink70.xml"/><Relationship Id="rId18" Type="http://schemas.openxmlformats.org/officeDocument/2006/relationships/image" Target="../media/image62.png"/><Relationship Id="rId26" Type="http://schemas.openxmlformats.org/officeDocument/2006/relationships/customXml" Target="../ink/ink76.xml"/><Relationship Id="rId39" Type="http://schemas.openxmlformats.org/officeDocument/2006/relationships/image" Target="../media/image73.png"/><Relationship Id="rId21" Type="http://schemas.openxmlformats.org/officeDocument/2006/relationships/customXml" Target="../ink/ink74.xml"/><Relationship Id="rId34" Type="http://schemas.openxmlformats.org/officeDocument/2006/relationships/customXml" Target="../ink/ink80.xml"/><Relationship Id="rId42" Type="http://schemas.openxmlformats.org/officeDocument/2006/relationships/customXml" Target="../ink/ink84.xml"/><Relationship Id="rId47" Type="http://schemas.openxmlformats.org/officeDocument/2006/relationships/image" Target="../media/image77.png"/><Relationship Id="rId50" Type="http://schemas.openxmlformats.org/officeDocument/2006/relationships/customXml" Target="../ink/ink88.xml"/><Relationship Id="rId7" Type="http://schemas.openxmlformats.org/officeDocument/2006/relationships/customXml" Target="../ink/ink67.xml"/><Relationship Id="rId2" Type="http://schemas.openxmlformats.org/officeDocument/2006/relationships/image" Target="../media/image55.png"/><Relationship Id="rId16" Type="http://schemas.openxmlformats.org/officeDocument/2006/relationships/image" Target="../media/image61.png"/><Relationship Id="rId29" Type="http://schemas.openxmlformats.org/officeDocument/2006/relationships/image" Target="../media/image68.png"/><Relationship Id="rId11" Type="http://schemas.openxmlformats.org/officeDocument/2006/relationships/customXml" Target="../ink/ink69.xml"/><Relationship Id="rId24" Type="http://schemas.openxmlformats.org/officeDocument/2006/relationships/image" Target="../media/image65.png"/><Relationship Id="rId32" Type="http://schemas.openxmlformats.org/officeDocument/2006/relationships/customXml" Target="../ink/ink79.xml"/><Relationship Id="rId37" Type="http://schemas.openxmlformats.org/officeDocument/2006/relationships/image" Target="../media/image72.png"/><Relationship Id="rId40" Type="http://schemas.openxmlformats.org/officeDocument/2006/relationships/customXml" Target="../ink/ink83.xml"/><Relationship Id="rId45" Type="http://schemas.openxmlformats.org/officeDocument/2006/relationships/image" Target="../media/image76.png"/><Relationship Id="rId53" Type="http://schemas.openxmlformats.org/officeDocument/2006/relationships/image" Target="../media/image80.png"/><Relationship Id="rId5" Type="http://schemas.openxmlformats.org/officeDocument/2006/relationships/customXml" Target="../ink/ink66.xml"/><Relationship Id="rId10" Type="http://schemas.openxmlformats.org/officeDocument/2006/relationships/image" Target="../media/image58.png"/><Relationship Id="rId19" Type="http://schemas.openxmlformats.org/officeDocument/2006/relationships/customXml" Target="../ink/ink73.xml"/><Relationship Id="rId31" Type="http://schemas.openxmlformats.org/officeDocument/2006/relationships/image" Target="../media/image69.png"/><Relationship Id="rId44" Type="http://schemas.openxmlformats.org/officeDocument/2006/relationships/customXml" Target="../ink/ink85.xml"/><Relationship Id="rId52" Type="http://schemas.openxmlformats.org/officeDocument/2006/relationships/customXml" Target="../ink/ink89.xml"/><Relationship Id="rId4" Type="http://schemas.openxmlformats.org/officeDocument/2006/relationships/image" Target="../media/image550.png"/><Relationship Id="rId9" Type="http://schemas.openxmlformats.org/officeDocument/2006/relationships/customXml" Target="../ink/ink68.xml"/><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image" Target="../media/image67.png"/><Relationship Id="rId30" Type="http://schemas.openxmlformats.org/officeDocument/2006/relationships/customXml" Target="../ink/ink78.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87.xml"/><Relationship Id="rId8" Type="http://schemas.openxmlformats.org/officeDocument/2006/relationships/image" Target="../media/image57.png"/><Relationship Id="rId51" Type="http://schemas.openxmlformats.org/officeDocument/2006/relationships/image" Target="../media/image79.png"/><Relationship Id="rId3" Type="http://schemas.openxmlformats.org/officeDocument/2006/relationships/customXml" Target="../ink/ink65.xml"/><Relationship Id="rId12" Type="http://schemas.openxmlformats.org/officeDocument/2006/relationships/image" Target="../media/image59.png"/><Relationship Id="rId17" Type="http://schemas.openxmlformats.org/officeDocument/2006/relationships/customXml" Target="../ink/ink72.xml"/><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82.xml"/><Relationship Id="rId46" Type="http://schemas.openxmlformats.org/officeDocument/2006/relationships/customXml" Target="../ink/ink86.xml"/><Relationship Id="rId20" Type="http://schemas.openxmlformats.org/officeDocument/2006/relationships/image" Target="../media/image63.png"/><Relationship Id="rId41"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56.png"/><Relationship Id="rId15" Type="http://schemas.openxmlformats.org/officeDocument/2006/relationships/customXml" Target="../ink/ink71.xml"/><Relationship Id="rId23" Type="http://schemas.openxmlformats.org/officeDocument/2006/relationships/customXml" Target="../ink/ink75.xml"/><Relationship Id="rId28" Type="http://schemas.openxmlformats.org/officeDocument/2006/relationships/customXml" Target="../ink/ink77.xml"/><Relationship Id="rId36" Type="http://schemas.openxmlformats.org/officeDocument/2006/relationships/customXml" Target="../ink/ink81.xml"/><Relationship Id="rId49" Type="http://schemas.openxmlformats.org/officeDocument/2006/relationships/image" Target="../media/image78.png"/></Relationships>
</file>

<file path=ppt/slides/_rels/slide7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s://youtu.be/HlLCtjJzHVI?si=C_-FtWSOUDYZLrdE" TargetMode="External"/><Relationship Id="rId1" Type="http://schemas.openxmlformats.org/officeDocument/2006/relationships/slideLayout" Target="../slideLayouts/slideLayout2.xml"/><Relationship Id="rId5" Type="http://schemas.openxmlformats.org/officeDocument/2006/relationships/image" Target="../media/image98.gif"/><Relationship Id="rId4" Type="http://schemas.openxmlformats.org/officeDocument/2006/relationships/image" Target="../media/image9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en.wikipedia.org/wiki/SREC_(file_format)"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jfi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s://www.seasip.info/VintagePC/mda.html#cmda"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http://tinyvga.com/vga-timing" TargetMode="External"/><Relationship Id="rId2" Type="http://schemas.openxmlformats.org/officeDocument/2006/relationships/image" Target="../media/image104.emf"/><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hyperlink" Target="http://tinyvga.com/vga-timing/640x400@70Hz" TargetMode="External"/><Relationship Id="rId4" Type="http://schemas.openxmlformats.org/officeDocument/2006/relationships/hyperlink" Target="http://tinyvga.com/vga-timing/640x480@60Hz"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digilent.com/reference/learn/programmable-logic/tutorials/vga-display-congroller/start" TargetMode="External"/><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hyperlink" Target="https://mrboot.de/mc6845.ph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 with wires and a calculator&#10;&#10;Description automatically generated">
            <a:extLst>
              <a:ext uri="{FF2B5EF4-FFF2-40B4-BE49-F238E27FC236}">
                <a16:creationId xmlns:a16="http://schemas.microsoft.com/office/drawing/2014/main" id="{40014129-00DC-0E06-BD04-F2B9EA8C7CB6}"/>
              </a:ext>
            </a:extLst>
          </p:cNvPr>
          <p:cNvPicPr>
            <a:picLocks noChangeAspect="1"/>
          </p:cNvPicPr>
          <p:nvPr/>
        </p:nvPicPr>
        <p:blipFill>
          <a:blip r:embed="rId2"/>
          <a:stretch>
            <a:fillRect/>
          </a:stretch>
        </p:blipFill>
        <p:spPr>
          <a:xfrm>
            <a:off x="1641928" y="0"/>
            <a:ext cx="8908143" cy="6858000"/>
          </a:xfrm>
          <a:prstGeom prst="rect">
            <a:avLst/>
          </a:prstGeom>
        </p:spPr>
      </p:pic>
      <p:sp>
        <p:nvSpPr>
          <p:cNvPr id="5" name="Rectangle: Rounded Corners 4">
            <a:extLst>
              <a:ext uri="{FF2B5EF4-FFF2-40B4-BE49-F238E27FC236}">
                <a16:creationId xmlns:a16="http://schemas.microsoft.com/office/drawing/2014/main" id="{5F53825D-0021-C391-1DE4-DEE86CB9B3A5}"/>
              </a:ext>
            </a:extLst>
          </p:cNvPr>
          <p:cNvSpPr/>
          <p:nvPr/>
        </p:nvSpPr>
        <p:spPr>
          <a:xfrm>
            <a:off x="5794310" y="1110343"/>
            <a:ext cx="2369976" cy="95172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Power</a:t>
            </a:r>
          </a:p>
          <a:p>
            <a:pPr algn="ctr"/>
            <a:r>
              <a:rPr lang="en-GB" sz="2400" b="1" dirty="0">
                <a:solidFill>
                  <a:schemeClr val="bg1"/>
                </a:solidFill>
              </a:rPr>
              <a:t>Distribution</a:t>
            </a:r>
          </a:p>
        </p:txBody>
      </p:sp>
      <p:sp>
        <p:nvSpPr>
          <p:cNvPr id="6" name="Rectangle: Rounded Corners 5">
            <a:extLst>
              <a:ext uri="{FF2B5EF4-FFF2-40B4-BE49-F238E27FC236}">
                <a16:creationId xmlns:a16="http://schemas.microsoft.com/office/drawing/2014/main" id="{D7FED6A6-A1F4-E93A-0DF0-779849B3C9E3}"/>
              </a:ext>
            </a:extLst>
          </p:cNvPr>
          <p:cNvSpPr/>
          <p:nvPr/>
        </p:nvSpPr>
        <p:spPr>
          <a:xfrm>
            <a:off x="7672873" y="245705"/>
            <a:ext cx="2369976" cy="309465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LED 7 Segment Display &amp; </a:t>
            </a:r>
          </a:p>
          <a:p>
            <a:pPr algn="ctr"/>
            <a:r>
              <a:rPr lang="en-GB" sz="2400" b="1" dirty="0">
                <a:solidFill>
                  <a:schemeClr val="bg1"/>
                </a:solidFill>
              </a:rPr>
              <a:t>Keypad</a:t>
            </a:r>
          </a:p>
          <a:p>
            <a:pPr algn="ctr"/>
            <a:endParaRPr lang="en-GB" sz="2400" b="1" dirty="0">
              <a:solidFill>
                <a:schemeClr val="bg1"/>
              </a:solidFill>
            </a:endParaRPr>
          </a:p>
        </p:txBody>
      </p:sp>
      <p:sp>
        <p:nvSpPr>
          <p:cNvPr id="7" name="Rectangle: Rounded Corners 6">
            <a:extLst>
              <a:ext uri="{FF2B5EF4-FFF2-40B4-BE49-F238E27FC236}">
                <a16:creationId xmlns:a16="http://schemas.microsoft.com/office/drawing/2014/main" id="{3F690C7D-3214-4F15-1169-E9148CD510E7}"/>
              </a:ext>
            </a:extLst>
          </p:cNvPr>
          <p:cNvSpPr/>
          <p:nvPr/>
        </p:nvSpPr>
        <p:spPr>
          <a:xfrm>
            <a:off x="7601338" y="3172408"/>
            <a:ext cx="1990531" cy="2354423"/>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CPU, Clock &amp; Buffers</a:t>
            </a:r>
          </a:p>
        </p:txBody>
      </p:sp>
      <p:sp>
        <p:nvSpPr>
          <p:cNvPr id="8" name="Rectangle: Rounded Corners 7">
            <a:extLst>
              <a:ext uri="{FF2B5EF4-FFF2-40B4-BE49-F238E27FC236}">
                <a16:creationId xmlns:a16="http://schemas.microsoft.com/office/drawing/2014/main" id="{ECF032CE-4CCB-BA9D-1308-849AA1E68C13}"/>
              </a:ext>
            </a:extLst>
          </p:cNvPr>
          <p:cNvSpPr/>
          <p:nvPr/>
        </p:nvSpPr>
        <p:spPr>
          <a:xfrm>
            <a:off x="5402425" y="3638940"/>
            <a:ext cx="2118048" cy="108235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ROM, RAM, Address Decoder</a:t>
            </a:r>
          </a:p>
        </p:txBody>
      </p:sp>
      <p:sp>
        <p:nvSpPr>
          <p:cNvPr id="9" name="Rectangle: Rounded Corners 8">
            <a:extLst>
              <a:ext uri="{FF2B5EF4-FFF2-40B4-BE49-F238E27FC236}">
                <a16:creationId xmlns:a16="http://schemas.microsoft.com/office/drawing/2014/main" id="{6F8AE207-D3FC-6CBE-AD58-BEE3A086BC2D}"/>
              </a:ext>
            </a:extLst>
          </p:cNvPr>
          <p:cNvSpPr/>
          <p:nvPr/>
        </p:nvSpPr>
        <p:spPr>
          <a:xfrm>
            <a:off x="1735496" y="3111"/>
            <a:ext cx="4108579" cy="1583093"/>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IDE Hard disk &amp; Controller</a:t>
            </a:r>
          </a:p>
        </p:txBody>
      </p:sp>
      <p:sp>
        <p:nvSpPr>
          <p:cNvPr id="10" name="Rectangle: Rounded Corners 9">
            <a:extLst>
              <a:ext uri="{FF2B5EF4-FFF2-40B4-BE49-F238E27FC236}">
                <a16:creationId xmlns:a16="http://schemas.microsoft.com/office/drawing/2014/main" id="{93EA8939-1A3D-26B1-A743-52137C9E0CFE}"/>
              </a:ext>
            </a:extLst>
          </p:cNvPr>
          <p:cNvSpPr/>
          <p:nvPr/>
        </p:nvSpPr>
        <p:spPr>
          <a:xfrm>
            <a:off x="1912776" y="1595535"/>
            <a:ext cx="3181738" cy="525935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VGA Video Controller</a:t>
            </a:r>
          </a:p>
          <a:p>
            <a:pPr algn="ctr"/>
            <a:r>
              <a:rPr lang="en-GB" sz="2000" b="1" dirty="0">
                <a:solidFill>
                  <a:schemeClr val="bg1"/>
                </a:solidFill>
              </a:rPr>
              <a:t>80 x 30 16 Colour</a:t>
            </a:r>
          </a:p>
          <a:p>
            <a:pPr algn="ctr"/>
            <a:r>
              <a:rPr lang="en-GB" sz="2000" b="1" dirty="0">
                <a:solidFill>
                  <a:schemeClr val="bg1"/>
                </a:solidFill>
              </a:rPr>
              <a:t>640 x 480 2 Colour</a:t>
            </a:r>
          </a:p>
          <a:p>
            <a:pPr algn="ctr"/>
            <a:r>
              <a:rPr lang="en-GB" sz="2000" b="1" dirty="0">
                <a:solidFill>
                  <a:schemeClr val="bg1"/>
                </a:solidFill>
              </a:rPr>
              <a:t>320 x 200 256 Colour</a:t>
            </a:r>
          </a:p>
          <a:p>
            <a:pPr algn="ctr"/>
            <a:endParaRPr lang="en-GB" sz="2000" b="1" dirty="0">
              <a:solidFill>
                <a:schemeClr val="bg1"/>
              </a:solidFill>
            </a:endParaRPr>
          </a:p>
          <a:p>
            <a:pPr algn="ctr"/>
            <a:r>
              <a:rPr lang="en-GB" sz="2000" b="1" dirty="0">
                <a:solidFill>
                  <a:schemeClr val="bg1"/>
                </a:solidFill>
              </a:rPr>
              <a:t>MCGA mode compatible</a:t>
            </a:r>
          </a:p>
          <a:p>
            <a:pPr algn="ctr"/>
            <a:endParaRPr lang="en-GB" sz="2400" b="1" dirty="0">
              <a:solidFill>
                <a:schemeClr val="bg1"/>
              </a:solidFill>
            </a:endParaRPr>
          </a:p>
        </p:txBody>
      </p:sp>
      <p:sp>
        <p:nvSpPr>
          <p:cNvPr id="11" name="Rectangle: Rounded Corners 10">
            <a:extLst>
              <a:ext uri="{FF2B5EF4-FFF2-40B4-BE49-F238E27FC236}">
                <a16:creationId xmlns:a16="http://schemas.microsoft.com/office/drawing/2014/main" id="{3C3D4203-A3E5-FB73-2AAD-A8BC95012361}"/>
              </a:ext>
            </a:extLst>
          </p:cNvPr>
          <p:cNvSpPr/>
          <p:nvPr/>
        </p:nvSpPr>
        <p:spPr>
          <a:xfrm>
            <a:off x="5288902" y="2062065"/>
            <a:ext cx="2483498" cy="699796"/>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Serial &amp; PIA</a:t>
            </a:r>
          </a:p>
        </p:txBody>
      </p:sp>
      <p:sp>
        <p:nvSpPr>
          <p:cNvPr id="12" name="Rectangle: Rounded Corners 11">
            <a:extLst>
              <a:ext uri="{FF2B5EF4-FFF2-40B4-BE49-F238E27FC236}">
                <a16:creationId xmlns:a16="http://schemas.microsoft.com/office/drawing/2014/main" id="{3F4462F5-D235-8D17-64C9-82DD0675F67B}"/>
              </a:ext>
            </a:extLst>
          </p:cNvPr>
          <p:cNvSpPr/>
          <p:nvPr/>
        </p:nvSpPr>
        <p:spPr>
          <a:xfrm>
            <a:off x="5141944" y="5587480"/>
            <a:ext cx="2483498" cy="816430"/>
          </a:xfrm>
          <a:prstGeom prst="round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PS2 Keyboard</a:t>
            </a:r>
          </a:p>
        </p:txBody>
      </p:sp>
      <p:sp>
        <p:nvSpPr>
          <p:cNvPr id="13" name="Rectangle: Rounded Corners 12">
            <a:extLst>
              <a:ext uri="{FF2B5EF4-FFF2-40B4-BE49-F238E27FC236}">
                <a16:creationId xmlns:a16="http://schemas.microsoft.com/office/drawing/2014/main" id="{8E66C5A9-4D5C-0F37-A9CF-9BAE4E6E5248}"/>
              </a:ext>
            </a:extLst>
          </p:cNvPr>
          <p:cNvSpPr/>
          <p:nvPr/>
        </p:nvSpPr>
        <p:spPr>
          <a:xfrm>
            <a:off x="7625442" y="5599921"/>
            <a:ext cx="2483498" cy="69979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bg1"/>
                </a:solidFill>
              </a:rPr>
              <a:t>Sound &amp; Joystick</a:t>
            </a:r>
          </a:p>
        </p:txBody>
      </p:sp>
      <p:sp>
        <p:nvSpPr>
          <p:cNvPr id="14" name="Rectangle: Rounded Corners 13">
            <a:extLst>
              <a:ext uri="{FF2B5EF4-FFF2-40B4-BE49-F238E27FC236}">
                <a16:creationId xmlns:a16="http://schemas.microsoft.com/office/drawing/2014/main" id="{2CF1E1F3-39F8-160A-874C-8D0C3B57CC13}"/>
              </a:ext>
            </a:extLst>
          </p:cNvPr>
          <p:cNvSpPr/>
          <p:nvPr/>
        </p:nvSpPr>
        <p:spPr>
          <a:xfrm>
            <a:off x="9591869" y="4527005"/>
            <a:ext cx="645462" cy="852645"/>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bg1"/>
              </a:solidFill>
            </a:endParaRPr>
          </a:p>
        </p:txBody>
      </p:sp>
    </p:spTree>
    <p:extLst>
      <p:ext uri="{BB962C8B-B14F-4D97-AF65-F5344CB8AC3E}">
        <p14:creationId xmlns:p14="http://schemas.microsoft.com/office/powerpoint/2010/main" val="192822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63C3-D69F-7697-4F52-6CA946CC0921}"/>
              </a:ext>
            </a:extLst>
          </p:cNvPr>
          <p:cNvSpPr>
            <a:spLocks noGrp="1"/>
          </p:cNvSpPr>
          <p:nvPr>
            <p:ph type="title"/>
          </p:nvPr>
        </p:nvSpPr>
        <p:spPr/>
        <p:txBody>
          <a:bodyPr/>
          <a:lstStyle/>
          <a:p>
            <a:r>
              <a:rPr lang="en-GB" dirty="0"/>
              <a:t>LESSONS LEARNED FROM 6809 NANOCOMP SERIES</a:t>
            </a:r>
          </a:p>
        </p:txBody>
      </p:sp>
      <p:sp>
        <p:nvSpPr>
          <p:cNvPr id="3" name="Content Placeholder 2">
            <a:extLst>
              <a:ext uri="{FF2B5EF4-FFF2-40B4-BE49-F238E27FC236}">
                <a16:creationId xmlns:a16="http://schemas.microsoft.com/office/drawing/2014/main" id="{97BDE8B2-30F4-EED3-C890-59E167A76114}"/>
              </a:ext>
            </a:extLst>
          </p:cNvPr>
          <p:cNvSpPr>
            <a:spLocks noGrp="1"/>
          </p:cNvSpPr>
          <p:nvPr>
            <p:ph idx="1"/>
          </p:nvPr>
        </p:nvSpPr>
        <p:spPr>
          <a:xfrm>
            <a:off x="581192" y="2180496"/>
            <a:ext cx="11029615" cy="4268942"/>
          </a:xfrm>
        </p:spPr>
        <p:txBody>
          <a:bodyPr anchor="t" anchorCtr="0">
            <a:normAutofit/>
          </a:bodyPr>
          <a:lstStyle/>
          <a:p>
            <a:r>
              <a:rPr lang="en-GB" sz="2400" dirty="0"/>
              <a:t>Videos were organised by project steps</a:t>
            </a:r>
          </a:p>
          <a:p>
            <a:r>
              <a:rPr lang="en-GB" sz="2400" dirty="0"/>
              <a:t>Most videos too long – 30-60 minutes even when split into multiple parts</a:t>
            </a:r>
          </a:p>
          <a:p>
            <a:r>
              <a:rPr lang="en-GB" sz="2400" dirty="0"/>
              <a:t>Large gaps of many weeks between publishing new videos</a:t>
            </a:r>
          </a:p>
          <a:p>
            <a:r>
              <a:rPr lang="en-GB" sz="2400" dirty="0"/>
              <a:t>Video post-production takes longer (Editing, Subtitles and Reviewing)</a:t>
            </a:r>
          </a:p>
          <a:p>
            <a:r>
              <a:rPr lang="en-GB" sz="2400" dirty="0"/>
              <a:t>Plan to keep videos to 15-20 minutes maximum</a:t>
            </a:r>
          </a:p>
          <a:p>
            <a:r>
              <a:rPr lang="en-GB" sz="2400" dirty="0"/>
              <a:t>Publish more frequently - not based on completed project steps</a:t>
            </a:r>
          </a:p>
          <a:p>
            <a:r>
              <a:rPr lang="en-GB" sz="2400" dirty="0"/>
              <a:t>All videos have reviewed/edited English sub-titles</a:t>
            </a:r>
          </a:p>
          <a:p>
            <a:r>
              <a:rPr lang="en-GB" sz="2400" dirty="0"/>
              <a:t>Recommend view at 1.5+ times speed with sub-titles</a:t>
            </a:r>
          </a:p>
          <a:p>
            <a:endParaRPr lang="en-GB" sz="2400" dirty="0"/>
          </a:p>
        </p:txBody>
      </p:sp>
    </p:spTree>
    <p:extLst>
      <p:ext uri="{BB962C8B-B14F-4D97-AF65-F5344CB8AC3E}">
        <p14:creationId xmlns:p14="http://schemas.microsoft.com/office/powerpoint/2010/main" val="26098798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97548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#14</a:t>
            </a:r>
            <a:br>
              <a:rPr lang="en-US" sz="6000" dirty="0">
                <a:solidFill>
                  <a:schemeClr val="bg1"/>
                </a:solidFill>
              </a:rPr>
            </a:br>
            <a:r>
              <a:rPr lang="en-US" sz="4400" dirty="0">
                <a:solidFill>
                  <a:schemeClr val="bg1"/>
                </a:solidFill>
              </a:rPr>
              <a:t>MONOCHROME DISPLAY ADAPTOR (MDA#2)</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54458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9272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6AD1A-8C64-7C4D-4E5E-9D19A745B48C}"/>
              </a:ext>
            </a:extLst>
          </p:cNvPr>
          <p:cNvPicPr>
            <a:picLocks noChangeAspect="1"/>
          </p:cNvPicPr>
          <p:nvPr/>
        </p:nvPicPr>
        <p:blipFill>
          <a:blip r:embed="rId2"/>
          <a:stretch>
            <a:fillRect/>
          </a:stretch>
        </p:blipFill>
        <p:spPr>
          <a:xfrm>
            <a:off x="2725270" y="0"/>
            <a:ext cx="6741459" cy="6858000"/>
          </a:xfrm>
          <a:prstGeom prst="rect">
            <a:avLst/>
          </a:prstGeom>
        </p:spPr>
      </p:pic>
      <p:sp>
        <p:nvSpPr>
          <p:cNvPr id="4" name="Rectangle: Rounded Corners 3">
            <a:extLst>
              <a:ext uri="{FF2B5EF4-FFF2-40B4-BE49-F238E27FC236}">
                <a16:creationId xmlns:a16="http://schemas.microsoft.com/office/drawing/2014/main" id="{F244C74C-EB73-2852-DA8A-A4D9F4FFF4CB}"/>
              </a:ext>
            </a:extLst>
          </p:cNvPr>
          <p:cNvSpPr/>
          <p:nvPr/>
        </p:nvSpPr>
        <p:spPr>
          <a:xfrm>
            <a:off x="3806890" y="2752590"/>
            <a:ext cx="1679510" cy="265916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GB" dirty="0">
              <a:solidFill>
                <a:srgbClr val="00B050"/>
              </a:solidFill>
            </a:endParaRPr>
          </a:p>
          <a:p>
            <a:pPr algn="ctr"/>
            <a:endParaRPr lang="en-GB" dirty="0">
              <a:solidFill>
                <a:srgbClr val="00B050"/>
              </a:solidFill>
            </a:endParaRPr>
          </a:p>
          <a:p>
            <a:pPr algn="ctr"/>
            <a:endParaRPr lang="en-GB" dirty="0">
              <a:solidFill>
                <a:srgbClr val="00B050"/>
              </a:solidFill>
            </a:endParaRPr>
          </a:p>
          <a:p>
            <a:r>
              <a:rPr lang="en-GB" dirty="0">
                <a:solidFill>
                  <a:srgbClr val="00B050"/>
                </a:solidFill>
              </a:rPr>
              <a:t>HD68A45S</a:t>
            </a:r>
          </a:p>
          <a:p>
            <a:r>
              <a:rPr lang="en-GB" dirty="0">
                <a:solidFill>
                  <a:srgbClr val="00B050"/>
                </a:solidFill>
              </a:rPr>
              <a:t>3.7Mhz </a:t>
            </a:r>
            <a:r>
              <a:rPr lang="en-GB" dirty="0" err="1">
                <a:solidFill>
                  <a:srgbClr val="00B050"/>
                </a:solidFill>
              </a:rPr>
              <a:t>Clk</a:t>
            </a:r>
            <a:endParaRPr lang="en-GB" dirty="0">
              <a:solidFill>
                <a:srgbClr val="00B050"/>
              </a:solidFill>
            </a:endParaRPr>
          </a:p>
          <a:p>
            <a:r>
              <a:rPr lang="en-GB" dirty="0">
                <a:solidFill>
                  <a:srgbClr val="00B050"/>
                </a:solidFill>
              </a:rPr>
              <a:t>Cursor Skew</a:t>
            </a:r>
          </a:p>
          <a:p>
            <a:r>
              <a:rPr lang="en-GB" dirty="0" err="1">
                <a:solidFill>
                  <a:srgbClr val="00B050"/>
                </a:solidFill>
              </a:rPr>
              <a:t>Disp</a:t>
            </a:r>
            <a:r>
              <a:rPr lang="en-GB" dirty="0">
                <a:solidFill>
                  <a:srgbClr val="00B050"/>
                </a:solidFill>
              </a:rPr>
              <a:t> En. Skew</a:t>
            </a:r>
          </a:p>
          <a:p>
            <a:pPr algn="ctr"/>
            <a:endParaRPr lang="en-GB" dirty="0">
              <a:solidFill>
                <a:srgbClr val="00B050"/>
              </a:solidFill>
            </a:endParaRPr>
          </a:p>
        </p:txBody>
      </p:sp>
      <p:sp>
        <p:nvSpPr>
          <p:cNvPr id="5" name="Rectangle: Rounded Corners 4">
            <a:extLst>
              <a:ext uri="{FF2B5EF4-FFF2-40B4-BE49-F238E27FC236}">
                <a16:creationId xmlns:a16="http://schemas.microsoft.com/office/drawing/2014/main" id="{1263A45A-5C0F-D22E-68AC-4616735395E4}"/>
              </a:ext>
            </a:extLst>
          </p:cNvPr>
          <p:cNvSpPr/>
          <p:nvPr/>
        </p:nvSpPr>
        <p:spPr>
          <a:xfrm rot="5400000">
            <a:off x="6879792" y="-894352"/>
            <a:ext cx="1319841" cy="343250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r>
              <a:rPr lang="en-GB" dirty="0">
                <a:solidFill>
                  <a:srgbClr val="00B050"/>
                </a:solidFill>
              </a:rPr>
              <a:t>4K Dual Port RAM</a:t>
            </a:r>
          </a:p>
        </p:txBody>
      </p:sp>
      <p:sp>
        <p:nvSpPr>
          <p:cNvPr id="6" name="Rectangle: Rounded Corners 5">
            <a:extLst>
              <a:ext uri="{FF2B5EF4-FFF2-40B4-BE49-F238E27FC236}">
                <a16:creationId xmlns:a16="http://schemas.microsoft.com/office/drawing/2014/main" id="{882A106D-8497-8E35-8501-C2B168AAED1F}"/>
              </a:ext>
            </a:extLst>
          </p:cNvPr>
          <p:cNvSpPr/>
          <p:nvPr/>
        </p:nvSpPr>
        <p:spPr>
          <a:xfrm>
            <a:off x="4292855" y="370173"/>
            <a:ext cx="1319841" cy="186761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DDDE4FD3-58F8-006F-72C6-7E22B14F2590}"/>
              </a:ext>
            </a:extLst>
          </p:cNvPr>
          <p:cNvSpPr/>
          <p:nvPr/>
        </p:nvSpPr>
        <p:spPr>
          <a:xfrm>
            <a:off x="7439609" y="4762831"/>
            <a:ext cx="1679510" cy="173438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b" anchorCtr="0"/>
          <a:lstStyle/>
          <a:p>
            <a:pPr algn="ctr"/>
            <a:endParaRPr lang="en-GB" dirty="0">
              <a:solidFill>
                <a:srgbClr val="00B050"/>
              </a:solidFill>
            </a:endParaRPr>
          </a:p>
          <a:p>
            <a:r>
              <a:rPr lang="en-GB" dirty="0">
                <a:solidFill>
                  <a:srgbClr val="00B050"/>
                </a:solidFill>
              </a:rPr>
              <a:t>IMSG176 DAC</a:t>
            </a:r>
          </a:p>
          <a:p>
            <a:endParaRPr lang="en-GB" dirty="0">
              <a:solidFill>
                <a:srgbClr val="00B050"/>
              </a:solidFill>
            </a:endParaRPr>
          </a:p>
          <a:p>
            <a:pPr algn="ctr"/>
            <a:r>
              <a:rPr lang="en-GB" dirty="0">
                <a:solidFill>
                  <a:srgbClr val="00B050"/>
                </a:solidFill>
              </a:rPr>
              <a:t>256 Colours</a:t>
            </a:r>
          </a:p>
          <a:p>
            <a:pPr algn="ctr"/>
            <a:r>
              <a:rPr lang="en-GB" dirty="0">
                <a:solidFill>
                  <a:srgbClr val="00B050"/>
                </a:solidFill>
              </a:rPr>
              <a:t>262K Palette</a:t>
            </a:r>
          </a:p>
          <a:p>
            <a:pPr algn="ctr"/>
            <a:endParaRPr lang="en-GB" dirty="0">
              <a:solidFill>
                <a:srgbClr val="00B050"/>
              </a:solidFill>
            </a:endParaRPr>
          </a:p>
        </p:txBody>
      </p:sp>
      <p:sp>
        <p:nvSpPr>
          <p:cNvPr id="2" name="Rectangle: Rounded Corners 1">
            <a:extLst>
              <a:ext uri="{FF2B5EF4-FFF2-40B4-BE49-F238E27FC236}">
                <a16:creationId xmlns:a16="http://schemas.microsoft.com/office/drawing/2014/main" id="{E330AF93-3472-F90E-BEB4-404C90EBC910}"/>
              </a:ext>
            </a:extLst>
          </p:cNvPr>
          <p:cNvSpPr/>
          <p:nvPr/>
        </p:nvSpPr>
        <p:spPr>
          <a:xfrm>
            <a:off x="7439609" y="3679742"/>
            <a:ext cx="1679510" cy="98033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b" anchorCtr="0"/>
          <a:lstStyle/>
          <a:p>
            <a:pPr algn="ctr"/>
            <a:endParaRPr lang="en-GB" dirty="0">
              <a:solidFill>
                <a:srgbClr val="00B050"/>
              </a:solidFill>
            </a:endParaRPr>
          </a:p>
          <a:p>
            <a:pPr algn="ctr"/>
            <a:r>
              <a:rPr lang="en-GB" dirty="0">
                <a:solidFill>
                  <a:srgbClr val="00B050"/>
                </a:solidFill>
              </a:rPr>
              <a:t>2 x PLD</a:t>
            </a:r>
          </a:p>
          <a:p>
            <a:pPr algn="ctr"/>
            <a:r>
              <a:rPr lang="en-GB" dirty="0">
                <a:solidFill>
                  <a:srgbClr val="00B050"/>
                </a:solidFill>
              </a:rPr>
              <a:t>Video Out</a:t>
            </a:r>
          </a:p>
          <a:p>
            <a:pPr algn="ctr"/>
            <a:r>
              <a:rPr lang="en-GB" dirty="0">
                <a:solidFill>
                  <a:srgbClr val="00B050"/>
                </a:solidFill>
              </a:rPr>
              <a:t>Attribute Mux</a:t>
            </a:r>
          </a:p>
        </p:txBody>
      </p:sp>
    </p:spTree>
    <p:extLst>
      <p:ext uri="{BB962C8B-B14F-4D97-AF65-F5344CB8AC3E}">
        <p14:creationId xmlns:p14="http://schemas.microsoft.com/office/powerpoint/2010/main" val="38834489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B8BDE4-71F0-4EF4-7B60-7C5B695F963F}"/>
              </a:ext>
            </a:extLst>
          </p:cNvPr>
          <p:cNvPicPr>
            <a:picLocks noChangeAspect="1"/>
          </p:cNvPicPr>
          <p:nvPr/>
        </p:nvPicPr>
        <p:blipFill>
          <a:blip r:embed="rId2"/>
          <a:stretch>
            <a:fillRect/>
          </a:stretch>
        </p:blipFill>
        <p:spPr>
          <a:xfrm>
            <a:off x="878122" y="0"/>
            <a:ext cx="10435756" cy="6858000"/>
          </a:xfrm>
          <a:prstGeom prst="rect">
            <a:avLst/>
          </a:prstGeom>
        </p:spPr>
      </p:pic>
      <p:sp>
        <p:nvSpPr>
          <p:cNvPr id="6" name="TextBox 5">
            <a:extLst>
              <a:ext uri="{FF2B5EF4-FFF2-40B4-BE49-F238E27FC236}">
                <a16:creationId xmlns:a16="http://schemas.microsoft.com/office/drawing/2014/main" id="{690D464B-0DD9-7BD2-1471-478F599EBE71}"/>
              </a:ext>
            </a:extLst>
          </p:cNvPr>
          <p:cNvSpPr txBox="1"/>
          <p:nvPr/>
        </p:nvSpPr>
        <p:spPr>
          <a:xfrm>
            <a:off x="878122" y="4884963"/>
            <a:ext cx="3733768" cy="523220"/>
          </a:xfrm>
          <a:prstGeom prst="rect">
            <a:avLst/>
          </a:prstGeom>
          <a:solidFill>
            <a:srgbClr val="FFFF00"/>
          </a:solidFill>
          <a:ln>
            <a:solidFill>
              <a:schemeClr val="accent1"/>
            </a:solidFill>
          </a:ln>
        </p:spPr>
        <p:txBody>
          <a:bodyPr wrap="square" rtlCol="0">
            <a:spAutoFit/>
          </a:bodyPr>
          <a:lstStyle/>
          <a:p>
            <a:r>
              <a:rPr lang="en-US" sz="1400" b="1" dirty="0"/>
              <a:t>MDA #1</a:t>
            </a:r>
          </a:p>
          <a:p>
            <a:r>
              <a:rPr lang="en-US" sz="1400" b="1" dirty="0"/>
              <a:t>ISA Bus &amp; Buffers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0356D3-F1C7-46C4-B61F-3C2BB7F72CBA}"/>
                  </a:ext>
                </a:extLst>
              </p14:cNvPr>
              <p14:cNvContentPartPr/>
              <p14:nvPr/>
            </p14:nvContentPartPr>
            <p14:xfrm>
              <a:off x="10109968" y="5770657"/>
              <a:ext cx="392760" cy="9000"/>
            </p14:xfrm>
          </p:contentPart>
        </mc:Choice>
        <mc:Fallback xmlns="">
          <p:pic>
            <p:nvPicPr>
              <p:cNvPr id="8" name="Ink 7">
                <a:extLst>
                  <a:ext uri="{FF2B5EF4-FFF2-40B4-BE49-F238E27FC236}">
                    <a16:creationId xmlns:a16="http://schemas.microsoft.com/office/drawing/2014/main" id="{560356D3-F1C7-46C4-B61F-3C2BB7F72CBA}"/>
                  </a:ext>
                </a:extLst>
              </p:cNvPr>
              <p:cNvPicPr/>
              <p:nvPr/>
            </p:nvPicPr>
            <p:blipFill>
              <a:blip r:embed="rId4"/>
              <a:stretch>
                <a:fillRect/>
              </a:stretch>
            </p:blipFill>
            <p:spPr>
              <a:xfrm>
                <a:off x="10074328" y="5699017"/>
                <a:ext cx="464400" cy="152640"/>
              </a:xfrm>
              <a:prstGeom prst="rect">
                <a:avLst/>
              </a:prstGeom>
            </p:spPr>
          </p:pic>
        </mc:Fallback>
      </mc:AlternateContent>
    </p:spTree>
    <p:extLst>
      <p:ext uri="{BB962C8B-B14F-4D97-AF65-F5344CB8AC3E}">
        <p14:creationId xmlns:p14="http://schemas.microsoft.com/office/powerpoint/2010/main" val="19195452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0DDEDB-4ED0-129C-2F00-824F56C8D243}"/>
              </a:ext>
            </a:extLst>
          </p:cNvPr>
          <p:cNvPicPr>
            <a:picLocks noChangeAspect="1"/>
          </p:cNvPicPr>
          <p:nvPr/>
        </p:nvPicPr>
        <p:blipFill>
          <a:blip r:embed="rId2"/>
          <a:stretch>
            <a:fillRect/>
          </a:stretch>
        </p:blipFill>
        <p:spPr>
          <a:xfrm>
            <a:off x="641342" y="0"/>
            <a:ext cx="10909316" cy="6858000"/>
          </a:xfrm>
          <a:prstGeom prst="rect">
            <a:avLst/>
          </a:prstGeom>
        </p:spPr>
      </p:pic>
      <p:sp>
        <p:nvSpPr>
          <p:cNvPr id="6" name="TextBox 5">
            <a:extLst>
              <a:ext uri="{FF2B5EF4-FFF2-40B4-BE49-F238E27FC236}">
                <a16:creationId xmlns:a16="http://schemas.microsoft.com/office/drawing/2014/main" id="{80031123-7179-557A-670C-14E4BB5DB1C0}"/>
              </a:ext>
            </a:extLst>
          </p:cNvPr>
          <p:cNvSpPr txBox="1"/>
          <p:nvPr/>
        </p:nvSpPr>
        <p:spPr>
          <a:xfrm>
            <a:off x="3681707" y="5799363"/>
            <a:ext cx="4159704" cy="523220"/>
          </a:xfrm>
          <a:prstGeom prst="rect">
            <a:avLst/>
          </a:prstGeom>
          <a:solidFill>
            <a:srgbClr val="FFFF00"/>
          </a:solidFill>
          <a:ln>
            <a:solidFill>
              <a:schemeClr val="accent1"/>
            </a:solidFill>
          </a:ln>
        </p:spPr>
        <p:txBody>
          <a:bodyPr wrap="square" rtlCol="0">
            <a:spAutoFit/>
          </a:bodyPr>
          <a:lstStyle/>
          <a:p>
            <a:r>
              <a:rPr lang="en-US" sz="1400" b="1" dirty="0"/>
              <a:t>MDA #2</a:t>
            </a:r>
          </a:p>
          <a:p>
            <a:r>
              <a:rPr lang="en-US" sz="1400" b="1" dirty="0"/>
              <a:t>CRTC, Video RAM and Address Multiplexers</a:t>
            </a:r>
          </a:p>
        </p:txBody>
      </p:sp>
      <p:sp>
        <p:nvSpPr>
          <p:cNvPr id="7" name="Rectangle: Rounded Corners 6">
            <a:extLst>
              <a:ext uri="{FF2B5EF4-FFF2-40B4-BE49-F238E27FC236}">
                <a16:creationId xmlns:a16="http://schemas.microsoft.com/office/drawing/2014/main" id="{45B2B570-9A6D-83B6-F98B-9BF2014B25CC}"/>
              </a:ext>
            </a:extLst>
          </p:cNvPr>
          <p:cNvSpPr/>
          <p:nvPr/>
        </p:nvSpPr>
        <p:spPr>
          <a:xfrm rot="5400000">
            <a:off x="6775031" y="753908"/>
            <a:ext cx="5315796" cy="4235458"/>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3600" b="1" dirty="0">
              <a:solidFill>
                <a:schemeClr val="tx1"/>
              </a:solidFill>
            </a:endParaRPr>
          </a:p>
          <a:p>
            <a:pPr algn="ctr"/>
            <a:endParaRPr lang="en-GB" sz="3600" b="1" dirty="0">
              <a:solidFill>
                <a:schemeClr val="tx1"/>
              </a:solidFill>
            </a:endParaRPr>
          </a:p>
          <a:p>
            <a:pPr algn="ctr"/>
            <a:endParaRPr lang="en-GB" sz="3600" b="1" dirty="0">
              <a:solidFill>
                <a:schemeClr val="tx1"/>
              </a:solidFill>
            </a:endParaRPr>
          </a:p>
          <a:p>
            <a:pPr algn="ctr"/>
            <a:endParaRPr lang="en-GB" sz="3600" b="1" dirty="0">
              <a:solidFill>
                <a:schemeClr val="tx1"/>
              </a:solidFill>
            </a:endParaRPr>
          </a:p>
          <a:p>
            <a:pPr algn="ctr"/>
            <a:r>
              <a:rPr lang="en-GB" sz="3600" b="1" dirty="0">
                <a:solidFill>
                  <a:srgbClr val="00B050"/>
                </a:solidFill>
              </a:rPr>
              <a:t>4K Dual Port RAM</a:t>
            </a:r>
          </a:p>
          <a:p>
            <a:pPr algn="ctr"/>
            <a:endParaRPr lang="en-GB" sz="3600" b="1" dirty="0">
              <a:solidFill>
                <a:srgbClr val="00B050"/>
              </a:solidFill>
            </a:endParaRPr>
          </a:p>
          <a:p>
            <a:pPr algn="ctr"/>
            <a:endParaRPr lang="en-GB" sz="3600" b="1" dirty="0">
              <a:solidFill>
                <a:srgbClr val="00B050"/>
              </a:solidFill>
            </a:endParaRPr>
          </a:p>
          <a:p>
            <a:pPr algn="ctr"/>
            <a:endParaRPr lang="en-GB" sz="3600" b="1" dirty="0">
              <a:solidFill>
                <a:srgbClr val="00B050"/>
              </a:solidFill>
            </a:endParaRPr>
          </a:p>
        </p:txBody>
      </p:sp>
      <p:sp>
        <p:nvSpPr>
          <p:cNvPr id="8" name="Rectangle: Rounded Corners 7">
            <a:extLst>
              <a:ext uri="{FF2B5EF4-FFF2-40B4-BE49-F238E27FC236}">
                <a16:creationId xmlns:a16="http://schemas.microsoft.com/office/drawing/2014/main" id="{83E34D85-9901-54E4-68D6-83B48B9814CF}"/>
              </a:ext>
            </a:extLst>
          </p:cNvPr>
          <p:cNvSpPr/>
          <p:nvPr/>
        </p:nvSpPr>
        <p:spPr>
          <a:xfrm>
            <a:off x="5008847" y="98253"/>
            <a:ext cx="2030308" cy="438748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78375F2-DD3B-87EE-E3F8-EFD9BE85EE05}"/>
                  </a:ext>
                </a:extLst>
              </p14:cNvPr>
              <p14:cNvContentPartPr/>
              <p14:nvPr/>
            </p14:nvContentPartPr>
            <p14:xfrm>
              <a:off x="2924008" y="4701457"/>
              <a:ext cx="298080" cy="3600"/>
            </p14:xfrm>
          </p:contentPart>
        </mc:Choice>
        <mc:Fallback xmlns="">
          <p:pic>
            <p:nvPicPr>
              <p:cNvPr id="10" name="Ink 9">
                <a:extLst>
                  <a:ext uri="{FF2B5EF4-FFF2-40B4-BE49-F238E27FC236}">
                    <a16:creationId xmlns:a16="http://schemas.microsoft.com/office/drawing/2014/main" id="{878375F2-DD3B-87EE-E3F8-EFD9BE85EE05}"/>
                  </a:ext>
                </a:extLst>
              </p:cNvPr>
              <p:cNvPicPr/>
              <p:nvPr/>
            </p:nvPicPr>
            <p:blipFill>
              <a:blip r:embed="rId4"/>
              <a:stretch>
                <a:fillRect/>
              </a:stretch>
            </p:blipFill>
            <p:spPr>
              <a:xfrm>
                <a:off x="2870368" y="4593457"/>
                <a:ext cx="405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5D51FF7-70A6-EE41-59EA-D99AD5C8148D}"/>
                  </a:ext>
                </a:extLst>
              </p14:cNvPr>
              <p14:cNvContentPartPr/>
              <p14:nvPr/>
            </p14:nvContentPartPr>
            <p14:xfrm>
              <a:off x="1276288" y="5839777"/>
              <a:ext cx="1130040" cy="96840"/>
            </p14:xfrm>
          </p:contentPart>
        </mc:Choice>
        <mc:Fallback xmlns="">
          <p:pic>
            <p:nvPicPr>
              <p:cNvPr id="11" name="Ink 10">
                <a:extLst>
                  <a:ext uri="{FF2B5EF4-FFF2-40B4-BE49-F238E27FC236}">
                    <a16:creationId xmlns:a16="http://schemas.microsoft.com/office/drawing/2014/main" id="{F5D51FF7-70A6-EE41-59EA-D99AD5C8148D}"/>
                  </a:ext>
                </a:extLst>
              </p:cNvPr>
              <p:cNvPicPr/>
              <p:nvPr/>
            </p:nvPicPr>
            <p:blipFill>
              <a:blip r:embed="rId6"/>
              <a:stretch>
                <a:fillRect/>
              </a:stretch>
            </p:blipFill>
            <p:spPr>
              <a:xfrm>
                <a:off x="1240648" y="5768137"/>
                <a:ext cx="1201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4A8A13E-C4DA-F191-17E6-4DB4C2C46CE9}"/>
                  </a:ext>
                </a:extLst>
              </p14:cNvPr>
              <p14:cNvContentPartPr/>
              <p14:nvPr/>
            </p14:nvContentPartPr>
            <p14:xfrm>
              <a:off x="1595608" y="5787937"/>
              <a:ext cx="862200" cy="360"/>
            </p14:xfrm>
          </p:contentPart>
        </mc:Choice>
        <mc:Fallback xmlns="">
          <p:pic>
            <p:nvPicPr>
              <p:cNvPr id="12" name="Ink 11">
                <a:extLst>
                  <a:ext uri="{FF2B5EF4-FFF2-40B4-BE49-F238E27FC236}">
                    <a16:creationId xmlns:a16="http://schemas.microsoft.com/office/drawing/2014/main" id="{D4A8A13E-C4DA-F191-17E6-4DB4C2C46CE9}"/>
                  </a:ext>
                </a:extLst>
              </p:cNvPr>
              <p:cNvPicPr/>
              <p:nvPr/>
            </p:nvPicPr>
            <p:blipFill>
              <a:blip r:embed="rId8"/>
              <a:stretch>
                <a:fillRect/>
              </a:stretch>
            </p:blipFill>
            <p:spPr>
              <a:xfrm>
                <a:off x="1559608" y="5716297"/>
                <a:ext cx="93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9DF343B9-DAE3-6EE8-3608-818CD57F18A4}"/>
                  </a:ext>
                </a:extLst>
              </p14:cNvPr>
              <p14:cNvContentPartPr/>
              <p14:nvPr/>
            </p14:nvContentPartPr>
            <p14:xfrm>
              <a:off x="1612888" y="5960377"/>
              <a:ext cx="837360" cy="105480"/>
            </p14:xfrm>
          </p:contentPart>
        </mc:Choice>
        <mc:Fallback xmlns="">
          <p:pic>
            <p:nvPicPr>
              <p:cNvPr id="13" name="Ink 12">
                <a:extLst>
                  <a:ext uri="{FF2B5EF4-FFF2-40B4-BE49-F238E27FC236}">
                    <a16:creationId xmlns:a16="http://schemas.microsoft.com/office/drawing/2014/main" id="{9DF343B9-DAE3-6EE8-3608-818CD57F18A4}"/>
                  </a:ext>
                </a:extLst>
              </p:cNvPr>
              <p:cNvPicPr/>
              <p:nvPr/>
            </p:nvPicPr>
            <p:blipFill>
              <a:blip r:embed="rId10"/>
              <a:stretch>
                <a:fillRect/>
              </a:stretch>
            </p:blipFill>
            <p:spPr>
              <a:xfrm>
                <a:off x="1576888" y="5888737"/>
                <a:ext cx="909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701E4AD-BC93-1480-3DB7-C4684E85C811}"/>
                  </a:ext>
                </a:extLst>
              </p14:cNvPr>
              <p14:cNvContentPartPr/>
              <p14:nvPr/>
            </p14:nvContentPartPr>
            <p14:xfrm>
              <a:off x="3079528" y="3217537"/>
              <a:ext cx="404280" cy="360"/>
            </p14:xfrm>
          </p:contentPart>
        </mc:Choice>
        <mc:Fallback xmlns="">
          <p:pic>
            <p:nvPicPr>
              <p:cNvPr id="14" name="Ink 13">
                <a:extLst>
                  <a:ext uri="{FF2B5EF4-FFF2-40B4-BE49-F238E27FC236}">
                    <a16:creationId xmlns:a16="http://schemas.microsoft.com/office/drawing/2014/main" id="{9701E4AD-BC93-1480-3DB7-C4684E85C811}"/>
                  </a:ext>
                </a:extLst>
              </p:cNvPr>
              <p:cNvPicPr/>
              <p:nvPr/>
            </p:nvPicPr>
            <p:blipFill>
              <a:blip r:embed="rId12"/>
              <a:stretch>
                <a:fillRect/>
              </a:stretch>
            </p:blipFill>
            <p:spPr>
              <a:xfrm>
                <a:off x="3043528" y="3145537"/>
                <a:ext cx="47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107CC926-364D-66A7-32CF-B1B70AEA5884}"/>
                  </a:ext>
                </a:extLst>
              </p14:cNvPr>
              <p14:cNvContentPartPr/>
              <p14:nvPr/>
            </p14:nvContentPartPr>
            <p14:xfrm>
              <a:off x="1500568" y="2199457"/>
              <a:ext cx="502560" cy="21600"/>
            </p14:xfrm>
          </p:contentPart>
        </mc:Choice>
        <mc:Fallback xmlns="">
          <p:pic>
            <p:nvPicPr>
              <p:cNvPr id="2" name="Ink 1">
                <a:extLst>
                  <a:ext uri="{FF2B5EF4-FFF2-40B4-BE49-F238E27FC236}">
                    <a16:creationId xmlns:a16="http://schemas.microsoft.com/office/drawing/2014/main" id="{107CC926-364D-66A7-32CF-B1B70AEA5884}"/>
                  </a:ext>
                </a:extLst>
              </p:cNvPr>
              <p:cNvPicPr/>
              <p:nvPr/>
            </p:nvPicPr>
            <p:blipFill>
              <a:blip r:embed="rId14"/>
              <a:stretch>
                <a:fillRect/>
              </a:stretch>
            </p:blipFill>
            <p:spPr>
              <a:xfrm>
                <a:off x="1464928" y="2127817"/>
                <a:ext cx="574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2DD93A24-0765-1EC4-B855-6D64509B0D9A}"/>
                  </a:ext>
                </a:extLst>
              </p14:cNvPr>
              <p14:cNvContentPartPr/>
              <p14:nvPr/>
            </p14:nvContentPartPr>
            <p14:xfrm>
              <a:off x="1896568" y="310177"/>
              <a:ext cx="44640" cy="1569600"/>
            </p14:xfrm>
          </p:contentPart>
        </mc:Choice>
        <mc:Fallback xmlns="">
          <p:pic>
            <p:nvPicPr>
              <p:cNvPr id="4" name="Ink 3">
                <a:extLst>
                  <a:ext uri="{FF2B5EF4-FFF2-40B4-BE49-F238E27FC236}">
                    <a16:creationId xmlns:a16="http://schemas.microsoft.com/office/drawing/2014/main" id="{2DD93A24-0765-1EC4-B855-6D64509B0D9A}"/>
                  </a:ext>
                </a:extLst>
              </p:cNvPr>
              <p:cNvPicPr/>
              <p:nvPr/>
            </p:nvPicPr>
            <p:blipFill>
              <a:blip r:embed="rId16"/>
              <a:stretch>
                <a:fillRect/>
              </a:stretch>
            </p:blipFill>
            <p:spPr>
              <a:xfrm>
                <a:off x="1806568" y="130537"/>
                <a:ext cx="224280" cy="19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D33A5397-AF49-54FF-71BA-E0FF8E0FDC86}"/>
                  </a:ext>
                </a:extLst>
              </p14:cNvPr>
              <p14:cNvContentPartPr/>
              <p14:nvPr/>
            </p14:nvContentPartPr>
            <p14:xfrm>
              <a:off x="1932208" y="2570285"/>
              <a:ext cx="360" cy="360"/>
            </p14:xfrm>
          </p:contentPart>
        </mc:Choice>
        <mc:Fallback xmlns="">
          <p:pic>
            <p:nvPicPr>
              <p:cNvPr id="9" name="Ink 8">
                <a:extLst>
                  <a:ext uri="{FF2B5EF4-FFF2-40B4-BE49-F238E27FC236}">
                    <a16:creationId xmlns:a16="http://schemas.microsoft.com/office/drawing/2014/main" id="{D33A5397-AF49-54FF-71BA-E0FF8E0FDC86}"/>
                  </a:ext>
                </a:extLst>
              </p:cNvPr>
              <p:cNvPicPr/>
              <p:nvPr/>
            </p:nvPicPr>
            <p:blipFill>
              <a:blip r:embed="rId18"/>
              <a:stretch>
                <a:fillRect/>
              </a:stretch>
            </p:blipFill>
            <p:spPr>
              <a:xfrm>
                <a:off x="1842208" y="2390645"/>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D9AA47CF-94F1-84BA-A52B-7BA764EDDA40}"/>
                  </a:ext>
                </a:extLst>
              </p14:cNvPr>
              <p14:cNvContentPartPr/>
              <p14:nvPr/>
            </p14:nvContentPartPr>
            <p14:xfrm>
              <a:off x="1922848" y="2570285"/>
              <a:ext cx="70920" cy="2446200"/>
            </p14:xfrm>
          </p:contentPart>
        </mc:Choice>
        <mc:Fallback xmlns="">
          <p:pic>
            <p:nvPicPr>
              <p:cNvPr id="15" name="Ink 14">
                <a:extLst>
                  <a:ext uri="{FF2B5EF4-FFF2-40B4-BE49-F238E27FC236}">
                    <a16:creationId xmlns:a16="http://schemas.microsoft.com/office/drawing/2014/main" id="{D9AA47CF-94F1-84BA-A52B-7BA764EDDA40}"/>
                  </a:ext>
                </a:extLst>
              </p:cNvPr>
              <p:cNvPicPr/>
              <p:nvPr/>
            </p:nvPicPr>
            <p:blipFill>
              <a:blip r:embed="rId20"/>
              <a:stretch>
                <a:fillRect/>
              </a:stretch>
            </p:blipFill>
            <p:spPr>
              <a:xfrm>
                <a:off x="1832848" y="2390645"/>
                <a:ext cx="250560" cy="280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Ink 2">
                <a:extLst>
                  <a:ext uri="{FF2B5EF4-FFF2-40B4-BE49-F238E27FC236}">
                    <a16:creationId xmlns:a16="http://schemas.microsoft.com/office/drawing/2014/main" id="{E224121E-AF29-6735-D0F3-B79B15E40138}"/>
                  </a:ext>
                </a:extLst>
              </p14:cNvPr>
              <p14:cNvContentPartPr/>
              <p14:nvPr/>
            </p14:nvContentPartPr>
            <p14:xfrm>
              <a:off x="1750491" y="5024451"/>
              <a:ext cx="365040" cy="360"/>
            </p14:xfrm>
          </p:contentPart>
        </mc:Choice>
        <mc:Fallback xmlns="">
          <p:pic>
            <p:nvPicPr>
              <p:cNvPr id="3" name="Ink 2">
                <a:extLst>
                  <a:ext uri="{FF2B5EF4-FFF2-40B4-BE49-F238E27FC236}">
                    <a16:creationId xmlns:a16="http://schemas.microsoft.com/office/drawing/2014/main" id="{E224121E-AF29-6735-D0F3-B79B15E40138}"/>
                  </a:ext>
                </a:extLst>
              </p:cNvPr>
              <p:cNvPicPr/>
              <p:nvPr/>
            </p:nvPicPr>
            <p:blipFill>
              <a:blip r:embed="rId26"/>
              <a:stretch>
                <a:fillRect/>
              </a:stretch>
            </p:blipFill>
            <p:spPr>
              <a:xfrm>
                <a:off x="1714491" y="4952811"/>
                <a:ext cx="436680" cy="144000"/>
              </a:xfrm>
              <a:prstGeom prst="rect">
                <a:avLst/>
              </a:prstGeom>
            </p:spPr>
          </p:pic>
        </mc:Fallback>
      </mc:AlternateContent>
      <p:sp>
        <p:nvSpPr>
          <p:cNvPr id="19" name="TextBox 18">
            <a:extLst>
              <a:ext uri="{FF2B5EF4-FFF2-40B4-BE49-F238E27FC236}">
                <a16:creationId xmlns:a16="http://schemas.microsoft.com/office/drawing/2014/main" id="{57150664-EF01-FC22-0AFE-803FB448A701}"/>
              </a:ext>
            </a:extLst>
          </p:cNvPr>
          <p:cNvSpPr txBox="1"/>
          <p:nvPr/>
        </p:nvSpPr>
        <p:spPr>
          <a:xfrm>
            <a:off x="-28464" y="5076291"/>
            <a:ext cx="2292694" cy="523220"/>
          </a:xfrm>
          <a:prstGeom prst="rect">
            <a:avLst/>
          </a:prstGeom>
          <a:solidFill>
            <a:srgbClr val="FFFF00"/>
          </a:solidFill>
          <a:ln>
            <a:solidFill>
              <a:schemeClr val="accent1"/>
            </a:solidFill>
          </a:ln>
        </p:spPr>
        <p:txBody>
          <a:bodyPr wrap="square" rtlCol="0">
            <a:spAutoFit/>
          </a:bodyPr>
          <a:lstStyle/>
          <a:p>
            <a:r>
              <a:rPr lang="en-US" sz="1400" b="1" dirty="0"/>
              <a:t>CRTC Driven by </a:t>
            </a:r>
          </a:p>
          <a:p>
            <a:r>
              <a:rPr lang="en-US" sz="1400" b="1" dirty="0"/>
              <a:t>inverted Character Clock</a:t>
            </a:r>
          </a:p>
        </p:txBody>
      </p:sp>
    </p:spTree>
    <p:extLst>
      <p:ext uri="{BB962C8B-B14F-4D97-AF65-F5344CB8AC3E}">
        <p14:creationId xmlns:p14="http://schemas.microsoft.com/office/powerpoint/2010/main" val="321574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D880DF-05A4-6D71-7F0B-19FA4C519049}"/>
              </a:ext>
            </a:extLst>
          </p:cNvPr>
          <p:cNvPicPr>
            <a:picLocks noChangeAspect="1"/>
          </p:cNvPicPr>
          <p:nvPr/>
        </p:nvPicPr>
        <p:blipFill>
          <a:blip r:embed="rId2"/>
          <a:stretch>
            <a:fillRect/>
          </a:stretch>
        </p:blipFill>
        <p:spPr>
          <a:xfrm>
            <a:off x="833712" y="0"/>
            <a:ext cx="10524576" cy="6858000"/>
          </a:xfrm>
          <a:prstGeom prst="rect">
            <a:avLst/>
          </a:prstGeom>
        </p:spPr>
      </p:pic>
      <p:sp>
        <p:nvSpPr>
          <p:cNvPr id="6" name="TextBox 5">
            <a:extLst>
              <a:ext uri="{FF2B5EF4-FFF2-40B4-BE49-F238E27FC236}">
                <a16:creationId xmlns:a16="http://schemas.microsoft.com/office/drawing/2014/main" id="{83089614-CA08-E5EB-2F3E-C8C98B2E3A49}"/>
              </a:ext>
            </a:extLst>
          </p:cNvPr>
          <p:cNvSpPr txBox="1"/>
          <p:nvPr/>
        </p:nvSpPr>
        <p:spPr>
          <a:xfrm>
            <a:off x="4713909" y="5848224"/>
            <a:ext cx="2723864" cy="523220"/>
          </a:xfrm>
          <a:prstGeom prst="rect">
            <a:avLst/>
          </a:prstGeom>
          <a:solidFill>
            <a:srgbClr val="FFFF00"/>
          </a:solidFill>
          <a:ln>
            <a:solidFill>
              <a:schemeClr val="accent1"/>
            </a:solidFill>
          </a:ln>
        </p:spPr>
        <p:txBody>
          <a:bodyPr wrap="square" rtlCol="0">
            <a:spAutoFit/>
          </a:bodyPr>
          <a:lstStyle/>
          <a:p>
            <a:r>
              <a:rPr lang="en-US" sz="1400" b="1" dirty="0"/>
              <a:t>MDA #3</a:t>
            </a:r>
          </a:p>
          <a:p>
            <a:r>
              <a:rPr lang="en-US" sz="1400" b="1" dirty="0"/>
              <a:t>Clocks, timing and delay logic</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F18646D-6DB1-0D07-D8E8-677711EE9BE8}"/>
                  </a:ext>
                </a:extLst>
              </p14:cNvPr>
              <p14:cNvContentPartPr/>
              <p14:nvPr/>
            </p14:nvContentPartPr>
            <p14:xfrm>
              <a:off x="1698928" y="613297"/>
              <a:ext cx="475920" cy="69840"/>
            </p14:xfrm>
          </p:contentPart>
        </mc:Choice>
        <mc:Fallback xmlns="">
          <p:pic>
            <p:nvPicPr>
              <p:cNvPr id="7" name="Ink 6">
                <a:extLst>
                  <a:ext uri="{FF2B5EF4-FFF2-40B4-BE49-F238E27FC236}">
                    <a16:creationId xmlns:a16="http://schemas.microsoft.com/office/drawing/2014/main" id="{EF18646D-6DB1-0D07-D8E8-677711EE9BE8}"/>
                  </a:ext>
                </a:extLst>
              </p:cNvPr>
              <p:cNvPicPr/>
              <p:nvPr/>
            </p:nvPicPr>
            <p:blipFill>
              <a:blip r:embed="rId4"/>
              <a:stretch>
                <a:fillRect/>
              </a:stretch>
            </p:blipFill>
            <p:spPr>
              <a:xfrm>
                <a:off x="1644928" y="505657"/>
                <a:ext cx="583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D721A7B-B90C-4738-3C09-1EB87CDD9C41}"/>
                  </a:ext>
                </a:extLst>
              </p14:cNvPr>
              <p14:cNvContentPartPr/>
              <p14:nvPr/>
            </p14:nvContentPartPr>
            <p14:xfrm>
              <a:off x="10144528" y="461737"/>
              <a:ext cx="396000" cy="21600"/>
            </p14:xfrm>
          </p:contentPart>
        </mc:Choice>
        <mc:Fallback xmlns="">
          <p:pic>
            <p:nvPicPr>
              <p:cNvPr id="8" name="Ink 7">
                <a:extLst>
                  <a:ext uri="{FF2B5EF4-FFF2-40B4-BE49-F238E27FC236}">
                    <a16:creationId xmlns:a16="http://schemas.microsoft.com/office/drawing/2014/main" id="{DD721A7B-B90C-4738-3C09-1EB87CDD9C41}"/>
                  </a:ext>
                </a:extLst>
              </p:cNvPr>
              <p:cNvPicPr/>
              <p:nvPr/>
            </p:nvPicPr>
            <p:blipFill>
              <a:blip r:embed="rId6"/>
              <a:stretch>
                <a:fillRect/>
              </a:stretch>
            </p:blipFill>
            <p:spPr>
              <a:xfrm>
                <a:off x="10090888" y="354097"/>
                <a:ext cx="503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A449E2F-BDBC-A280-518E-D36B53D6293E}"/>
                  </a:ext>
                </a:extLst>
              </p14:cNvPr>
              <p14:cNvContentPartPr/>
              <p14:nvPr/>
            </p14:nvContentPartPr>
            <p14:xfrm>
              <a:off x="10118608" y="576937"/>
              <a:ext cx="448200" cy="19440"/>
            </p14:xfrm>
          </p:contentPart>
        </mc:Choice>
        <mc:Fallback xmlns="">
          <p:pic>
            <p:nvPicPr>
              <p:cNvPr id="9" name="Ink 8">
                <a:extLst>
                  <a:ext uri="{FF2B5EF4-FFF2-40B4-BE49-F238E27FC236}">
                    <a16:creationId xmlns:a16="http://schemas.microsoft.com/office/drawing/2014/main" id="{EA449E2F-BDBC-A280-518E-D36B53D6293E}"/>
                  </a:ext>
                </a:extLst>
              </p:cNvPr>
              <p:cNvPicPr/>
              <p:nvPr/>
            </p:nvPicPr>
            <p:blipFill>
              <a:blip r:embed="rId8"/>
              <a:stretch>
                <a:fillRect/>
              </a:stretch>
            </p:blipFill>
            <p:spPr>
              <a:xfrm>
                <a:off x="10064608" y="469297"/>
                <a:ext cx="555840" cy="235080"/>
              </a:xfrm>
              <a:prstGeom prst="rect">
                <a:avLst/>
              </a:prstGeom>
            </p:spPr>
          </p:pic>
        </mc:Fallback>
      </mc:AlternateContent>
      <p:sp>
        <p:nvSpPr>
          <p:cNvPr id="10" name="TextBox 9">
            <a:extLst>
              <a:ext uri="{FF2B5EF4-FFF2-40B4-BE49-F238E27FC236}">
                <a16:creationId xmlns:a16="http://schemas.microsoft.com/office/drawing/2014/main" id="{2F0784AD-3789-A9D4-6E56-C8D3FBFB270F}"/>
              </a:ext>
            </a:extLst>
          </p:cNvPr>
          <p:cNvSpPr txBox="1"/>
          <p:nvPr/>
        </p:nvSpPr>
        <p:spPr>
          <a:xfrm>
            <a:off x="5102191" y="0"/>
            <a:ext cx="3256805" cy="307777"/>
          </a:xfrm>
          <a:prstGeom prst="rect">
            <a:avLst/>
          </a:prstGeom>
          <a:solidFill>
            <a:srgbClr val="FFFF00"/>
          </a:solidFill>
          <a:ln>
            <a:solidFill>
              <a:schemeClr val="accent1"/>
            </a:solidFill>
          </a:ln>
        </p:spPr>
        <p:txBody>
          <a:bodyPr wrap="square" rtlCol="0">
            <a:spAutoFit/>
          </a:bodyPr>
          <a:lstStyle/>
          <a:p>
            <a:r>
              <a:rPr lang="en-US" sz="1400" dirty="0"/>
              <a:t>Jumper only used for IBM Testing - Ignore</a:t>
            </a:r>
          </a:p>
        </p:txBody>
      </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F72EFC9-0F7F-CA3E-7697-13416482134E}"/>
                  </a:ext>
                </a:extLst>
              </p14:cNvPr>
              <p14:cNvContentPartPr/>
              <p14:nvPr/>
            </p14:nvContentPartPr>
            <p14:xfrm>
              <a:off x="4727248" y="3173977"/>
              <a:ext cx="223560" cy="10080"/>
            </p14:xfrm>
          </p:contentPart>
        </mc:Choice>
        <mc:Fallback xmlns="">
          <p:pic>
            <p:nvPicPr>
              <p:cNvPr id="11" name="Ink 10">
                <a:extLst>
                  <a:ext uri="{FF2B5EF4-FFF2-40B4-BE49-F238E27FC236}">
                    <a16:creationId xmlns:a16="http://schemas.microsoft.com/office/drawing/2014/main" id="{8F72EFC9-0F7F-CA3E-7697-13416482134E}"/>
                  </a:ext>
                </a:extLst>
              </p:cNvPr>
              <p:cNvPicPr/>
              <p:nvPr/>
            </p:nvPicPr>
            <p:blipFill>
              <a:blip r:embed="rId10"/>
              <a:stretch>
                <a:fillRect/>
              </a:stretch>
            </p:blipFill>
            <p:spPr>
              <a:xfrm>
                <a:off x="4691248" y="3102337"/>
                <a:ext cx="295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E48E6521-4661-A382-2C7B-8693DF2E346D}"/>
                  </a:ext>
                </a:extLst>
              </p14:cNvPr>
              <p14:cNvContentPartPr/>
              <p14:nvPr/>
            </p14:nvContentPartPr>
            <p14:xfrm>
              <a:off x="2139208" y="543457"/>
              <a:ext cx="525600" cy="360"/>
            </p14:xfrm>
          </p:contentPart>
        </mc:Choice>
        <mc:Fallback xmlns="">
          <p:pic>
            <p:nvPicPr>
              <p:cNvPr id="12" name="Ink 11">
                <a:extLst>
                  <a:ext uri="{FF2B5EF4-FFF2-40B4-BE49-F238E27FC236}">
                    <a16:creationId xmlns:a16="http://schemas.microsoft.com/office/drawing/2014/main" id="{E48E6521-4661-A382-2C7B-8693DF2E346D}"/>
                  </a:ext>
                </a:extLst>
              </p:cNvPr>
              <p:cNvPicPr/>
              <p:nvPr/>
            </p:nvPicPr>
            <p:blipFill>
              <a:blip r:embed="rId12"/>
              <a:stretch>
                <a:fillRect/>
              </a:stretch>
            </p:blipFill>
            <p:spPr>
              <a:xfrm>
                <a:off x="2103208" y="471457"/>
                <a:ext cx="597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86F441A-23AE-74EC-1D40-ADF30B03AC63}"/>
                  </a:ext>
                </a:extLst>
              </p14:cNvPr>
              <p14:cNvContentPartPr/>
              <p14:nvPr/>
            </p14:nvContentPartPr>
            <p14:xfrm>
              <a:off x="3235048" y="612217"/>
              <a:ext cx="206280" cy="360"/>
            </p14:xfrm>
          </p:contentPart>
        </mc:Choice>
        <mc:Fallback xmlns="">
          <p:pic>
            <p:nvPicPr>
              <p:cNvPr id="14" name="Ink 13">
                <a:extLst>
                  <a:ext uri="{FF2B5EF4-FFF2-40B4-BE49-F238E27FC236}">
                    <a16:creationId xmlns:a16="http://schemas.microsoft.com/office/drawing/2014/main" id="{786F441A-23AE-74EC-1D40-ADF30B03AC63}"/>
                  </a:ext>
                </a:extLst>
              </p:cNvPr>
              <p:cNvPicPr/>
              <p:nvPr/>
            </p:nvPicPr>
            <p:blipFill>
              <a:blip r:embed="rId16"/>
              <a:stretch>
                <a:fillRect/>
              </a:stretch>
            </p:blipFill>
            <p:spPr>
              <a:xfrm>
                <a:off x="3199048" y="540217"/>
                <a:ext cx="27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96890475-5B8E-2493-1B74-F7DE5510A418}"/>
                  </a:ext>
                </a:extLst>
              </p14:cNvPr>
              <p14:cNvContentPartPr/>
              <p14:nvPr/>
            </p14:nvContentPartPr>
            <p14:xfrm>
              <a:off x="3390208" y="698617"/>
              <a:ext cx="360" cy="360"/>
            </p14:xfrm>
          </p:contentPart>
        </mc:Choice>
        <mc:Fallback xmlns="">
          <p:pic>
            <p:nvPicPr>
              <p:cNvPr id="15" name="Ink 14">
                <a:extLst>
                  <a:ext uri="{FF2B5EF4-FFF2-40B4-BE49-F238E27FC236}">
                    <a16:creationId xmlns:a16="http://schemas.microsoft.com/office/drawing/2014/main" id="{96890475-5B8E-2493-1B74-F7DE5510A418}"/>
                  </a:ext>
                </a:extLst>
              </p:cNvPr>
              <p:cNvPicPr/>
              <p:nvPr/>
            </p:nvPicPr>
            <p:blipFill>
              <a:blip r:embed="rId18"/>
              <a:stretch>
                <a:fillRect/>
              </a:stretch>
            </p:blipFill>
            <p:spPr>
              <a:xfrm>
                <a:off x="3354208" y="6266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CBD2D6FC-D16E-077D-5B34-D1AD0398F13A}"/>
                  </a:ext>
                </a:extLst>
              </p14:cNvPr>
              <p14:cNvContentPartPr/>
              <p14:nvPr/>
            </p14:nvContentPartPr>
            <p14:xfrm>
              <a:off x="10161808" y="2846377"/>
              <a:ext cx="232560" cy="360"/>
            </p14:xfrm>
          </p:contentPart>
        </mc:Choice>
        <mc:Fallback xmlns="">
          <p:pic>
            <p:nvPicPr>
              <p:cNvPr id="17" name="Ink 16">
                <a:extLst>
                  <a:ext uri="{FF2B5EF4-FFF2-40B4-BE49-F238E27FC236}">
                    <a16:creationId xmlns:a16="http://schemas.microsoft.com/office/drawing/2014/main" id="{CBD2D6FC-D16E-077D-5B34-D1AD0398F13A}"/>
                  </a:ext>
                </a:extLst>
              </p:cNvPr>
              <p:cNvPicPr/>
              <p:nvPr/>
            </p:nvPicPr>
            <p:blipFill>
              <a:blip r:embed="rId21"/>
              <a:stretch>
                <a:fillRect/>
              </a:stretch>
            </p:blipFill>
            <p:spPr>
              <a:xfrm>
                <a:off x="10126168" y="2774737"/>
                <a:ext cx="304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85B34353-270A-BC28-A1E3-C6C885A7345C}"/>
                  </a:ext>
                </a:extLst>
              </p14:cNvPr>
              <p14:cNvContentPartPr/>
              <p14:nvPr/>
            </p14:nvContentPartPr>
            <p14:xfrm>
              <a:off x="10135888" y="2958697"/>
              <a:ext cx="249480" cy="19080"/>
            </p14:xfrm>
          </p:contentPart>
        </mc:Choice>
        <mc:Fallback xmlns="">
          <p:pic>
            <p:nvPicPr>
              <p:cNvPr id="18" name="Ink 17">
                <a:extLst>
                  <a:ext uri="{FF2B5EF4-FFF2-40B4-BE49-F238E27FC236}">
                    <a16:creationId xmlns:a16="http://schemas.microsoft.com/office/drawing/2014/main" id="{85B34353-270A-BC28-A1E3-C6C885A7345C}"/>
                  </a:ext>
                </a:extLst>
              </p:cNvPr>
              <p:cNvPicPr/>
              <p:nvPr/>
            </p:nvPicPr>
            <p:blipFill>
              <a:blip r:embed="rId23"/>
              <a:stretch>
                <a:fillRect/>
              </a:stretch>
            </p:blipFill>
            <p:spPr>
              <a:xfrm>
                <a:off x="10099888" y="2886697"/>
                <a:ext cx="321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6D6E7FC9-D623-CC6B-D9B4-3AD71FEB8DB6}"/>
                  </a:ext>
                </a:extLst>
              </p14:cNvPr>
              <p14:cNvContentPartPr/>
              <p14:nvPr/>
            </p14:nvContentPartPr>
            <p14:xfrm>
              <a:off x="1190248" y="5320297"/>
              <a:ext cx="530640" cy="28440"/>
            </p14:xfrm>
          </p:contentPart>
        </mc:Choice>
        <mc:Fallback xmlns="">
          <p:pic>
            <p:nvPicPr>
              <p:cNvPr id="19" name="Ink 18">
                <a:extLst>
                  <a:ext uri="{FF2B5EF4-FFF2-40B4-BE49-F238E27FC236}">
                    <a16:creationId xmlns:a16="http://schemas.microsoft.com/office/drawing/2014/main" id="{6D6E7FC9-D623-CC6B-D9B4-3AD71FEB8DB6}"/>
                  </a:ext>
                </a:extLst>
              </p:cNvPr>
              <p:cNvPicPr/>
              <p:nvPr/>
            </p:nvPicPr>
            <p:blipFill>
              <a:blip r:embed="rId25"/>
              <a:stretch>
                <a:fillRect/>
              </a:stretch>
            </p:blipFill>
            <p:spPr>
              <a:xfrm>
                <a:off x="1154608" y="5248297"/>
                <a:ext cx="60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CFA0701F-5130-DAC5-1EBA-E8E7B07A8CF6}"/>
                  </a:ext>
                </a:extLst>
              </p14:cNvPr>
              <p14:cNvContentPartPr/>
              <p14:nvPr/>
            </p14:nvContentPartPr>
            <p14:xfrm>
              <a:off x="10170448" y="4054177"/>
              <a:ext cx="287640" cy="360"/>
            </p14:xfrm>
          </p:contentPart>
        </mc:Choice>
        <mc:Fallback xmlns="">
          <p:pic>
            <p:nvPicPr>
              <p:cNvPr id="21" name="Ink 20">
                <a:extLst>
                  <a:ext uri="{FF2B5EF4-FFF2-40B4-BE49-F238E27FC236}">
                    <a16:creationId xmlns:a16="http://schemas.microsoft.com/office/drawing/2014/main" id="{CFA0701F-5130-DAC5-1EBA-E8E7B07A8CF6}"/>
                  </a:ext>
                </a:extLst>
              </p:cNvPr>
              <p:cNvPicPr/>
              <p:nvPr/>
            </p:nvPicPr>
            <p:blipFill>
              <a:blip r:embed="rId27"/>
              <a:stretch>
                <a:fillRect/>
              </a:stretch>
            </p:blipFill>
            <p:spPr>
              <a:xfrm>
                <a:off x="10134448" y="3982177"/>
                <a:ext cx="35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2A41EE5F-9136-B7C6-C4C0-1CC20BDE09C0}"/>
                  </a:ext>
                </a:extLst>
              </p14:cNvPr>
              <p14:cNvContentPartPr/>
              <p14:nvPr/>
            </p14:nvContentPartPr>
            <p14:xfrm>
              <a:off x="1475008" y="3519577"/>
              <a:ext cx="369720" cy="360"/>
            </p14:xfrm>
          </p:contentPart>
        </mc:Choice>
        <mc:Fallback xmlns="">
          <p:pic>
            <p:nvPicPr>
              <p:cNvPr id="25" name="Ink 24">
                <a:extLst>
                  <a:ext uri="{FF2B5EF4-FFF2-40B4-BE49-F238E27FC236}">
                    <a16:creationId xmlns:a16="http://schemas.microsoft.com/office/drawing/2014/main" id="{2A41EE5F-9136-B7C6-C4C0-1CC20BDE09C0}"/>
                  </a:ext>
                </a:extLst>
              </p:cNvPr>
              <p:cNvPicPr/>
              <p:nvPr/>
            </p:nvPicPr>
            <p:blipFill>
              <a:blip r:embed="rId35"/>
              <a:stretch>
                <a:fillRect/>
              </a:stretch>
            </p:blipFill>
            <p:spPr>
              <a:xfrm>
                <a:off x="1439008" y="3447577"/>
                <a:ext cx="441360" cy="144000"/>
              </a:xfrm>
              <a:prstGeom prst="rect">
                <a:avLst/>
              </a:prstGeom>
            </p:spPr>
          </p:pic>
        </mc:Fallback>
      </mc:AlternateContent>
      <p:sp>
        <p:nvSpPr>
          <p:cNvPr id="27" name="TextBox 26">
            <a:extLst>
              <a:ext uri="{FF2B5EF4-FFF2-40B4-BE49-F238E27FC236}">
                <a16:creationId xmlns:a16="http://schemas.microsoft.com/office/drawing/2014/main" id="{3916A009-7D21-CDA9-E530-73C8253891B8}"/>
              </a:ext>
            </a:extLst>
          </p:cNvPr>
          <p:cNvSpPr txBox="1"/>
          <p:nvPr/>
        </p:nvSpPr>
        <p:spPr>
          <a:xfrm>
            <a:off x="107572" y="3194913"/>
            <a:ext cx="1612863" cy="738664"/>
          </a:xfrm>
          <a:prstGeom prst="rect">
            <a:avLst/>
          </a:prstGeom>
          <a:noFill/>
          <a:ln>
            <a:solidFill>
              <a:schemeClr val="accent1"/>
            </a:solidFill>
          </a:ln>
        </p:spPr>
        <p:txBody>
          <a:bodyPr wrap="square" rtlCol="0">
            <a:spAutoFit/>
          </a:bodyPr>
          <a:lstStyle/>
          <a:p>
            <a:r>
              <a:rPr lang="en-US" sz="1400" dirty="0"/>
              <a:t>HRES must be 1</a:t>
            </a:r>
          </a:p>
          <a:p>
            <a:r>
              <a:rPr lang="en-US" sz="1400" dirty="0"/>
              <a:t>–HRES=0</a:t>
            </a:r>
          </a:p>
          <a:p>
            <a:r>
              <a:rPr lang="en-US" sz="1400" dirty="0"/>
              <a:t>A=0, B=0</a:t>
            </a:r>
          </a:p>
        </p:txBody>
      </p:sp>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0D070DE9-C17C-3F08-5F9A-762D25D7B87F}"/>
                  </a:ext>
                </a:extLst>
              </p14:cNvPr>
              <p14:cNvContentPartPr/>
              <p14:nvPr/>
            </p14:nvContentPartPr>
            <p14:xfrm>
              <a:off x="2932737" y="3252070"/>
              <a:ext cx="464760" cy="360"/>
            </p14:xfrm>
          </p:contentPart>
        </mc:Choice>
        <mc:Fallback xmlns="">
          <p:pic>
            <p:nvPicPr>
              <p:cNvPr id="28" name="Ink 27">
                <a:extLst>
                  <a:ext uri="{FF2B5EF4-FFF2-40B4-BE49-F238E27FC236}">
                    <a16:creationId xmlns:a16="http://schemas.microsoft.com/office/drawing/2014/main" id="{0D070DE9-C17C-3F08-5F9A-762D25D7B87F}"/>
                  </a:ext>
                </a:extLst>
              </p:cNvPr>
              <p:cNvPicPr/>
              <p:nvPr/>
            </p:nvPicPr>
            <p:blipFill>
              <a:blip r:embed="rId39"/>
              <a:stretch>
                <a:fillRect/>
              </a:stretch>
            </p:blipFill>
            <p:spPr>
              <a:xfrm>
                <a:off x="2896737" y="3180070"/>
                <a:ext cx="536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024D1D7E-87AD-6B6E-740A-7EC5934A2509}"/>
                  </a:ext>
                </a:extLst>
              </p14:cNvPr>
              <p14:cNvContentPartPr/>
              <p14:nvPr/>
            </p14:nvContentPartPr>
            <p14:xfrm>
              <a:off x="2958657" y="4209670"/>
              <a:ext cx="360" cy="360"/>
            </p14:xfrm>
          </p:contentPart>
        </mc:Choice>
        <mc:Fallback xmlns="">
          <p:pic>
            <p:nvPicPr>
              <p:cNvPr id="29" name="Ink 28">
                <a:extLst>
                  <a:ext uri="{FF2B5EF4-FFF2-40B4-BE49-F238E27FC236}">
                    <a16:creationId xmlns:a16="http://schemas.microsoft.com/office/drawing/2014/main" id="{024D1D7E-87AD-6B6E-740A-7EC5934A2509}"/>
                  </a:ext>
                </a:extLst>
              </p:cNvPr>
              <p:cNvPicPr/>
              <p:nvPr/>
            </p:nvPicPr>
            <p:blipFill>
              <a:blip r:embed="rId18"/>
              <a:stretch>
                <a:fillRect/>
              </a:stretch>
            </p:blipFill>
            <p:spPr>
              <a:xfrm>
                <a:off x="2923017" y="413767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24F90CEB-3387-6BC7-220D-27593C112F58}"/>
                  </a:ext>
                </a:extLst>
              </p14:cNvPr>
              <p14:cNvContentPartPr/>
              <p14:nvPr/>
            </p14:nvContentPartPr>
            <p14:xfrm>
              <a:off x="2950017" y="3281950"/>
              <a:ext cx="382320" cy="928080"/>
            </p14:xfrm>
          </p:contentPart>
        </mc:Choice>
        <mc:Fallback xmlns="">
          <p:pic>
            <p:nvPicPr>
              <p:cNvPr id="30" name="Ink 29">
                <a:extLst>
                  <a:ext uri="{FF2B5EF4-FFF2-40B4-BE49-F238E27FC236}">
                    <a16:creationId xmlns:a16="http://schemas.microsoft.com/office/drawing/2014/main" id="{24F90CEB-3387-6BC7-220D-27593C112F58}"/>
                  </a:ext>
                </a:extLst>
              </p:cNvPr>
              <p:cNvPicPr/>
              <p:nvPr/>
            </p:nvPicPr>
            <p:blipFill>
              <a:blip r:embed="rId42"/>
              <a:stretch>
                <a:fillRect/>
              </a:stretch>
            </p:blipFill>
            <p:spPr>
              <a:xfrm>
                <a:off x="2914017" y="3209950"/>
                <a:ext cx="45396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70875799-3FD7-2A87-92BE-9A6A2592E8A6}"/>
                  </a:ext>
                </a:extLst>
              </p14:cNvPr>
              <p14:cNvContentPartPr/>
              <p14:nvPr/>
            </p14:nvContentPartPr>
            <p14:xfrm>
              <a:off x="2930937" y="3303910"/>
              <a:ext cx="53640" cy="249120"/>
            </p14:xfrm>
          </p:contentPart>
        </mc:Choice>
        <mc:Fallback xmlns="">
          <p:pic>
            <p:nvPicPr>
              <p:cNvPr id="31" name="Ink 30">
                <a:extLst>
                  <a:ext uri="{FF2B5EF4-FFF2-40B4-BE49-F238E27FC236}">
                    <a16:creationId xmlns:a16="http://schemas.microsoft.com/office/drawing/2014/main" id="{70875799-3FD7-2A87-92BE-9A6A2592E8A6}"/>
                  </a:ext>
                </a:extLst>
              </p:cNvPr>
              <p:cNvPicPr/>
              <p:nvPr/>
            </p:nvPicPr>
            <p:blipFill>
              <a:blip r:embed="rId44"/>
              <a:stretch>
                <a:fillRect/>
              </a:stretch>
            </p:blipFill>
            <p:spPr>
              <a:xfrm>
                <a:off x="2895297" y="3231910"/>
                <a:ext cx="1252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E41CCF27-1E97-E782-267A-04B76E43CC7E}"/>
                  </a:ext>
                </a:extLst>
              </p14:cNvPr>
              <p14:cNvContentPartPr/>
              <p14:nvPr/>
            </p14:nvContentPartPr>
            <p14:xfrm>
              <a:off x="2975217" y="4045510"/>
              <a:ext cx="4680" cy="159840"/>
            </p14:xfrm>
          </p:contentPart>
        </mc:Choice>
        <mc:Fallback xmlns="">
          <p:pic>
            <p:nvPicPr>
              <p:cNvPr id="32" name="Ink 31">
                <a:extLst>
                  <a:ext uri="{FF2B5EF4-FFF2-40B4-BE49-F238E27FC236}">
                    <a16:creationId xmlns:a16="http://schemas.microsoft.com/office/drawing/2014/main" id="{E41CCF27-1E97-E782-267A-04B76E43CC7E}"/>
                  </a:ext>
                </a:extLst>
              </p:cNvPr>
              <p:cNvPicPr/>
              <p:nvPr/>
            </p:nvPicPr>
            <p:blipFill>
              <a:blip r:embed="rId46"/>
              <a:stretch>
                <a:fillRect/>
              </a:stretch>
            </p:blipFill>
            <p:spPr>
              <a:xfrm>
                <a:off x="2939217" y="3973870"/>
                <a:ext cx="76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 name="Ink 1">
                <a:extLst>
                  <a:ext uri="{FF2B5EF4-FFF2-40B4-BE49-F238E27FC236}">
                    <a16:creationId xmlns:a16="http://schemas.microsoft.com/office/drawing/2014/main" id="{7F21BACD-3A5C-CBCE-3523-DD2B98B6CA98}"/>
                  </a:ext>
                </a:extLst>
              </p14:cNvPr>
              <p14:cNvContentPartPr/>
              <p14:nvPr/>
            </p14:nvContentPartPr>
            <p14:xfrm>
              <a:off x="10109968" y="3302857"/>
              <a:ext cx="370800" cy="27000"/>
            </p14:xfrm>
          </p:contentPart>
        </mc:Choice>
        <mc:Fallback xmlns="">
          <p:pic>
            <p:nvPicPr>
              <p:cNvPr id="2" name="Ink 1">
                <a:extLst>
                  <a:ext uri="{FF2B5EF4-FFF2-40B4-BE49-F238E27FC236}">
                    <a16:creationId xmlns:a16="http://schemas.microsoft.com/office/drawing/2014/main" id="{7F21BACD-3A5C-CBCE-3523-DD2B98B6CA98}"/>
                  </a:ext>
                </a:extLst>
              </p:cNvPr>
              <p:cNvPicPr/>
              <p:nvPr/>
            </p:nvPicPr>
            <p:blipFill>
              <a:blip r:embed="rId51"/>
              <a:stretch>
                <a:fillRect/>
              </a:stretch>
            </p:blipFill>
            <p:spPr>
              <a:xfrm>
                <a:off x="10074328" y="3231217"/>
                <a:ext cx="4424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 name="Ink 2">
                <a:extLst>
                  <a:ext uri="{FF2B5EF4-FFF2-40B4-BE49-F238E27FC236}">
                    <a16:creationId xmlns:a16="http://schemas.microsoft.com/office/drawing/2014/main" id="{278A32F4-788E-B6C7-9854-9C7E61B87B73}"/>
                  </a:ext>
                </a:extLst>
              </p14:cNvPr>
              <p14:cNvContentPartPr/>
              <p14:nvPr/>
            </p14:nvContentPartPr>
            <p14:xfrm>
              <a:off x="10118608" y="3544057"/>
              <a:ext cx="341280" cy="10080"/>
            </p14:xfrm>
          </p:contentPart>
        </mc:Choice>
        <mc:Fallback xmlns="">
          <p:pic>
            <p:nvPicPr>
              <p:cNvPr id="3" name="Ink 2">
                <a:extLst>
                  <a:ext uri="{FF2B5EF4-FFF2-40B4-BE49-F238E27FC236}">
                    <a16:creationId xmlns:a16="http://schemas.microsoft.com/office/drawing/2014/main" id="{278A32F4-788E-B6C7-9854-9C7E61B87B73}"/>
                  </a:ext>
                </a:extLst>
              </p:cNvPr>
              <p:cNvPicPr/>
              <p:nvPr/>
            </p:nvPicPr>
            <p:blipFill>
              <a:blip r:embed="rId53"/>
              <a:stretch>
                <a:fillRect/>
              </a:stretch>
            </p:blipFill>
            <p:spPr>
              <a:xfrm>
                <a:off x="10082608" y="3472417"/>
                <a:ext cx="412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 name="Ink 3">
                <a:extLst>
                  <a:ext uri="{FF2B5EF4-FFF2-40B4-BE49-F238E27FC236}">
                    <a16:creationId xmlns:a16="http://schemas.microsoft.com/office/drawing/2014/main" id="{E659BA82-3A19-C19F-7B64-7387B4FC4918}"/>
                  </a:ext>
                </a:extLst>
              </p14:cNvPr>
              <p14:cNvContentPartPr/>
              <p14:nvPr/>
            </p14:nvContentPartPr>
            <p14:xfrm>
              <a:off x="7582768" y="3165697"/>
              <a:ext cx="370080" cy="360"/>
            </p14:xfrm>
          </p:contentPart>
        </mc:Choice>
        <mc:Fallback xmlns="">
          <p:pic>
            <p:nvPicPr>
              <p:cNvPr id="4" name="Ink 3">
                <a:extLst>
                  <a:ext uri="{FF2B5EF4-FFF2-40B4-BE49-F238E27FC236}">
                    <a16:creationId xmlns:a16="http://schemas.microsoft.com/office/drawing/2014/main" id="{E659BA82-3A19-C19F-7B64-7387B4FC4918}"/>
                  </a:ext>
                </a:extLst>
              </p:cNvPr>
              <p:cNvPicPr/>
              <p:nvPr/>
            </p:nvPicPr>
            <p:blipFill>
              <a:blip r:embed="rId55"/>
              <a:stretch>
                <a:fillRect/>
              </a:stretch>
            </p:blipFill>
            <p:spPr>
              <a:xfrm>
                <a:off x="7546768" y="3093697"/>
                <a:ext cx="441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 name="Ink 19">
                <a:extLst>
                  <a:ext uri="{FF2B5EF4-FFF2-40B4-BE49-F238E27FC236}">
                    <a16:creationId xmlns:a16="http://schemas.microsoft.com/office/drawing/2014/main" id="{FF0A5E11-7AC8-49C9-E591-E25477DAD131}"/>
                  </a:ext>
                </a:extLst>
              </p14:cNvPr>
              <p14:cNvContentPartPr/>
              <p14:nvPr/>
            </p14:nvContentPartPr>
            <p14:xfrm>
              <a:off x="2760208" y="3320857"/>
              <a:ext cx="154800" cy="360"/>
            </p14:xfrm>
          </p:contentPart>
        </mc:Choice>
        <mc:Fallback xmlns="">
          <p:pic>
            <p:nvPicPr>
              <p:cNvPr id="20" name="Ink 19">
                <a:extLst>
                  <a:ext uri="{FF2B5EF4-FFF2-40B4-BE49-F238E27FC236}">
                    <a16:creationId xmlns:a16="http://schemas.microsoft.com/office/drawing/2014/main" id="{FF0A5E11-7AC8-49C9-E591-E25477DAD131}"/>
                  </a:ext>
                </a:extLst>
              </p:cNvPr>
              <p:cNvPicPr/>
              <p:nvPr/>
            </p:nvPicPr>
            <p:blipFill>
              <a:blip r:embed="rId57"/>
              <a:stretch>
                <a:fillRect/>
              </a:stretch>
            </p:blipFill>
            <p:spPr>
              <a:xfrm>
                <a:off x="2724208" y="3249217"/>
                <a:ext cx="226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52A7D7A9-56B8-D0E4-5225-CBF315D473CE}"/>
                  </a:ext>
                </a:extLst>
              </p14:cNvPr>
              <p14:cNvContentPartPr/>
              <p14:nvPr/>
            </p14:nvContentPartPr>
            <p14:xfrm>
              <a:off x="3398488" y="3554137"/>
              <a:ext cx="206640" cy="360"/>
            </p14:xfrm>
          </p:contentPart>
        </mc:Choice>
        <mc:Fallback xmlns="">
          <p:pic>
            <p:nvPicPr>
              <p:cNvPr id="35" name="Ink 34">
                <a:extLst>
                  <a:ext uri="{FF2B5EF4-FFF2-40B4-BE49-F238E27FC236}">
                    <a16:creationId xmlns:a16="http://schemas.microsoft.com/office/drawing/2014/main" id="{52A7D7A9-56B8-D0E4-5225-CBF315D473CE}"/>
                  </a:ext>
                </a:extLst>
              </p:cNvPr>
              <p:cNvPicPr/>
              <p:nvPr/>
            </p:nvPicPr>
            <p:blipFill>
              <a:blip r:embed="rId59"/>
              <a:stretch>
                <a:fillRect/>
              </a:stretch>
            </p:blipFill>
            <p:spPr>
              <a:xfrm>
                <a:off x="3362848" y="3482137"/>
                <a:ext cx="278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F32D97DE-1E1B-06C4-5BA2-BA8518B1E767}"/>
                  </a:ext>
                </a:extLst>
              </p14:cNvPr>
              <p14:cNvContentPartPr/>
              <p14:nvPr/>
            </p14:nvContentPartPr>
            <p14:xfrm>
              <a:off x="2380768" y="4390777"/>
              <a:ext cx="155160" cy="360"/>
            </p14:xfrm>
          </p:contentPart>
        </mc:Choice>
        <mc:Fallback xmlns="">
          <p:pic>
            <p:nvPicPr>
              <p:cNvPr id="38" name="Ink 37">
                <a:extLst>
                  <a:ext uri="{FF2B5EF4-FFF2-40B4-BE49-F238E27FC236}">
                    <a16:creationId xmlns:a16="http://schemas.microsoft.com/office/drawing/2014/main" id="{F32D97DE-1E1B-06C4-5BA2-BA8518B1E767}"/>
                  </a:ext>
                </a:extLst>
              </p:cNvPr>
              <p:cNvPicPr/>
              <p:nvPr/>
            </p:nvPicPr>
            <p:blipFill>
              <a:blip r:embed="rId57"/>
              <a:stretch>
                <a:fillRect/>
              </a:stretch>
            </p:blipFill>
            <p:spPr>
              <a:xfrm>
                <a:off x="2344768" y="4318777"/>
                <a:ext cx="22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36356689-BF93-FF98-DEAC-B802FC246426}"/>
                  </a:ext>
                </a:extLst>
              </p14:cNvPr>
              <p14:cNvContentPartPr/>
              <p14:nvPr/>
            </p14:nvContentPartPr>
            <p14:xfrm>
              <a:off x="2061448" y="4382137"/>
              <a:ext cx="215280" cy="360"/>
            </p14:xfrm>
          </p:contentPart>
        </mc:Choice>
        <mc:Fallback xmlns="">
          <p:pic>
            <p:nvPicPr>
              <p:cNvPr id="39" name="Ink 38">
                <a:extLst>
                  <a:ext uri="{FF2B5EF4-FFF2-40B4-BE49-F238E27FC236}">
                    <a16:creationId xmlns:a16="http://schemas.microsoft.com/office/drawing/2014/main" id="{36356689-BF93-FF98-DEAC-B802FC246426}"/>
                  </a:ext>
                </a:extLst>
              </p:cNvPr>
              <p:cNvPicPr/>
              <p:nvPr/>
            </p:nvPicPr>
            <p:blipFill>
              <a:blip r:embed="rId66"/>
              <a:stretch>
                <a:fillRect/>
              </a:stretch>
            </p:blipFill>
            <p:spPr>
              <a:xfrm>
                <a:off x="2025808" y="4310137"/>
                <a:ext cx="286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FFD61EEC-B37C-D5C8-E73C-B2CD8852B4C5}"/>
                  </a:ext>
                </a:extLst>
              </p14:cNvPr>
              <p14:cNvContentPartPr/>
              <p14:nvPr/>
            </p14:nvContentPartPr>
            <p14:xfrm>
              <a:off x="10153168" y="2639377"/>
              <a:ext cx="447840" cy="360"/>
            </p14:xfrm>
          </p:contentPart>
        </mc:Choice>
        <mc:Fallback xmlns="">
          <p:pic>
            <p:nvPicPr>
              <p:cNvPr id="40" name="Ink 39">
                <a:extLst>
                  <a:ext uri="{FF2B5EF4-FFF2-40B4-BE49-F238E27FC236}">
                    <a16:creationId xmlns:a16="http://schemas.microsoft.com/office/drawing/2014/main" id="{FFD61EEC-B37C-D5C8-E73C-B2CD8852B4C5}"/>
                  </a:ext>
                </a:extLst>
              </p:cNvPr>
              <p:cNvPicPr/>
              <p:nvPr/>
            </p:nvPicPr>
            <p:blipFill>
              <a:blip r:embed="rId68"/>
              <a:stretch>
                <a:fillRect/>
              </a:stretch>
            </p:blipFill>
            <p:spPr>
              <a:xfrm>
                <a:off x="10099168" y="2531737"/>
                <a:ext cx="555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4435E889-BDF1-4569-3162-B89B7110C0DB}"/>
                  </a:ext>
                </a:extLst>
              </p14:cNvPr>
              <p14:cNvContentPartPr/>
              <p14:nvPr/>
            </p14:nvContentPartPr>
            <p14:xfrm>
              <a:off x="8557288" y="2654857"/>
              <a:ext cx="318960" cy="20160"/>
            </p14:xfrm>
          </p:contentPart>
        </mc:Choice>
        <mc:Fallback xmlns="">
          <p:pic>
            <p:nvPicPr>
              <p:cNvPr id="41" name="Ink 40">
                <a:extLst>
                  <a:ext uri="{FF2B5EF4-FFF2-40B4-BE49-F238E27FC236}">
                    <a16:creationId xmlns:a16="http://schemas.microsoft.com/office/drawing/2014/main" id="{4435E889-BDF1-4569-3162-B89B7110C0DB}"/>
                  </a:ext>
                </a:extLst>
              </p:cNvPr>
              <p:cNvPicPr/>
              <p:nvPr/>
            </p:nvPicPr>
            <p:blipFill>
              <a:blip r:embed="rId70"/>
              <a:stretch>
                <a:fillRect/>
              </a:stretch>
            </p:blipFill>
            <p:spPr>
              <a:xfrm>
                <a:off x="8503288" y="2547217"/>
                <a:ext cx="4266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11F4E1A6-82D6-94BA-2418-19A4CBFF3D10}"/>
                  </a:ext>
                </a:extLst>
              </p14:cNvPr>
              <p14:cNvContentPartPr/>
              <p14:nvPr/>
            </p14:nvContentPartPr>
            <p14:xfrm>
              <a:off x="6292842" y="3382421"/>
              <a:ext cx="388440" cy="6480"/>
            </p14:xfrm>
          </p:contentPart>
        </mc:Choice>
        <mc:Fallback xmlns="">
          <p:pic>
            <p:nvPicPr>
              <p:cNvPr id="44" name="Ink 43">
                <a:extLst>
                  <a:ext uri="{FF2B5EF4-FFF2-40B4-BE49-F238E27FC236}">
                    <a16:creationId xmlns:a16="http://schemas.microsoft.com/office/drawing/2014/main" id="{11F4E1A6-82D6-94BA-2418-19A4CBFF3D10}"/>
                  </a:ext>
                </a:extLst>
              </p:cNvPr>
              <p:cNvPicPr/>
              <p:nvPr/>
            </p:nvPicPr>
            <p:blipFill>
              <a:blip r:embed="rId72"/>
              <a:stretch>
                <a:fillRect/>
              </a:stretch>
            </p:blipFill>
            <p:spPr>
              <a:xfrm>
                <a:off x="6239202" y="3274781"/>
                <a:ext cx="496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F5247B28-FF10-0249-1CC9-B27439124466}"/>
                  </a:ext>
                </a:extLst>
              </p14:cNvPr>
              <p14:cNvContentPartPr/>
              <p14:nvPr/>
            </p14:nvContentPartPr>
            <p14:xfrm>
              <a:off x="6741402" y="3035741"/>
              <a:ext cx="292320" cy="360"/>
            </p14:xfrm>
          </p:contentPart>
        </mc:Choice>
        <mc:Fallback xmlns="">
          <p:pic>
            <p:nvPicPr>
              <p:cNvPr id="45" name="Ink 44">
                <a:extLst>
                  <a:ext uri="{FF2B5EF4-FFF2-40B4-BE49-F238E27FC236}">
                    <a16:creationId xmlns:a16="http://schemas.microsoft.com/office/drawing/2014/main" id="{F5247B28-FF10-0249-1CC9-B27439124466}"/>
                  </a:ext>
                </a:extLst>
              </p:cNvPr>
              <p:cNvPicPr/>
              <p:nvPr/>
            </p:nvPicPr>
            <p:blipFill>
              <a:blip r:embed="rId74"/>
              <a:stretch>
                <a:fillRect/>
              </a:stretch>
            </p:blipFill>
            <p:spPr>
              <a:xfrm>
                <a:off x="6687402" y="2928101"/>
                <a:ext cx="399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89F897F2-0841-B5C9-C329-4E0ABF0C0FEB}"/>
                  </a:ext>
                </a:extLst>
              </p14:cNvPr>
              <p14:cNvContentPartPr/>
              <p14:nvPr/>
            </p14:nvContentPartPr>
            <p14:xfrm>
              <a:off x="5073882" y="3370541"/>
              <a:ext cx="360" cy="360"/>
            </p14:xfrm>
          </p:contentPart>
        </mc:Choice>
        <mc:Fallback xmlns="">
          <p:pic>
            <p:nvPicPr>
              <p:cNvPr id="46" name="Ink 45">
                <a:extLst>
                  <a:ext uri="{FF2B5EF4-FFF2-40B4-BE49-F238E27FC236}">
                    <a16:creationId xmlns:a16="http://schemas.microsoft.com/office/drawing/2014/main" id="{89F897F2-0841-B5C9-C329-4E0ABF0C0FEB}"/>
                  </a:ext>
                </a:extLst>
              </p:cNvPr>
              <p:cNvPicPr/>
              <p:nvPr/>
            </p:nvPicPr>
            <p:blipFill>
              <a:blip r:embed="rId76"/>
              <a:stretch>
                <a:fillRect/>
              </a:stretch>
            </p:blipFill>
            <p:spPr>
              <a:xfrm>
                <a:off x="5019882" y="326290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732FE6C7-F74D-6F36-7BBC-37DE0976FFD0}"/>
                  </a:ext>
                </a:extLst>
              </p14:cNvPr>
              <p14:cNvContentPartPr/>
              <p14:nvPr/>
            </p14:nvContentPartPr>
            <p14:xfrm>
              <a:off x="5085762" y="3358301"/>
              <a:ext cx="274320" cy="13320"/>
            </p14:xfrm>
          </p:contentPart>
        </mc:Choice>
        <mc:Fallback xmlns="">
          <p:pic>
            <p:nvPicPr>
              <p:cNvPr id="47" name="Ink 46">
                <a:extLst>
                  <a:ext uri="{FF2B5EF4-FFF2-40B4-BE49-F238E27FC236}">
                    <a16:creationId xmlns:a16="http://schemas.microsoft.com/office/drawing/2014/main" id="{732FE6C7-F74D-6F36-7BBC-37DE0976FFD0}"/>
                  </a:ext>
                </a:extLst>
              </p:cNvPr>
              <p:cNvPicPr/>
              <p:nvPr/>
            </p:nvPicPr>
            <p:blipFill>
              <a:blip r:embed="rId78"/>
              <a:stretch>
                <a:fillRect/>
              </a:stretch>
            </p:blipFill>
            <p:spPr>
              <a:xfrm>
                <a:off x="5032122" y="3250661"/>
                <a:ext cx="3819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AC31C065-5743-A6A0-F8EA-0B815C11D573}"/>
                  </a:ext>
                </a:extLst>
              </p14:cNvPr>
              <p14:cNvContentPartPr/>
              <p14:nvPr/>
            </p14:nvContentPartPr>
            <p14:xfrm>
              <a:off x="9119922" y="2228981"/>
              <a:ext cx="360" cy="360"/>
            </p14:xfrm>
          </p:contentPart>
        </mc:Choice>
        <mc:Fallback xmlns="">
          <p:pic>
            <p:nvPicPr>
              <p:cNvPr id="48" name="Ink 47">
                <a:extLst>
                  <a:ext uri="{FF2B5EF4-FFF2-40B4-BE49-F238E27FC236}">
                    <a16:creationId xmlns:a16="http://schemas.microsoft.com/office/drawing/2014/main" id="{AC31C065-5743-A6A0-F8EA-0B815C11D573}"/>
                  </a:ext>
                </a:extLst>
              </p:cNvPr>
              <p:cNvPicPr/>
              <p:nvPr/>
            </p:nvPicPr>
            <p:blipFill>
              <a:blip r:embed="rId76"/>
              <a:stretch>
                <a:fillRect/>
              </a:stretch>
            </p:blipFill>
            <p:spPr>
              <a:xfrm>
                <a:off x="9065922" y="21209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33E504E4-1C31-8F69-BC70-7C38417F664F}"/>
                  </a:ext>
                </a:extLst>
              </p14:cNvPr>
              <p14:cNvContentPartPr/>
              <p14:nvPr/>
            </p14:nvContentPartPr>
            <p14:xfrm>
              <a:off x="9119922" y="2228981"/>
              <a:ext cx="360" cy="360"/>
            </p14:xfrm>
          </p:contentPart>
        </mc:Choice>
        <mc:Fallback xmlns="">
          <p:pic>
            <p:nvPicPr>
              <p:cNvPr id="49" name="Ink 48">
                <a:extLst>
                  <a:ext uri="{FF2B5EF4-FFF2-40B4-BE49-F238E27FC236}">
                    <a16:creationId xmlns:a16="http://schemas.microsoft.com/office/drawing/2014/main" id="{33E504E4-1C31-8F69-BC70-7C38417F664F}"/>
                  </a:ext>
                </a:extLst>
              </p:cNvPr>
              <p:cNvPicPr/>
              <p:nvPr/>
            </p:nvPicPr>
            <p:blipFill>
              <a:blip r:embed="rId76"/>
              <a:stretch>
                <a:fillRect/>
              </a:stretch>
            </p:blipFill>
            <p:spPr>
              <a:xfrm>
                <a:off x="9065922" y="21209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C578794A-5C06-A470-4B34-EE6A5FCBF4C5}"/>
                  </a:ext>
                </a:extLst>
              </p14:cNvPr>
              <p14:cNvContentPartPr/>
              <p14:nvPr/>
            </p14:nvContentPartPr>
            <p14:xfrm>
              <a:off x="9119922" y="2235101"/>
              <a:ext cx="360" cy="360"/>
            </p14:xfrm>
          </p:contentPart>
        </mc:Choice>
        <mc:Fallback xmlns="">
          <p:pic>
            <p:nvPicPr>
              <p:cNvPr id="50" name="Ink 49">
                <a:extLst>
                  <a:ext uri="{FF2B5EF4-FFF2-40B4-BE49-F238E27FC236}">
                    <a16:creationId xmlns:a16="http://schemas.microsoft.com/office/drawing/2014/main" id="{C578794A-5C06-A470-4B34-EE6A5FCBF4C5}"/>
                  </a:ext>
                </a:extLst>
              </p:cNvPr>
              <p:cNvPicPr/>
              <p:nvPr/>
            </p:nvPicPr>
            <p:blipFill>
              <a:blip r:embed="rId76"/>
              <a:stretch>
                <a:fillRect/>
              </a:stretch>
            </p:blipFill>
            <p:spPr>
              <a:xfrm>
                <a:off x="9065922" y="212710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AACD5E3E-15A7-281F-6285-59E42B52CE5B}"/>
                  </a:ext>
                </a:extLst>
              </p14:cNvPr>
              <p14:cNvContentPartPr/>
              <p14:nvPr/>
            </p14:nvContentPartPr>
            <p14:xfrm>
              <a:off x="9006162" y="2264981"/>
              <a:ext cx="36360" cy="7560"/>
            </p14:xfrm>
          </p:contentPart>
        </mc:Choice>
        <mc:Fallback xmlns="">
          <p:pic>
            <p:nvPicPr>
              <p:cNvPr id="51" name="Ink 50">
                <a:extLst>
                  <a:ext uri="{FF2B5EF4-FFF2-40B4-BE49-F238E27FC236}">
                    <a16:creationId xmlns:a16="http://schemas.microsoft.com/office/drawing/2014/main" id="{AACD5E3E-15A7-281F-6285-59E42B52CE5B}"/>
                  </a:ext>
                </a:extLst>
              </p:cNvPr>
              <p:cNvPicPr/>
              <p:nvPr/>
            </p:nvPicPr>
            <p:blipFill>
              <a:blip r:embed="rId83"/>
              <a:stretch>
                <a:fillRect/>
              </a:stretch>
            </p:blipFill>
            <p:spPr>
              <a:xfrm>
                <a:off x="8952522" y="2156981"/>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ECCC91FD-1AEB-018E-ED95-89BC7E51A99E}"/>
                  </a:ext>
                </a:extLst>
              </p14:cNvPr>
              <p14:cNvContentPartPr/>
              <p14:nvPr/>
            </p14:nvContentPartPr>
            <p14:xfrm>
              <a:off x="9000402" y="2276861"/>
              <a:ext cx="360" cy="360"/>
            </p14:xfrm>
          </p:contentPart>
        </mc:Choice>
        <mc:Fallback xmlns="">
          <p:pic>
            <p:nvPicPr>
              <p:cNvPr id="52" name="Ink 51">
                <a:extLst>
                  <a:ext uri="{FF2B5EF4-FFF2-40B4-BE49-F238E27FC236}">
                    <a16:creationId xmlns:a16="http://schemas.microsoft.com/office/drawing/2014/main" id="{ECCC91FD-1AEB-018E-ED95-89BC7E51A99E}"/>
                  </a:ext>
                </a:extLst>
              </p:cNvPr>
              <p:cNvPicPr/>
              <p:nvPr/>
            </p:nvPicPr>
            <p:blipFill>
              <a:blip r:embed="rId76"/>
              <a:stretch>
                <a:fillRect/>
              </a:stretch>
            </p:blipFill>
            <p:spPr>
              <a:xfrm>
                <a:off x="8946402" y="21688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37EB5E42-BFB3-6EA0-4DD6-CCAD0B602684}"/>
                  </a:ext>
                </a:extLst>
              </p14:cNvPr>
              <p14:cNvContentPartPr/>
              <p14:nvPr/>
            </p14:nvContentPartPr>
            <p14:xfrm>
              <a:off x="9000402" y="2438141"/>
              <a:ext cx="360" cy="360"/>
            </p14:xfrm>
          </p:contentPart>
        </mc:Choice>
        <mc:Fallback xmlns="">
          <p:pic>
            <p:nvPicPr>
              <p:cNvPr id="53" name="Ink 52">
                <a:extLst>
                  <a:ext uri="{FF2B5EF4-FFF2-40B4-BE49-F238E27FC236}">
                    <a16:creationId xmlns:a16="http://schemas.microsoft.com/office/drawing/2014/main" id="{37EB5E42-BFB3-6EA0-4DD6-CCAD0B602684}"/>
                  </a:ext>
                </a:extLst>
              </p:cNvPr>
              <p:cNvPicPr/>
              <p:nvPr/>
            </p:nvPicPr>
            <p:blipFill>
              <a:blip r:embed="rId76"/>
              <a:stretch>
                <a:fillRect/>
              </a:stretch>
            </p:blipFill>
            <p:spPr>
              <a:xfrm>
                <a:off x="8946402" y="23301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769AADF3-5FC0-5720-4BDF-E70D3F658469}"/>
                  </a:ext>
                </a:extLst>
              </p14:cNvPr>
              <p14:cNvContentPartPr/>
              <p14:nvPr/>
            </p14:nvContentPartPr>
            <p14:xfrm>
              <a:off x="10189482" y="2079581"/>
              <a:ext cx="81000" cy="14760"/>
            </p14:xfrm>
          </p:contentPart>
        </mc:Choice>
        <mc:Fallback xmlns="">
          <p:pic>
            <p:nvPicPr>
              <p:cNvPr id="54" name="Ink 53">
                <a:extLst>
                  <a:ext uri="{FF2B5EF4-FFF2-40B4-BE49-F238E27FC236}">
                    <a16:creationId xmlns:a16="http://schemas.microsoft.com/office/drawing/2014/main" id="{769AADF3-5FC0-5720-4BDF-E70D3F658469}"/>
                  </a:ext>
                </a:extLst>
              </p:cNvPr>
              <p:cNvPicPr/>
              <p:nvPr/>
            </p:nvPicPr>
            <p:blipFill>
              <a:blip r:embed="rId87"/>
              <a:stretch>
                <a:fillRect/>
              </a:stretch>
            </p:blipFill>
            <p:spPr>
              <a:xfrm>
                <a:off x="10135842" y="1971941"/>
                <a:ext cx="1886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335191D6-0EF8-96CA-A771-364B725870CB}"/>
                  </a:ext>
                </a:extLst>
              </p14:cNvPr>
              <p14:cNvContentPartPr/>
              <p14:nvPr/>
            </p14:nvContentPartPr>
            <p14:xfrm>
              <a:off x="10273362" y="2097581"/>
              <a:ext cx="360" cy="360"/>
            </p14:xfrm>
          </p:contentPart>
        </mc:Choice>
        <mc:Fallback xmlns="">
          <p:pic>
            <p:nvPicPr>
              <p:cNvPr id="55" name="Ink 54">
                <a:extLst>
                  <a:ext uri="{FF2B5EF4-FFF2-40B4-BE49-F238E27FC236}">
                    <a16:creationId xmlns:a16="http://schemas.microsoft.com/office/drawing/2014/main" id="{335191D6-0EF8-96CA-A771-364B725870CB}"/>
                  </a:ext>
                </a:extLst>
              </p:cNvPr>
              <p:cNvPicPr/>
              <p:nvPr/>
            </p:nvPicPr>
            <p:blipFill>
              <a:blip r:embed="rId89"/>
              <a:stretch>
                <a:fillRect/>
              </a:stretch>
            </p:blipFill>
            <p:spPr>
              <a:xfrm>
                <a:off x="10219722" y="19895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0D030A1B-86C2-9450-CCB6-5A7FBFCB827D}"/>
                  </a:ext>
                </a:extLst>
              </p14:cNvPr>
              <p14:cNvContentPartPr/>
              <p14:nvPr/>
            </p14:nvContentPartPr>
            <p14:xfrm>
              <a:off x="1529682" y="2599781"/>
              <a:ext cx="196920" cy="360"/>
            </p14:xfrm>
          </p:contentPart>
        </mc:Choice>
        <mc:Fallback xmlns="">
          <p:pic>
            <p:nvPicPr>
              <p:cNvPr id="56" name="Ink 55">
                <a:extLst>
                  <a:ext uri="{FF2B5EF4-FFF2-40B4-BE49-F238E27FC236}">
                    <a16:creationId xmlns:a16="http://schemas.microsoft.com/office/drawing/2014/main" id="{0D030A1B-86C2-9450-CCB6-5A7FBFCB827D}"/>
                  </a:ext>
                </a:extLst>
              </p:cNvPr>
              <p:cNvPicPr/>
              <p:nvPr/>
            </p:nvPicPr>
            <p:blipFill>
              <a:blip r:embed="rId91"/>
              <a:stretch>
                <a:fillRect/>
              </a:stretch>
            </p:blipFill>
            <p:spPr>
              <a:xfrm>
                <a:off x="1476042" y="2491781"/>
                <a:ext cx="30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6856B409-66BC-CE41-A11B-7AB028F2527A}"/>
                  </a:ext>
                </a:extLst>
              </p14:cNvPr>
              <p14:cNvContentPartPr/>
              <p14:nvPr/>
            </p14:nvContentPartPr>
            <p14:xfrm>
              <a:off x="1733082" y="2599781"/>
              <a:ext cx="360" cy="360"/>
            </p14:xfrm>
          </p:contentPart>
        </mc:Choice>
        <mc:Fallback xmlns="">
          <p:pic>
            <p:nvPicPr>
              <p:cNvPr id="57" name="Ink 56">
                <a:extLst>
                  <a:ext uri="{FF2B5EF4-FFF2-40B4-BE49-F238E27FC236}">
                    <a16:creationId xmlns:a16="http://schemas.microsoft.com/office/drawing/2014/main" id="{6856B409-66BC-CE41-A11B-7AB028F2527A}"/>
                  </a:ext>
                </a:extLst>
              </p:cNvPr>
              <p:cNvPicPr/>
              <p:nvPr/>
            </p:nvPicPr>
            <p:blipFill>
              <a:blip r:embed="rId89"/>
              <a:stretch>
                <a:fillRect/>
              </a:stretch>
            </p:blipFill>
            <p:spPr>
              <a:xfrm>
                <a:off x="1679082" y="24917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Ink 57">
                <a:extLst>
                  <a:ext uri="{FF2B5EF4-FFF2-40B4-BE49-F238E27FC236}">
                    <a16:creationId xmlns:a16="http://schemas.microsoft.com/office/drawing/2014/main" id="{94CE4077-06DA-DBB6-FEA4-39CE2C87F7F8}"/>
                  </a:ext>
                </a:extLst>
              </p14:cNvPr>
              <p14:cNvContentPartPr/>
              <p14:nvPr/>
            </p14:nvContentPartPr>
            <p14:xfrm>
              <a:off x="3567642" y="2587541"/>
              <a:ext cx="360" cy="360"/>
            </p14:xfrm>
          </p:contentPart>
        </mc:Choice>
        <mc:Fallback xmlns="">
          <p:pic>
            <p:nvPicPr>
              <p:cNvPr id="58" name="Ink 57">
                <a:extLst>
                  <a:ext uri="{FF2B5EF4-FFF2-40B4-BE49-F238E27FC236}">
                    <a16:creationId xmlns:a16="http://schemas.microsoft.com/office/drawing/2014/main" id="{94CE4077-06DA-DBB6-FEA4-39CE2C87F7F8}"/>
                  </a:ext>
                </a:extLst>
              </p:cNvPr>
              <p:cNvPicPr/>
              <p:nvPr/>
            </p:nvPicPr>
            <p:blipFill>
              <a:blip r:embed="rId89"/>
              <a:stretch>
                <a:fillRect/>
              </a:stretch>
            </p:blipFill>
            <p:spPr>
              <a:xfrm>
                <a:off x="3514002" y="247990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13A8E707-1350-EE52-5304-57E894DC53E8}"/>
                  </a:ext>
                </a:extLst>
              </p14:cNvPr>
              <p14:cNvContentPartPr/>
              <p14:nvPr/>
            </p14:nvContentPartPr>
            <p14:xfrm>
              <a:off x="3711282" y="2611661"/>
              <a:ext cx="360" cy="360"/>
            </p14:xfrm>
          </p:contentPart>
        </mc:Choice>
        <mc:Fallback xmlns="">
          <p:pic>
            <p:nvPicPr>
              <p:cNvPr id="59" name="Ink 58">
                <a:extLst>
                  <a:ext uri="{FF2B5EF4-FFF2-40B4-BE49-F238E27FC236}">
                    <a16:creationId xmlns:a16="http://schemas.microsoft.com/office/drawing/2014/main" id="{13A8E707-1350-EE52-5304-57E894DC53E8}"/>
                  </a:ext>
                </a:extLst>
              </p:cNvPr>
              <p:cNvPicPr/>
              <p:nvPr/>
            </p:nvPicPr>
            <p:blipFill>
              <a:blip r:embed="rId89"/>
              <a:stretch>
                <a:fillRect/>
              </a:stretch>
            </p:blipFill>
            <p:spPr>
              <a:xfrm>
                <a:off x="3657282" y="25036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Ink 59">
                <a:extLst>
                  <a:ext uri="{FF2B5EF4-FFF2-40B4-BE49-F238E27FC236}">
                    <a16:creationId xmlns:a16="http://schemas.microsoft.com/office/drawing/2014/main" id="{8B71111B-8886-C9E9-1284-5EFA92C65A15}"/>
                  </a:ext>
                </a:extLst>
              </p14:cNvPr>
              <p14:cNvContentPartPr/>
              <p14:nvPr/>
            </p14:nvContentPartPr>
            <p14:xfrm>
              <a:off x="3657282" y="2605541"/>
              <a:ext cx="360" cy="360"/>
            </p14:xfrm>
          </p:contentPart>
        </mc:Choice>
        <mc:Fallback xmlns="">
          <p:pic>
            <p:nvPicPr>
              <p:cNvPr id="60" name="Ink 59">
                <a:extLst>
                  <a:ext uri="{FF2B5EF4-FFF2-40B4-BE49-F238E27FC236}">
                    <a16:creationId xmlns:a16="http://schemas.microsoft.com/office/drawing/2014/main" id="{8B71111B-8886-C9E9-1284-5EFA92C65A15}"/>
                  </a:ext>
                </a:extLst>
              </p:cNvPr>
              <p:cNvPicPr/>
              <p:nvPr/>
            </p:nvPicPr>
            <p:blipFill>
              <a:blip r:embed="rId89"/>
              <a:stretch>
                <a:fillRect/>
              </a:stretch>
            </p:blipFill>
            <p:spPr>
              <a:xfrm>
                <a:off x="3603642" y="24975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DF61336F-E7AE-F494-7CF8-9A0638C57506}"/>
                  </a:ext>
                </a:extLst>
              </p14:cNvPr>
              <p14:cNvContentPartPr/>
              <p14:nvPr/>
            </p14:nvContentPartPr>
            <p14:xfrm>
              <a:off x="8833002" y="2246981"/>
              <a:ext cx="360" cy="360"/>
            </p14:xfrm>
          </p:contentPart>
        </mc:Choice>
        <mc:Fallback xmlns="">
          <p:pic>
            <p:nvPicPr>
              <p:cNvPr id="61" name="Ink 60">
                <a:extLst>
                  <a:ext uri="{FF2B5EF4-FFF2-40B4-BE49-F238E27FC236}">
                    <a16:creationId xmlns:a16="http://schemas.microsoft.com/office/drawing/2014/main" id="{DF61336F-E7AE-F494-7CF8-9A0638C57506}"/>
                  </a:ext>
                </a:extLst>
              </p:cNvPr>
              <p:cNvPicPr/>
              <p:nvPr/>
            </p:nvPicPr>
            <p:blipFill>
              <a:blip r:embed="rId89"/>
              <a:stretch>
                <a:fillRect/>
              </a:stretch>
            </p:blipFill>
            <p:spPr>
              <a:xfrm>
                <a:off x="8779002" y="21393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1BCE2AD7-EE6B-E04C-7F3F-25AB5F8F6ED1}"/>
                  </a:ext>
                </a:extLst>
              </p14:cNvPr>
              <p14:cNvContentPartPr/>
              <p14:nvPr/>
            </p14:nvContentPartPr>
            <p14:xfrm>
              <a:off x="8833002" y="2115941"/>
              <a:ext cx="47160" cy="18000"/>
            </p14:xfrm>
          </p:contentPart>
        </mc:Choice>
        <mc:Fallback xmlns="">
          <p:pic>
            <p:nvPicPr>
              <p:cNvPr id="62" name="Ink 61">
                <a:extLst>
                  <a:ext uri="{FF2B5EF4-FFF2-40B4-BE49-F238E27FC236}">
                    <a16:creationId xmlns:a16="http://schemas.microsoft.com/office/drawing/2014/main" id="{1BCE2AD7-EE6B-E04C-7F3F-25AB5F8F6ED1}"/>
                  </a:ext>
                </a:extLst>
              </p:cNvPr>
              <p:cNvPicPr/>
              <p:nvPr/>
            </p:nvPicPr>
            <p:blipFill>
              <a:blip r:embed="rId98"/>
              <a:stretch>
                <a:fillRect/>
              </a:stretch>
            </p:blipFill>
            <p:spPr>
              <a:xfrm>
                <a:off x="8797002" y="2043941"/>
                <a:ext cx="118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F5A7FA9B-3CAE-CF6A-75FA-E3A4A28F0416}"/>
                  </a:ext>
                </a:extLst>
              </p14:cNvPr>
              <p14:cNvContentPartPr/>
              <p14:nvPr/>
            </p14:nvContentPartPr>
            <p14:xfrm>
              <a:off x="8886642" y="2115581"/>
              <a:ext cx="69120" cy="360"/>
            </p14:xfrm>
          </p:contentPart>
        </mc:Choice>
        <mc:Fallback xmlns="">
          <p:pic>
            <p:nvPicPr>
              <p:cNvPr id="63" name="Ink 62">
                <a:extLst>
                  <a:ext uri="{FF2B5EF4-FFF2-40B4-BE49-F238E27FC236}">
                    <a16:creationId xmlns:a16="http://schemas.microsoft.com/office/drawing/2014/main" id="{F5A7FA9B-3CAE-CF6A-75FA-E3A4A28F0416}"/>
                  </a:ext>
                </a:extLst>
              </p:cNvPr>
              <p:cNvPicPr/>
              <p:nvPr/>
            </p:nvPicPr>
            <p:blipFill>
              <a:blip r:embed="rId100"/>
              <a:stretch>
                <a:fillRect/>
              </a:stretch>
            </p:blipFill>
            <p:spPr>
              <a:xfrm>
                <a:off x="8851002" y="2043581"/>
                <a:ext cx="14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2494288A-F7EA-4912-E2D4-22D84195467D}"/>
                  </a:ext>
                </a:extLst>
              </p14:cNvPr>
              <p14:cNvContentPartPr/>
              <p14:nvPr/>
            </p14:nvContentPartPr>
            <p14:xfrm>
              <a:off x="8964402" y="2102981"/>
              <a:ext cx="47160" cy="12960"/>
            </p14:xfrm>
          </p:contentPart>
        </mc:Choice>
        <mc:Fallback xmlns="">
          <p:pic>
            <p:nvPicPr>
              <p:cNvPr id="64" name="Ink 63">
                <a:extLst>
                  <a:ext uri="{FF2B5EF4-FFF2-40B4-BE49-F238E27FC236}">
                    <a16:creationId xmlns:a16="http://schemas.microsoft.com/office/drawing/2014/main" id="{2494288A-F7EA-4912-E2D4-22D84195467D}"/>
                  </a:ext>
                </a:extLst>
              </p:cNvPr>
              <p:cNvPicPr/>
              <p:nvPr/>
            </p:nvPicPr>
            <p:blipFill>
              <a:blip r:embed="rId102"/>
              <a:stretch>
                <a:fillRect/>
              </a:stretch>
            </p:blipFill>
            <p:spPr>
              <a:xfrm>
                <a:off x="8928762" y="2031341"/>
                <a:ext cx="118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E62B9D9A-90CA-F8AB-00EA-68750A6A7248}"/>
                  </a:ext>
                </a:extLst>
              </p14:cNvPr>
              <p14:cNvContentPartPr/>
              <p14:nvPr/>
            </p14:nvContentPartPr>
            <p14:xfrm>
              <a:off x="9018042" y="2091461"/>
              <a:ext cx="95400" cy="12600"/>
            </p14:xfrm>
          </p:contentPart>
        </mc:Choice>
        <mc:Fallback xmlns="">
          <p:pic>
            <p:nvPicPr>
              <p:cNvPr id="65" name="Ink 64">
                <a:extLst>
                  <a:ext uri="{FF2B5EF4-FFF2-40B4-BE49-F238E27FC236}">
                    <a16:creationId xmlns:a16="http://schemas.microsoft.com/office/drawing/2014/main" id="{E62B9D9A-90CA-F8AB-00EA-68750A6A7248}"/>
                  </a:ext>
                </a:extLst>
              </p:cNvPr>
              <p:cNvPicPr/>
              <p:nvPr/>
            </p:nvPicPr>
            <p:blipFill>
              <a:blip r:embed="rId104"/>
              <a:stretch>
                <a:fillRect/>
              </a:stretch>
            </p:blipFill>
            <p:spPr>
              <a:xfrm>
                <a:off x="8982402" y="2019461"/>
                <a:ext cx="167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47BE2C62-E123-715E-F2DF-2E364E56D3A1}"/>
                  </a:ext>
                </a:extLst>
              </p14:cNvPr>
              <p14:cNvContentPartPr/>
              <p14:nvPr/>
            </p14:nvContentPartPr>
            <p14:xfrm>
              <a:off x="7924722" y="2396741"/>
              <a:ext cx="185760" cy="191160"/>
            </p14:xfrm>
          </p:contentPart>
        </mc:Choice>
        <mc:Fallback xmlns="">
          <p:pic>
            <p:nvPicPr>
              <p:cNvPr id="66" name="Ink 65">
                <a:extLst>
                  <a:ext uri="{FF2B5EF4-FFF2-40B4-BE49-F238E27FC236}">
                    <a16:creationId xmlns:a16="http://schemas.microsoft.com/office/drawing/2014/main" id="{47BE2C62-E123-715E-F2DF-2E364E56D3A1}"/>
                  </a:ext>
                </a:extLst>
              </p:cNvPr>
              <p:cNvPicPr/>
              <p:nvPr/>
            </p:nvPicPr>
            <p:blipFill>
              <a:blip r:embed="rId106"/>
              <a:stretch>
                <a:fillRect/>
              </a:stretch>
            </p:blipFill>
            <p:spPr>
              <a:xfrm>
                <a:off x="7888722" y="2325101"/>
                <a:ext cx="2574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9C0CEA12-C0CC-3CBD-6E01-3FF9A18C28EB}"/>
                  </a:ext>
                </a:extLst>
              </p14:cNvPr>
              <p14:cNvContentPartPr/>
              <p14:nvPr/>
            </p14:nvContentPartPr>
            <p14:xfrm>
              <a:off x="8133882" y="2340941"/>
              <a:ext cx="686880" cy="44640"/>
            </p14:xfrm>
          </p:contentPart>
        </mc:Choice>
        <mc:Fallback xmlns="">
          <p:pic>
            <p:nvPicPr>
              <p:cNvPr id="67" name="Ink 66">
                <a:extLst>
                  <a:ext uri="{FF2B5EF4-FFF2-40B4-BE49-F238E27FC236}">
                    <a16:creationId xmlns:a16="http://schemas.microsoft.com/office/drawing/2014/main" id="{9C0CEA12-C0CC-3CBD-6E01-3FF9A18C28EB}"/>
                  </a:ext>
                </a:extLst>
              </p:cNvPr>
              <p:cNvPicPr/>
              <p:nvPr/>
            </p:nvPicPr>
            <p:blipFill>
              <a:blip r:embed="rId108"/>
              <a:stretch>
                <a:fillRect/>
              </a:stretch>
            </p:blipFill>
            <p:spPr>
              <a:xfrm>
                <a:off x="8097882" y="2268941"/>
                <a:ext cx="7585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6D8DA66A-B8F2-5DF4-FA43-0677D97D8E02}"/>
                  </a:ext>
                </a:extLst>
              </p14:cNvPr>
              <p14:cNvContentPartPr/>
              <p14:nvPr/>
            </p14:nvContentPartPr>
            <p14:xfrm>
              <a:off x="10141962" y="3723341"/>
              <a:ext cx="399960" cy="360"/>
            </p14:xfrm>
          </p:contentPart>
        </mc:Choice>
        <mc:Fallback xmlns="">
          <p:pic>
            <p:nvPicPr>
              <p:cNvPr id="68" name="Ink 67">
                <a:extLst>
                  <a:ext uri="{FF2B5EF4-FFF2-40B4-BE49-F238E27FC236}">
                    <a16:creationId xmlns:a16="http://schemas.microsoft.com/office/drawing/2014/main" id="{6D8DA66A-B8F2-5DF4-FA43-0677D97D8E02}"/>
                  </a:ext>
                </a:extLst>
              </p:cNvPr>
              <p:cNvPicPr/>
              <p:nvPr/>
            </p:nvPicPr>
            <p:blipFill>
              <a:blip r:embed="rId110"/>
              <a:stretch>
                <a:fillRect/>
              </a:stretch>
            </p:blipFill>
            <p:spPr>
              <a:xfrm>
                <a:off x="10106322" y="3651341"/>
                <a:ext cx="47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BF44BAC0-BACA-9BAA-0E94-CF4949C2DC54}"/>
                  </a:ext>
                </a:extLst>
              </p14:cNvPr>
              <p14:cNvContentPartPr/>
              <p14:nvPr/>
            </p14:nvContentPartPr>
            <p14:xfrm>
              <a:off x="8880882" y="3729101"/>
              <a:ext cx="238680" cy="360"/>
            </p14:xfrm>
          </p:contentPart>
        </mc:Choice>
        <mc:Fallback xmlns="">
          <p:pic>
            <p:nvPicPr>
              <p:cNvPr id="69" name="Ink 68">
                <a:extLst>
                  <a:ext uri="{FF2B5EF4-FFF2-40B4-BE49-F238E27FC236}">
                    <a16:creationId xmlns:a16="http://schemas.microsoft.com/office/drawing/2014/main" id="{BF44BAC0-BACA-9BAA-0E94-CF4949C2DC54}"/>
                  </a:ext>
                </a:extLst>
              </p:cNvPr>
              <p:cNvPicPr/>
              <p:nvPr/>
            </p:nvPicPr>
            <p:blipFill>
              <a:blip r:embed="rId112"/>
              <a:stretch>
                <a:fillRect/>
              </a:stretch>
            </p:blipFill>
            <p:spPr>
              <a:xfrm>
                <a:off x="8844882" y="3657101"/>
                <a:ext cx="310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086FC6E5-98DA-4EE8-9D70-C4BF301AE5EF}"/>
                  </a:ext>
                </a:extLst>
              </p14:cNvPr>
              <p14:cNvContentPartPr/>
              <p14:nvPr/>
            </p14:nvContentPartPr>
            <p14:xfrm>
              <a:off x="4434522" y="3710741"/>
              <a:ext cx="262800" cy="7200"/>
            </p14:xfrm>
          </p:contentPart>
        </mc:Choice>
        <mc:Fallback xmlns="">
          <p:pic>
            <p:nvPicPr>
              <p:cNvPr id="70" name="Ink 69">
                <a:extLst>
                  <a:ext uri="{FF2B5EF4-FFF2-40B4-BE49-F238E27FC236}">
                    <a16:creationId xmlns:a16="http://schemas.microsoft.com/office/drawing/2014/main" id="{086FC6E5-98DA-4EE8-9D70-C4BF301AE5EF}"/>
                  </a:ext>
                </a:extLst>
              </p:cNvPr>
              <p:cNvPicPr/>
              <p:nvPr/>
            </p:nvPicPr>
            <p:blipFill>
              <a:blip r:embed="rId114"/>
              <a:stretch>
                <a:fillRect/>
              </a:stretch>
            </p:blipFill>
            <p:spPr>
              <a:xfrm>
                <a:off x="4398522" y="3638741"/>
                <a:ext cx="334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E690CF10-60B8-61D7-99D4-F9C2BF20EB3A}"/>
                  </a:ext>
                </a:extLst>
              </p14:cNvPr>
              <p14:cNvContentPartPr/>
              <p14:nvPr/>
            </p14:nvContentPartPr>
            <p14:xfrm>
              <a:off x="4428402" y="3800741"/>
              <a:ext cx="245520" cy="360"/>
            </p14:xfrm>
          </p:contentPart>
        </mc:Choice>
        <mc:Fallback xmlns="">
          <p:pic>
            <p:nvPicPr>
              <p:cNvPr id="71" name="Ink 70">
                <a:extLst>
                  <a:ext uri="{FF2B5EF4-FFF2-40B4-BE49-F238E27FC236}">
                    <a16:creationId xmlns:a16="http://schemas.microsoft.com/office/drawing/2014/main" id="{E690CF10-60B8-61D7-99D4-F9C2BF20EB3A}"/>
                  </a:ext>
                </a:extLst>
              </p:cNvPr>
              <p:cNvPicPr/>
              <p:nvPr/>
            </p:nvPicPr>
            <p:blipFill>
              <a:blip r:embed="rId116"/>
              <a:stretch>
                <a:fillRect/>
              </a:stretch>
            </p:blipFill>
            <p:spPr>
              <a:xfrm>
                <a:off x="4392402" y="3729101"/>
                <a:ext cx="317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B08609C1-1E52-E1CF-200F-505833F5838D}"/>
                  </a:ext>
                </a:extLst>
              </p14:cNvPr>
              <p14:cNvContentPartPr/>
              <p14:nvPr/>
            </p14:nvContentPartPr>
            <p14:xfrm>
              <a:off x="1786722" y="2933501"/>
              <a:ext cx="471960" cy="25200"/>
            </p14:xfrm>
          </p:contentPart>
        </mc:Choice>
        <mc:Fallback xmlns="">
          <p:pic>
            <p:nvPicPr>
              <p:cNvPr id="72" name="Ink 71">
                <a:extLst>
                  <a:ext uri="{FF2B5EF4-FFF2-40B4-BE49-F238E27FC236}">
                    <a16:creationId xmlns:a16="http://schemas.microsoft.com/office/drawing/2014/main" id="{B08609C1-1E52-E1CF-200F-505833F5838D}"/>
                  </a:ext>
                </a:extLst>
              </p:cNvPr>
              <p:cNvPicPr/>
              <p:nvPr/>
            </p:nvPicPr>
            <p:blipFill>
              <a:blip r:embed="rId118"/>
              <a:stretch>
                <a:fillRect/>
              </a:stretch>
            </p:blipFill>
            <p:spPr>
              <a:xfrm>
                <a:off x="1751082" y="2861861"/>
                <a:ext cx="543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323D30C0-15D1-8E1E-29A4-0DB6A1D63219}"/>
                  </a:ext>
                </a:extLst>
              </p14:cNvPr>
              <p14:cNvContentPartPr/>
              <p14:nvPr/>
            </p14:nvContentPartPr>
            <p14:xfrm>
              <a:off x="5020242" y="3352901"/>
              <a:ext cx="360" cy="360"/>
            </p14:xfrm>
          </p:contentPart>
        </mc:Choice>
        <mc:Fallback xmlns="">
          <p:pic>
            <p:nvPicPr>
              <p:cNvPr id="73" name="Ink 72">
                <a:extLst>
                  <a:ext uri="{FF2B5EF4-FFF2-40B4-BE49-F238E27FC236}">
                    <a16:creationId xmlns:a16="http://schemas.microsoft.com/office/drawing/2014/main" id="{323D30C0-15D1-8E1E-29A4-0DB6A1D63219}"/>
                  </a:ext>
                </a:extLst>
              </p:cNvPr>
              <p:cNvPicPr/>
              <p:nvPr/>
            </p:nvPicPr>
            <p:blipFill>
              <a:blip r:embed="rId120"/>
              <a:stretch>
                <a:fillRect/>
              </a:stretch>
            </p:blipFill>
            <p:spPr>
              <a:xfrm>
                <a:off x="4984242" y="328090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2AC27D63-3123-BA34-64EC-1E5C9190A464}"/>
                  </a:ext>
                </a:extLst>
              </p14:cNvPr>
              <p14:cNvContentPartPr/>
              <p14:nvPr/>
            </p14:nvContentPartPr>
            <p14:xfrm>
              <a:off x="1798962" y="2790581"/>
              <a:ext cx="322560" cy="14760"/>
            </p14:xfrm>
          </p:contentPart>
        </mc:Choice>
        <mc:Fallback xmlns="">
          <p:pic>
            <p:nvPicPr>
              <p:cNvPr id="74" name="Ink 73">
                <a:extLst>
                  <a:ext uri="{FF2B5EF4-FFF2-40B4-BE49-F238E27FC236}">
                    <a16:creationId xmlns:a16="http://schemas.microsoft.com/office/drawing/2014/main" id="{2AC27D63-3123-BA34-64EC-1E5C9190A464}"/>
                  </a:ext>
                </a:extLst>
              </p:cNvPr>
              <p:cNvPicPr/>
              <p:nvPr/>
            </p:nvPicPr>
            <p:blipFill>
              <a:blip r:embed="rId122"/>
              <a:stretch>
                <a:fillRect/>
              </a:stretch>
            </p:blipFill>
            <p:spPr>
              <a:xfrm>
                <a:off x="1762962" y="2718941"/>
                <a:ext cx="394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F6894049-97DC-262E-3C91-4AF707B3311F}"/>
                  </a:ext>
                </a:extLst>
              </p14:cNvPr>
              <p14:cNvContentPartPr/>
              <p14:nvPr/>
            </p14:nvContentPartPr>
            <p14:xfrm>
              <a:off x="1834602" y="2707061"/>
              <a:ext cx="364320" cy="18720"/>
            </p14:xfrm>
          </p:contentPart>
        </mc:Choice>
        <mc:Fallback xmlns="">
          <p:pic>
            <p:nvPicPr>
              <p:cNvPr id="75" name="Ink 74">
                <a:extLst>
                  <a:ext uri="{FF2B5EF4-FFF2-40B4-BE49-F238E27FC236}">
                    <a16:creationId xmlns:a16="http://schemas.microsoft.com/office/drawing/2014/main" id="{F6894049-97DC-262E-3C91-4AF707B3311F}"/>
                  </a:ext>
                </a:extLst>
              </p:cNvPr>
              <p:cNvPicPr/>
              <p:nvPr/>
            </p:nvPicPr>
            <p:blipFill>
              <a:blip r:embed="rId124"/>
              <a:stretch>
                <a:fillRect/>
              </a:stretch>
            </p:blipFill>
            <p:spPr>
              <a:xfrm>
                <a:off x="1798962" y="2635421"/>
                <a:ext cx="435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7" name="Ink 76">
                <a:extLst>
                  <a:ext uri="{FF2B5EF4-FFF2-40B4-BE49-F238E27FC236}">
                    <a16:creationId xmlns:a16="http://schemas.microsoft.com/office/drawing/2014/main" id="{152D8A10-29EE-0E03-8DC9-D84991FF0FA5}"/>
                  </a:ext>
                </a:extLst>
              </p14:cNvPr>
              <p14:cNvContentPartPr/>
              <p14:nvPr/>
            </p14:nvContentPartPr>
            <p14:xfrm>
              <a:off x="4374402" y="3651341"/>
              <a:ext cx="360" cy="360"/>
            </p14:xfrm>
          </p:contentPart>
        </mc:Choice>
        <mc:Fallback xmlns="">
          <p:pic>
            <p:nvPicPr>
              <p:cNvPr id="77" name="Ink 76">
                <a:extLst>
                  <a:ext uri="{FF2B5EF4-FFF2-40B4-BE49-F238E27FC236}">
                    <a16:creationId xmlns:a16="http://schemas.microsoft.com/office/drawing/2014/main" id="{152D8A10-29EE-0E03-8DC9-D84991FF0FA5}"/>
                  </a:ext>
                </a:extLst>
              </p:cNvPr>
              <p:cNvPicPr/>
              <p:nvPr/>
            </p:nvPicPr>
            <p:blipFill>
              <a:blip r:embed="rId120"/>
              <a:stretch>
                <a:fillRect/>
              </a:stretch>
            </p:blipFill>
            <p:spPr>
              <a:xfrm>
                <a:off x="4338762" y="357934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id="{4B9C5428-1361-F24E-0BC6-D9D904A82C23}"/>
                  </a:ext>
                </a:extLst>
              </p14:cNvPr>
              <p14:cNvContentPartPr/>
              <p14:nvPr/>
            </p14:nvContentPartPr>
            <p14:xfrm>
              <a:off x="4368642" y="3800741"/>
              <a:ext cx="360" cy="360"/>
            </p14:xfrm>
          </p:contentPart>
        </mc:Choice>
        <mc:Fallback xmlns="">
          <p:pic>
            <p:nvPicPr>
              <p:cNvPr id="78" name="Ink 77">
                <a:extLst>
                  <a:ext uri="{FF2B5EF4-FFF2-40B4-BE49-F238E27FC236}">
                    <a16:creationId xmlns:a16="http://schemas.microsoft.com/office/drawing/2014/main" id="{4B9C5428-1361-F24E-0BC6-D9D904A82C23}"/>
                  </a:ext>
                </a:extLst>
              </p:cNvPr>
              <p:cNvPicPr/>
              <p:nvPr/>
            </p:nvPicPr>
            <p:blipFill>
              <a:blip r:embed="rId120"/>
              <a:stretch>
                <a:fillRect/>
              </a:stretch>
            </p:blipFill>
            <p:spPr>
              <a:xfrm>
                <a:off x="4333002" y="372910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Ink 78">
                <a:extLst>
                  <a:ext uri="{FF2B5EF4-FFF2-40B4-BE49-F238E27FC236}">
                    <a16:creationId xmlns:a16="http://schemas.microsoft.com/office/drawing/2014/main" id="{AC9197D6-88AB-2C06-1B03-7AF9A6919CE5}"/>
                  </a:ext>
                </a:extLst>
              </p14:cNvPr>
              <p14:cNvContentPartPr/>
              <p14:nvPr/>
            </p14:nvContentPartPr>
            <p14:xfrm>
              <a:off x="6387002" y="1409690"/>
              <a:ext cx="351720" cy="32400"/>
            </p14:xfrm>
          </p:contentPart>
        </mc:Choice>
        <mc:Fallback xmlns="">
          <p:pic>
            <p:nvPicPr>
              <p:cNvPr id="79" name="Ink 78">
                <a:extLst>
                  <a:ext uri="{FF2B5EF4-FFF2-40B4-BE49-F238E27FC236}">
                    <a16:creationId xmlns:a16="http://schemas.microsoft.com/office/drawing/2014/main" id="{AC9197D6-88AB-2C06-1B03-7AF9A6919CE5}"/>
                  </a:ext>
                </a:extLst>
              </p:cNvPr>
              <p:cNvPicPr/>
              <p:nvPr/>
            </p:nvPicPr>
            <p:blipFill>
              <a:blip r:embed="rId128"/>
              <a:stretch>
                <a:fillRect/>
              </a:stretch>
            </p:blipFill>
            <p:spPr>
              <a:xfrm>
                <a:off x="6351362" y="1338050"/>
                <a:ext cx="423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54C90BBB-5207-43E5-5F19-9AA5AA0361A8}"/>
                  </a:ext>
                </a:extLst>
              </p14:cNvPr>
              <p14:cNvContentPartPr/>
              <p14:nvPr/>
            </p14:nvContentPartPr>
            <p14:xfrm>
              <a:off x="6373322" y="1542530"/>
              <a:ext cx="326880" cy="13680"/>
            </p14:xfrm>
          </p:contentPart>
        </mc:Choice>
        <mc:Fallback xmlns="">
          <p:pic>
            <p:nvPicPr>
              <p:cNvPr id="80" name="Ink 79">
                <a:extLst>
                  <a:ext uri="{FF2B5EF4-FFF2-40B4-BE49-F238E27FC236}">
                    <a16:creationId xmlns:a16="http://schemas.microsoft.com/office/drawing/2014/main" id="{54C90BBB-5207-43E5-5F19-9AA5AA0361A8}"/>
                  </a:ext>
                </a:extLst>
              </p:cNvPr>
              <p:cNvPicPr/>
              <p:nvPr/>
            </p:nvPicPr>
            <p:blipFill>
              <a:blip r:embed="rId130"/>
              <a:stretch>
                <a:fillRect/>
              </a:stretch>
            </p:blipFill>
            <p:spPr>
              <a:xfrm>
                <a:off x="6337682" y="1470530"/>
                <a:ext cx="398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979CF159-9545-FFE9-2A43-112F024049C6}"/>
                  </a:ext>
                </a:extLst>
              </p14:cNvPr>
              <p14:cNvContentPartPr/>
              <p14:nvPr/>
            </p14:nvContentPartPr>
            <p14:xfrm>
              <a:off x="10133162" y="852770"/>
              <a:ext cx="347760" cy="360"/>
            </p14:xfrm>
          </p:contentPart>
        </mc:Choice>
        <mc:Fallback xmlns="">
          <p:pic>
            <p:nvPicPr>
              <p:cNvPr id="81" name="Ink 80">
                <a:extLst>
                  <a:ext uri="{FF2B5EF4-FFF2-40B4-BE49-F238E27FC236}">
                    <a16:creationId xmlns:a16="http://schemas.microsoft.com/office/drawing/2014/main" id="{979CF159-9545-FFE9-2A43-112F024049C6}"/>
                  </a:ext>
                </a:extLst>
              </p:cNvPr>
              <p:cNvPicPr/>
              <p:nvPr/>
            </p:nvPicPr>
            <p:blipFill>
              <a:blip r:embed="rId132"/>
              <a:stretch>
                <a:fillRect/>
              </a:stretch>
            </p:blipFill>
            <p:spPr>
              <a:xfrm>
                <a:off x="10097522" y="781130"/>
                <a:ext cx="419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D09B03F5-9B3D-D953-FE1E-3D5C26786A0A}"/>
                  </a:ext>
                </a:extLst>
              </p14:cNvPr>
              <p14:cNvContentPartPr/>
              <p14:nvPr/>
            </p14:nvContentPartPr>
            <p14:xfrm>
              <a:off x="6939602" y="736490"/>
              <a:ext cx="476640" cy="21240"/>
            </p14:xfrm>
          </p:contentPart>
        </mc:Choice>
        <mc:Fallback xmlns="">
          <p:pic>
            <p:nvPicPr>
              <p:cNvPr id="82" name="Ink 81">
                <a:extLst>
                  <a:ext uri="{FF2B5EF4-FFF2-40B4-BE49-F238E27FC236}">
                    <a16:creationId xmlns:a16="http://schemas.microsoft.com/office/drawing/2014/main" id="{D09B03F5-9B3D-D953-FE1E-3D5C26786A0A}"/>
                  </a:ext>
                </a:extLst>
              </p:cNvPr>
              <p:cNvPicPr/>
              <p:nvPr/>
            </p:nvPicPr>
            <p:blipFill>
              <a:blip r:embed="rId134"/>
              <a:stretch>
                <a:fillRect/>
              </a:stretch>
            </p:blipFill>
            <p:spPr>
              <a:xfrm>
                <a:off x="6903962" y="664490"/>
                <a:ext cx="548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7291D325-DF67-1A76-3FCC-84F31343153F}"/>
                  </a:ext>
                </a:extLst>
              </p14:cNvPr>
              <p14:cNvContentPartPr/>
              <p14:nvPr/>
            </p14:nvContentPartPr>
            <p14:xfrm>
              <a:off x="6946442" y="859610"/>
              <a:ext cx="408960" cy="23400"/>
            </p14:xfrm>
          </p:contentPart>
        </mc:Choice>
        <mc:Fallback xmlns="">
          <p:pic>
            <p:nvPicPr>
              <p:cNvPr id="83" name="Ink 82">
                <a:extLst>
                  <a:ext uri="{FF2B5EF4-FFF2-40B4-BE49-F238E27FC236}">
                    <a16:creationId xmlns:a16="http://schemas.microsoft.com/office/drawing/2014/main" id="{7291D325-DF67-1A76-3FCC-84F31343153F}"/>
                  </a:ext>
                </a:extLst>
              </p:cNvPr>
              <p:cNvPicPr/>
              <p:nvPr/>
            </p:nvPicPr>
            <p:blipFill>
              <a:blip r:embed="rId136"/>
              <a:stretch>
                <a:fillRect/>
              </a:stretch>
            </p:blipFill>
            <p:spPr>
              <a:xfrm>
                <a:off x="6910802" y="787970"/>
                <a:ext cx="480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7F393581-12C2-98A4-D90F-BC9239C3F17C}"/>
                  </a:ext>
                </a:extLst>
              </p14:cNvPr>
              <p14:cNvContentPartPr/>
              <p14:nvPr/>
            </p14:nvContentPartPr>
            <p14:xfrm>
              <a:off x="6782642" y="2135450"/>
              <a:ext cx="340920" cy="8280"/>
            </p14:xfrm>
          </p:contentPart>
        </mc:Choice>
        <mc:Fallback xmlns="">
          <p:pic>
            <p:nvPicPr>
              <p:cNvPr id="84" name="Ink 83">
                <a:extLst>
                  <a:ext uri="{FF2B5EF4-FFF2-40B4-BE49-F238E27FC236}">
                    <a16:creationId xmlns:a16="http://schemas.microsoft.com/office/drawing/2014/main" id="{7F393581-12C2-98A4-D90F-BC9239C3F17C}"/>
                  </a:ext>
                </a:extLst>
              </p:cNvPr>
              <p:cNvPicPr/>
              <p:nvPr/>
            </p:nvPicPr>
            <p:blipFill>
              <a:blip r:embed="rId138"/>
              <a:stretch>
                <a:fillRect/>
              </a:stretch>
            </p:blipFill>
            <p:spPr>
              <a:xfrm>
                <a:off x="6747002" y="2063810"/>
                <a:ext cx="412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4D796F10-034E-4A71-5AD5-2F5971962F8F}"/>
                  </a:ext>
                </a:extLst>
              </p14:cNvPr>
              <p14:cNvContentPartPr/>
              <p14:nvPr/>
            </p14:nvContentPartPr>
            <p14:xfrm>
              <a:off x="6789482" y="2265410"/>
              <a:ext cx="326880" cy="7920"/>
            </p14:xfrm>
          </p:contentPart>
        </mc:Choice>
        <mc:Fallback xmlns="">
          <p:pic>
            <p:nvPicPr>
              <p:cNvPr id="85" name="Ink 84">
                <a:extLst>
                  <a:ext uri="{FF2B5EF4-FFF2-40B4-BE49-F238E27FC236}">
                    <a16:creationId xmlns:a16="http://schemas.microsoft.com/office/drawing/2014/main" id="{4D796F10-034E-4A71-5AD5-2F5971962F8F}"/>
                  </a:ext>
                </a:extLst>
              </p:cNvPr>
              <p:cNvPicPr/>
              <p:nvPr/>
            </p:nvPicPr>
            <p:blipFill>
              <a:blip r:embed="rId140"/>
              <a:stretch>
                <a:fillRect/>
              </a:stretch>
            </p:blipFill>
            <p:spPr>
              <a:xfrm>
                <a:off x="6753842" y="2193410"/>
                <a:ext cx="398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6" name="Ink 85">
                <a:extLst>
                  <a:ext uri="{FF2B5EF4-FFF2-40B4-BE49-F238E27FC236}">
                    <a16:creationId xmlns:a16="http://schemas.microsoft.com/office/drawing/2014/main" id="{3B222A84-0657-C3DB-DBE6-8098DF779CA0}"/>
                  </a:ext>
                </a:extLst>
              </p14:cNvPr>
              <p14:cNvContentPartPr/>
              <p14:nvPr/>
            </p14:nvContentPartPr>
            <p14:xfrm>
              <a:off x="8932202" y="1944650"/>
              <a:ext cx="169920" cy="360"/>
            </p14:xfrm>
          </p:contentPart>
        </mc:Choice>
        <mc:Fallback xmlns="">
          <p:pic>
            <p:nvPicPr>
              <p:cNvPr id="86" name="Ink 85">
                <a:extLst>
                  <a:ext uri="{FF2B5EF4-FFF2-40B4-BE49-F238E27FC236}">
                    <a16:creationId xmlns:a16="http://schemas.microsoft.com/office/drawing/2014/main" id="{3B222A84-0657-C3DB-DBE6-8098DF779CA0}"/>
                  </a:ext>
                </a:extLst>
              </p:cNvPr>
              <p:cNvPicPr/>
              <p:nvPr/>
            </p:nvPicPr>
            <p:blipFill>
              <a:blip r:embed="rId142"/>
              <a:stretch>
                <a:fillRect/>
              </a:stretch>
            </p:blipFill>
            <p:spPr>
              <a:xfrm>
                <a:off x="8896562" y="1872650"/>
                <a:ext cx="241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7" name="Ink 86">
                <a:extLst>
                  <a:ext uri="{FF2B5EF4-FFF2-40B4-BE49-F238E27FC236}">
                    <a16:creationId xmlns:a16="http://schemas.microsoft.com/office/drawing/2014/main" id="{42D5CEC8-F8FE-E20F-ED23-9856137ACE03}"/>
                  </a:ext>
                </a:extLst>
              </p14:cNvPr>
              <p14:cNvContentPartPr/>
              <p14:nvPr/>
            </p14:nvContentPartPr>
            <p14:xfrm>
              <a:off x="9184922" y="1992530"/>
              <a:ext cx="245520" cy="360"/>
            </p14:xfrm>
          </p:contentPart>
        </mc:Choice>
        <mc:Fallback xmlns="">
          <p:pic>
            <p:nvPicPr>
              <p:cNvPr id="87" name="Ink 86">
                <a:extLst>
                  <a:ext uri="{FF2B5EF4-FFF2-40B4-BE49-F238E27FC236}">
                    <a16:creationId xmlns:a16="http://schemas.microsoft.com/office/drawing/2014/main" id="{42D5CEC8-F8FE-E20F-ED23-9856137ACE03}"/>
                  </a:ext>
                </a:extLst>
              </p:cNvPr>
              <p:cNvPicPr/>
              <p:nvPr/>
            </p:nvPicPr>
            <p:blipFill>
              <a:blip r:embed="rId116"/>
              <a:stretch>
                <a:fillRect/>
              </a:stretch>
            </p:blipFill>
            <p:spPr>
              <a:xfrm>
                <a:off x="9148922" y="1920530"/>
                <a:ext cx="317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3ECDFD55-070B-1083-0B81-FE829D27528F}"/>
                  </a:ext>
                </a:extLst>
              </p14:cNvPr>
              <p14:cNvContentPartPr/>
              <p14:nvPr/>
            </p14:nvContentPartPr>
            <p14:xfrm>
              <a:off x="9225602" y="2122130"/>
              <a:ext cx="259200" cy="360"/>
            </p14:xfrm>
          </p:contentPart>
        </mc:Choice>
        <mc:Fallback xmlns="">
          <p:pic>
            <p:nvPicPr>
              <p:cNvPr id="88" name="Ink 87">
                <a:extLst>
                  <a:ext uri="{FF2B5EF4-FFF2-40B4-BE49-F238E27FC236}">
                    <a16:creationId xmlns:a16="http://schemas.microsoft.com/office/drawing/2014/main" id="{3ECDFD55-070B-1083-0B81-FE829D27528F}"/>
                  </a:ext>
                </a:extLst>
              </p:cNvPr>
              <p:cNvPicPr/>
              <p:nvPr/>
            </p:nvPicPr>
            <p:blipFill>
              <a:blip r:embed="rId145"/>
              <a:stretch>
                <a:fillRect/>
              </a:stretch>
            </p:blipFill>
            <p:spPr>
              <a:xfrm>
                <a:off x="9189962" y="2050130"/>
                <a:ext cx="33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D686F0CF-6D02-3212-D229-F3787B21A95F}"/>
                  </a:ext>
                </a:extLst>
              </p14:cNvPr>
              <p14:cNvContentPartPr/>
              <p14:nvPr/>
            </p14:nvContentPartPr>
            <p14:xfrm>
              <a:off x="8004122" y="1699130"/>
              <a:ext cx="408960" cy="21240"/>
            </p14:xfrm>
          </p:contentPart>
        </mc:Choice>
        <mc:Fallback xmlns="">
          <p:pic>
            <p:nvPicPr>
              <p:cNvPr id="89" name="Ink 88">
                <a:extLst>
                  <a:ext uri="{FF2B5EF4-FFF2-40B4-BE49-F238E27FC236}">
                    <a16:creationId xmlns:a16="http://schemas.microsoft.com/office/drawing/2014/main" id="{D686F0CF-6D02-3212-D229-F3787B21A95F}"/>
                  </a:ext>
                </a:extLst>
              </p:cNvPr>
              <p:cNvPicPr/>
              <p:nvPr/>
            </p:nvPicPr>
            <p:blipFill>
              <a:blip r:embed="rId147"/>
              <a:stretch>
                <a:fillRect/>
              </a:stretch>
            </p:blipFill>
            <p:spPr>
              <a:xfrm>
                <a:off x="7968482" y="1627130"/>
                <a:ext cx="480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6A639B75-4554-D6FE-E60D-475B172BA8F0}"/>
                  </a:ext>
                </a:extLst>
              </p14:cNvPr>
              <p14:cNvContentPartPr/>
              <p14:nvPr/>
            </p14:nvContentPartPr>
            <p14:xfrm>
              <a:off x="6380162" y="941330"/>
              <a:ext cx="327240" cy="7920"/>
            </p14:xfrm>
          </p:contentPart>
        </mc:Choice>
        <mc:Fallback xmlns="">
          <p:pic>
            <p:nvPicPr>
              <p:cNvPr id="90" name="Ink 89">
                <a:extLst>
                  <a:ext uri="{FF2B5EF4-FFF2-40B4-BE49-F238E27FC236}">
                    <a16:creationId xmlns:a16="http://schemas.microsoft.com/office/drawing/2014/main" id="{6A639B75-4554-D6FE-E60D-475B172BA8F0}"/>
                  </a:ext>
                </a:extLst>
              </p:cNvPr>
              <p:cNvPicPr/>
              <p:nvPr/>
            </p:nvPicPr>
            <p:blipFill>
              <a:blip r:embed="rId149"/>
              <a:stretch>
                <a:fillRect/>
              </a:stretch>
            </p:blipFill>
            <p:spPr>
              <a:xfrm>
                <a:off x="6344162" y="869690"/>
                <a:ext cx="3988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9D8F9FC9-88C9-CD58-2B6E-C0978DD8B968}"/>
                  </a:ext>
                </a:extLst>
              </p14:cNvPr>
              <p14:cNvContentPartPr/>
              <p14:nvPr/>
            </p14:nvContentPartPr>
            <p14:xfrm>
              <a:off x="6434882" y="1057610"/>
              <a:ext cx="217800" cy="360"/>
            </p14:xfrm>
          </p:contentPart>
        </mc:Choice>
        <mc:Fallback xmlns="">
          <p:pic>
            <p:nvPicPr>
              <p:cNvPr id="91" name="Ink 90">
                <a:extLst>
                  <a:ext uri="{FF2B5EF4-FFF2-40B4-BE49-F238E27FC236}">
                    <a16:creationId xmlns:a16="http://schemas.microsoft.com/office/drawing/2014/main" id="{9D8F9FC9-88C9-CD58-2B6E-C0978DD8B968}"/>
                  </a:ext>
                </a:extLst>
              </p:cNvPr>
              <p:cNvPicPr/>
              <p:nvPr/>
            </p:nvPicPr>
            <p:blipFill>
              <a:blip r:embed="rId151"/>
              <a:stretch>
                <a:fillRect/>
              </a:stretch>
            </p:blipFill>
            <p:spPr>
              <a:xfrm>
                <a:off x="6398882" y="985610"/>
                <a:ext cx="289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59CD8718-DFBF-2860-6229-3A9FFA5DADB7}"/>
                  </a:ext>
                </a:extLst>
              </p14:cNvPr>
              <p14:cNvContentPartPr/>
              <p14:nvPr/>
            </p14:nvContentPartPr>
            <p14:xfrm>
              <a:off x="6373322" y="1869410"/>
              <a:ext cx="272880" cy="21240"/>
            </p14:xfrm>
          </p:contentPart>
        </mc:Choice>
        <mc:Fallback xmlns="">
          <p:pic>
            <p:nvPicPr>
              <p:cNvPr id="92" name="Ink 91">
                <a:extLst>
                  <a:ext uri="{FF2B5EF4-FFF2-40B4-BE49-F238E27FC236}">
                    <a16:creationId xmlns:a16="http://schemas.microsoft.com/office/drawing/2014/main" id="{59CD8718-DFBF-2860-6229-3A9FFA5DADB7}"/>
                  </a:ext>
                </a:extLst>
              </p:cNvPr>
              <p:cNvPicPr/>
              <p:nvPr/>
            </p:nvPicPr>
            <p:blipFill>
              <a:blip r:embed="rId153"/>
              <a:stretch>
                <a:fillRect/>
              </a:stretch>
            </p:blipFill>
            <p:spPr>
              <a:xfrm>
                <a:off x="6337682" y="1797770"/>
                <a:ext cx="344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379156CE-3B9D-22C7-00C9-B176B4018A12}"/>
                  </a:ext>
                </a:extLst>
              </p14:cNvPr>
              <p14:cNvContentPartPr/>
              <p14:nvPr/>
            </p14:nvContentPartPr>
            <p14:xfrm>
              <a:off x="6434882" y="1962290"/>
              <a:ext cx="222120" cy="3240"/>
            </p14:xfrm>
          </p:contentPart>
        </mc:Choice>
        <mc:Fallback xmlns="">
          <p:pic>
            <p:nvPicPr>
              <p:cNvPr id="93" name="Ink 92">
                <a:extLst>
                  <a:ext uri="{FF2B5EF4-FFF2-40B4-BE49-F238E27FC236}">
                    <a16:creationId xmlns:a16="http://schemas.microsoft.com/office/drawing/2014/main" id="{379156CE-3B9D-22C7-00C9-B176B4018A12}"/>
                  </a:ext>
                </a:extLst>
              </p:cNvPr>
              <p:cNvPicPr/>
              <p:nvPr/>
            </p:nvPicPr>
            <p:blipFill>
              <a:blip r:embed="rId155"/>
              <a:stretch>
                <a:fillRect/>
              </a:stretch>
            </p:blipFill>
            <p:spPr>
              <a:xfrm>
                <a:off x="6398882" y="1890650"/>
                <a:ext cx="2937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1F4920AB-7E39-1463-46B8-E40DCA44D66B}"/>
                  </a:ext>
                </a:extLst>
              </p14:cNvPr>
              <p14:cNvContentPartPr/>
              <p14:nvPr/>
            </p14:nvContentPartPr>
            <p14:xfrm>
              <a:off x="7574282" y="2804330"/>
              <a:ext cx="327240" cy="360"/>
            </p14:xfrm>
          </p:contentPart>
        </mc:Choice>
        <mc:Fallback xmlns="">
          <p:pic>
            <p:nvPicPr>
              <p:cNvPr id="94" name="Ink 93">
                <a:extLst>
                  <a:ext uri="{FF2B5EF4-FFF2-40B4-BE49-F238E27FC236}">
                    <a16:creationId xmlns:a16="http://schemas.microsoft.com/office/drawing/2014/main" id="{1F4920AB-7E39-1463-46B8-E40DCA44D66B}"/>
                  </a:ext>
                </a:extLst>
              </p:cNvPr>
              <p:cNvPicPr/>
              <p:nvPr/>
            </p:nvPicPr>
            <p:blipFill>
              <a:blip r:embed="rId157"/>
              <a:stretch>
                <a:fillRect/>
              </a:stretch>
            </p:blipFill>
            <p:spPr>
              <a:xfrm>
                <a:off x="7538282" y="2732690"/>
                <a:ext cx="39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66A2F781-96FE-47DE-F6A7-D16ECC37803D}"/>
                  </a:ext>
                </a:extLst>
              </p14:cNvPr>
              <p14:cNvContentPartPr/>
              <p14:nvPr/>
            </p14:nvContentPartPr>
            <p14:xfrm>
              <a:off x="7608482" y="2879570"/>
              <a:ext cx="248400" cy="360"/>
            </p14:xfrm>
          </p:contentPart>
        </mc:Choice>
        <mc:Fallback xmlns="">
          <p:pic>
            <p:nvPicPr>
              <p:cNvPr id="95" name="Ink 94">
                <a:extLst>
                  <a:ext uri="{FF2B5EF4-FFF2-40B4-BE49-F238E27FC236}">
                    <a16:creationId xmlns:a16="http://schemas.microsoft.com/office/drawing/2014/main" id="{66A2F781-96FE-47DE-F6A7-D16ECC37803D}"/>
                  </a:ext>
                </a:extLst>
              </p:cNvPr>
              <p:cNvPicPr/>
              <p:nvPr/>
            </p:nvPicPr>
            <p:blipFill>
              <a:blip r:embed="rId159"/>
              <a:stretch>
                <a:fillRect/>
              </a:stretch>
            </p:blipFill>
            <p:spPr>
              <a:xfrm>
                <a:off x="7572842" y="2807570"/>
                <a:ext cx="320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5153E9DE-AD91-7669-0497-F51F2E151DFE}"/>
                  </a:ext>
                </a:extLst>
              </p14:cNvPr>
              <p14:cNvContentPartPr/>
              <p14:nvPr/>
            </p14:nvContentPartPr>
            <p14:xfrm>
              <a:off x="7328762" y="2859050"/>
              <a:ext cx="360" cy="95040"/>
            </p14:xfrm>
          </p:contentPart>
        </mc:Choice>
        <mc:Fallback xmlns="">
          <p:pic>
            <p:nvPicPr>
              <p:cNvPr id="96" name="Ink 95">
                <a:extLst>
                  <a:ext uri="{FF2B5EF4-FFF2-40B4-BE49-F238E27FC236}">
                    <a16:creationId xmlns:a16="http://schemas.microsoft.com/office/drawing/2014/main" id="{5153E9DE-AD91-7669-0497-F51F2E151DFE}"/>
                  </a:ext>
                </a:extLst>
              </p:cNvPr>
              <p:cNvPicPr/>
              <p:nvPr/>
            </p:nvPicPr>
            <p:blipFill>
              <a:blip r:embed="rId161"/>
              <a:stretch>
                <a:fillRect/>
              </a:stretch>
            </p:blipFill>
            <p:spPr>
              <a:xfrm>
                <a:off x="7292762" y="2787410"/>
                <a:ext cx="72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C1D63F21-33C5-68C6-ABBF-94C386A0F905}"/>
                  </a:ext>
                </a:extLst>
              </p14:cNvPr>
              <p14:cNvContentPartPr/>
              <p14:nvPr/>
            </p14:nvContentPartPr>
            <p14:xfrm>
              <a:off x="7328762" y="2961290"/>
              <a:ext cx="360" cy="360"/>
            </p14:xfrm>
          </p:contentPart>
        </mc:Choice>
        <mc:Fallback xmlns="">
          <p:pic>
            <p:nvPicPr>
              <p:cNvPr id="97" name="Ink 96">
                <a:extLst>
                  <a:ext uri="{FF2B5EF4-FFF2-40B4-BE49-F238E27FC236}">
                    <a16:creationId xmlns:a16="http://schemas.microsoft.com/office/drawing/2014/main" id="{C1D63F21-33C5-68C6-ABBF-94C386A0F905}"/>
                  </a:ext>
                </a:extLst>
              </p:cNvPr>
              <p:cNvPicPr/>
              <p:nvPr/>
            </p:nvPicPr>
            <p:blipFill>
              <a:blip r:embed="rId163"/>
              <a:stretch>
                <a:fillRect/>
              </a:stretch>
            </p:blipFill>
            <p:spPr>
              <a:xfrm>
                <a:off x="7292762" y="28896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D5B71D68-3FCD-25FB-9F98-DCA7570750C0}"/>
                  </a:ext>
                </a:extLst>
              </p14:cNvPr>
              <p14:cNvContentPartPr/>
              <p14:nvPr/>
            </p14:nvContentPartPr>
            <p14:xfrm>
              <a:off x="7376282" y="2981810"/>
              <a:ext cx="109080" cy="23040"/>
            </p14:xfrm>
          </p:contentPart>
        </mc:Choice>
        <mc:Fallback xmlns="">
          <p:pic>
            <p:nvPicPr>
              <p:cNvPr id="98" name="Ink 97">
                <a:extLst>
                  <a:ext uri="{FF2B5EF4-FFF2-40B4-BE49-F238E27FC236}">
                    <a16:creationId xmlns:a16="http://schemas.microsoft.com/office/drawing/2014/main" id="{D5B71D68-3FCD-25FB-9F98-DCA7570750C0}"/>
                  </a:ext>
                </a:extLst>
              </p:cNvPr>
              <p:cNvPicPr/>
              <p:nvPr/>
            </p:nvPicPr>
            <p:blipFill>
              <a:blip r:embed="rId165"/>
              <a:stretch>
                <a:fillRect/>
              </a:stretch>
            </p:blipFill>
            <p:spPr>
              <a:xfrm>
                <a:off x="7340642" y="2910170"/>
                <a:ext cx="180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3EF4E911-24BD-91BA-69DF-40CBA1BAAECB}"/>
                  </a:ext>
                </a:extLst>
              </p14:cNvPr>
              <p14:cNvContentPartPr/>
              <p14:nvPr/>
            </p14:nvContentPartPr>
            <p14:xfrm>
              <a:off x="7492562" y="2981810"/>
              <a:ext cx="360" cy="360"/>
            </p14:xfrm>
          </p:contentPart>
        </mc:Choice>
        <mc:Fallback xmlns="">
          <p:pic>
            <p:nvPicPr>
              <p:cNvPr id="99" name="Ink 98">
                <a:extLst>
                  <a:ext uri="{FF2B5EF4-FFF2-40B4-BE49-F238E27FC236}">
                    <a16:creationId xmlns:a16="http://schemas.microsoft.com/office/drawing/2014/main" id="{3EF4E911-24BD-91BA-69DF-40CBA1BAAECB}"/>
                  </a:ext>
                </a:extLst>
              </p:cNvPr>
              <p:cNvPicPr/>
              <p:nvPr/>
            </p:nvPicPr>
            <p:blipFill>
              <a:blip r:embed="rId163"/>
              <a:stretch>
                <a:fillRect/>
              </a:stretch>
            </p:blipFill>
            <p:spPr>
              <a:xfrm>
                <a:off x="7456562" y="291017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0" name="Ink 99">
                <a:extLst>
                  <a:ext uri="{FF2B5EF4-FFF2-40B4-BE49-F238E27FC236}">
                    <a16:creationId xmlns:a16="http://schemas.microsoft.com/office/drawing/2014/main" id="{A8B84E32-A9FE-7EC1-5C04-6229B3830E9B}"/>
                  </a:ext>
                </a:extLst>
              </p14:cNvPr>
              <p14:cNvContentPartPr/>
              <p14:nvPr/>
            </p14:nvContentPartPr>
            <p14:xfrm>
              <a:off x="7560962" y="2981810"/>
              <a:ext cx="360" cy="360"/>
            </p14:xfrm>
          </p:contentPart>
        </mc:Choice>
        <mc:Fallback xmlns="">
          <p:pic>
            <p:nvPicPr>
              <p:cNvPr id="100" name="Ink 99">
                <a:extLst>
                  <a:ext uri="{FF2B5EF4-FFF2-40B4-BE49-F238E27FC236}">
                    <a16:creationId xmlns:a16="http://schemas.microsoft.com/office/drawing/2014/main" id="{A8B84E32-A9FE-7EC1-5C04-6229B3830E9B}"/>
                  </a:ext>
                </a:extLst>
              </p:cNvPr>
              <p:cNvPicPr/>
              <p:nvPr/>
            </p:nvPicPr>
            <p:blipFill>
              <a:blip r:embed="rId163"/>
              <a:stretch>
                <a:fillRect/>
              </a:stretch>
            </p:blipFill>
            <p:spPr>
              <a:xfrm>
                <a:off x="7524962" y="291017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006AF097-209C-DCB7-592E-0B2364EB9C46}"/>
                  </a:ext>
                </a:extLst>
              </p14:cNvPr>
              <p14:cNvContentPartPr/>
              <p14:nvPr/>
            </p14:nvContentPartPr>
            <p14:xfrm>
              <a:off x="7369802" y="2790650"/>
              <a:ext cx="360" cy="360"/>
            </p14:xfrm>
          </p:contentPart>
        </mc:Choice>
        <mc:Fallback xmlns="">
          <p:pic>
            <p:nvPicPr>
              <p:cNvPr id="101" name="Ink 100">
                <a:extLst>
                  <a:ext uri="{FF2B5EF4-FFF2-40B4-BE49-F238E27FC236}">
                    <a16:creationId xmlns:a16="http://schemas.microsoft.com/office/drawing/2014/main" id="{006AF097-209C-DCB7-592E-0B2364EB9C46}"/>
                  </a:ext>
                </a:extLst>
              </p:cNvPr>
              <p:cNvPicPr/>
              <p:nvPr/>
            </p:nvPicPr>
            <p:blipFill>
              <a:blip r:embed="rId163"/>
              <a:stretch>
                <a:fillRect/>
              </a:stretch>
            </p:blipFill>
            <p:spPr>
              <a:xfrm>
                <a:off x="7333802" y="271901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6803F2ED-B135-FA52-8667-820EF14A99DC}"/>
                  </a:ext>
                </a:extLst>
              </p14:cNvPr>
              <p14:cNvContentPartPr/>
              <p14:nvPr/>
            </p14:nvContentPartPr>
            <p14:xfrm>
              <a:off x="7397162" y="2790650"/>
              <a:ext cx="46800" cy="360"/>
            </p14:xfrm>
          </p:contentPart>
        </mc:Choice>
        <mc:Fallback xmlns="">
          <p:pic>
            <p:nvPicPr>
              <p:cNvPr id="102" name="Ink 101">
                <a:extLst>
                  <a:ext uri="{FF2B5EF4-FFF2-40B4-BE49-F238E27FC236}">
                    <a16:creationId xmlns:a16="http://schemas.microsoft.com/office/drawing/2014/main" id="{6803F2ED-B135-FA52-8667-820EF14A99DC}"/>
                  </a:ext>
                </a:extLst>
              </p:cNvPr>
              <p:cNvPicPr/>
              <p:nvPr/>
            </p:nvPicPr>
            <p:blipFill>
              <a:blip r:embed="rId170"/>
              <a:stretch>
                <a:fillRect/>
              </a:stretch>
            </p:blipFill>
            <p:spPr>
              <a:xfrm>
                <a:off x="7361162" y="2719010"/>
                <a:ext cx="118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DF72FE9F-9BB6-2E0A-A240-41BC0D2A9D97}"/>
                  </a:ext>
                </a:extLst>
              </p14:cNvPr>
              <p14:cNvContentPartPr/>
              <p14:nvPr/>
            </p14:nvContentPartPr>
            <p14:xfrm>
              <a:off x="7451522" y="2790650"/>
              <a:ext cx="360" cy="360"/>
            </p14:xfrm>
          </p:contentPart>
        </mc:Choice>
        <mc:Fallback xmlns="">
          <p:pic>
            <p:nvPicPr>
              <p:cNvPr id="103" name="Ink 102">
                <a:extLst>
                  <a:ext uri="{FF2B5EF4-FFF2-40B4-BE49-F238E27FC236}">
                    <a16:creationId xmlns:a16="http://schemas.microsoft.com/office/drawing/2014/main" id="{DF72FE9F-9BB6-2E0A-A240-41BC0D2A9D97}"/>
                  </a:ext>
                </a:extLst>
              </p:cNvPr>
              <p:cNvPicPr/>
              <p:nvPr/>
            </p:nvPicPr>
            <p:blipFill>
              <a:blip r:embed="rId163"/>
              <a:stretch>
                <a:fillRect/>
              </a:stretch>
            </p:blipFill>
            <p:spPr>
              <a:xfrm>
                <a:off x="7415522" y="271901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F210D249-1260-0647-50BC-445469211F5C}"/>
                  </a:ext>
                </a:extLst>
              </p14:cNvPr>
              <p14:cNvContentPartPr/>
              <p14:nvPr/>
            </p14:nvContentPartPr>
            <p14:xfrm>
              <a:off x="7451522" y="2789930"/>
              <a:ext cx="150480" cy="14040"/>
            </p14:xfrm>
          </p:contentPart>
        </mc:Choice>
        <mc:Fallback xmlns="">
          <p:pic>
            <p:nvPicPr>
              <p:cNvPr id="104" name="Ink 103">
                <a:extLst>
                  <a:ext uri="{FF2B5EF4-FFF2-40B4-BE49-F238E27FC236}">
                    <a16:creationId xmlns:a16="http://schemas.microsoft.com/office/drawing/2014/main" id="{F210D249-1260-0647-50BC-445469211F5C}"/>
                  </a:ext>
                </a:extLst>
              </p:cNvPr>
              <p:cNvPicPr/>
              <p:nvPr/>
            </p:nvPicPr>
            <p:blipFill>
              <a:blip r:embed="rId173"/>
              <a:stretch>
                <a:fillRect/>
              </a:stretch>
            </p:blipFill>
            <p:spPr>
              <a:xfrm>
                <a:off x="7415522" y="2718290"/>
                <a:ext cx="222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3C6FBA5C-4ABE-FA6B-6CB6-27798E3FD3E4}"/>
                  </a:ext>
                </a:extLst>
              </p14:cNvPr>
              <p14:cNvContentPartPr/>
              <p14:nvPr/>
            </p14:nvContentPartPr>
            <p14:xfrm>
              <a:off x="2968082" y="627770"/>
              <a:ext cx="259200" cy="360"/>
            </p14:xfrm>
          </p:contentPart>
        </mc:Choice>
        <mc:Fallback xmlns="">
          <p:pic>
            <p:nvPicPr>
              <p:cNvPr id="105" name="Ink 104">
                <a:extLst>
                  <a:ext uri="{FF2B5EF4-FFF2-40B4-BE49-F238E27FC236}">
                    <a16:creationId xmlns:a16="http://schemas.microsoft.com/office/drawing/2014/main" id="{3C6FBA5C-4ABE-FA6B-6CB6-27798E3FD3E4}"/>
                  </a:ext>
                </a:extLst>
              </p:cNvPr>
              <p:cNvPicPr/>
              <p:nvPr/>
            </p:nvPicPr>
            <p:blipFill>
              <a:blip r:embed="rId145"/>
              <a:stretch>
                <a:fillRect/>
              </a:stretch>
            </p:blipFill>
            <p:spPr>
              <a:xfrm>
                <a:off x="2932442" y="555770"/>
                <a:ext cx="33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6" name="Ink 105">
                <a:extLst>
                  <a:ext uri="{FF2B5EF4-FFF2-40B4-BE49-F238E27FC236}">
                    <a16:creationId xmlns:a16="http://schemas.microsoft.com/office/drawing/2014/main" id="{24D936AD-1C57-C089-0E84-9DB0DD53E010}"/>
                  </a:ext>
                </a:extLst>
              </p14:cNvPr>
              <p14:cNvContentPartPr/>
              <p14:nvPr/>
            </p14:nvContentPartPr>
            <p14:xfrm>
              <a:off x="3015962" y="545690"/>
              <a:ext cx="360" cy="360"/>
            </p14:xfrm>
          </p:contentPart>
        </mc:Choice>
        <mc:Fallback xmlns="">
          <p:pic>
            <p:nvPicPr>
              <p:cNvPr id="106" name="Ink 105">
                <a:extLst>
                  <a:ext uri="{FF2B5EF4-FFF2-40B4-BE49-F238E27FC236}">
                    <a16:creationId xmlns:a16="http://schemas.microsoft.com/office/drawing/2014/main" id="{24D936AD-1C57-C089-0E84-9DB0DD53E010}"/>
                  </a:ext>
                </a:extLst>
              </p:cNvPr>
              <p:cNvPicPr/>
              <p:nvPr/>
            </p:nvPicPr>
            <p:blipFill>
              <a:blip r:embed="rId120"/>
              <a:stretch>
                <a:fillRect/>
              </a:stretch>
            </p:blipFill>
            <p:spPr>
              <a:xfrm>
                <a:off x="2979962" y="4740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F8E13153-07AF-0949-08B6-0953B705FCD5}"/>
                  </a:ext>
                </a:extLst>
              </p14:cNvPr>
              <p14:cNvContentPartPr/>
              <p14:nvPr/>
            </p14:nvContentPartPr>
            <p14:xfrm>
              <a:off x="4661162" y="2149130"/>
              <a:ext cx="266040" cy="360"/>
            </p14:xfrm>
          </p:contentPart>
        </mc:Choice>
        <mc:Fallback xmlns="">
          <p:pic>
            <p:nvPicPr>
              <p:cNvPr id="107" name="Ink 106">
                <a:extLst>
                  <a:ext uri="{FF2B5EF4-FFF2-40B4-BE49-F238E27FC236}">
                    <a16:creationId xmlns:a16="http://schemas.microsoft.com/office/drawing/2014/main" id="{F8E13153-07AF-0949-08B6-0953B705FCD5}"/>
                  </a:ext>
                </a:extLst>
              </p:cNvPr>
              <p:cNvPicPr/>
              <p:nvPr/>
            </p:nvPicPr>
            <p:blipFill>
              <a:blip r:embed="rId177"/>
              <a:stretch>
                <a:fillRect/>
              </a:stretch>
            </p:blipFill>
            <p:spPr>
              <a:xfrm>
                <a:off x="4625522" y="2077490"/>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51E64240-C5E4-E090-1F1C-91AFC6129AA2}"/>
                  </a:ext>
                </a:extLst>
              </p14:cNvPr>
              <p14:cNvContentPartPr/>
              <p14:nvPr/>
            </p14:nvContentPartPr>
            <p14:xfrm>
              <a:off x="4653602" y="2271890"/>
              <a:ext cx="360" cy="360"/>
            </p14:xfrm>
          </p:contentPart>
        </mc:Choice>
        <mc:Fallback xmlns="">
          <p:pic>
            <p:nvPicPr>
              <p:cNvPr id="108" name="Ink 107">
                <a:extLst>
                  <a:ext uri="{FF2B5EF4-FFF2-40B4-BE49-F238E27FC236}">
                    <a16:creationId xmlns:a16="http://schemas.microsoft.com/office/drawing/2014/main" id="{51E64240-C5E4-E090-1F1C-91AFC6129AA2}"/>
                  </a:ext>
                </a:extLst>
              </p:cNvPr>
              <p:cNvPicPr/>
              <p:nvPr/>
            </p:nvPicPr>
            <p:blipFill>
              <a:blip r:embed="rId163"/>
              <a:stretch>
                <a:fillRect/>
              </a:stretch>
            </p:blipFill>
            <p:spPr>
              <a:xfrm>
                <a:off x="4617962" y="22002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Ink 108">
                <a:extLst>
                  <a:ext uri="{FF2B5EF4-FFF2-40B4-BE49-F238E27FC236}">
                    <a16:creationId xmlns:a16="http://schemas.microsoft.com/office/drawing/2014/main" id="{125B9A2B-E72F-E00F-BEE6-3FF6AA8D4A3A}"/>
                  </a:ext>
                </a:extLst>
              </p14:cNvPr>
              <p14:cNvContentPartPr/>
              <p14:nvPr/>
            </p14:nvContentPartPr>
            <p14:xfrm>
              <a:off x="4653602" y="2271890"/>
              <a:ext cx="360" cy="360"/>
            </p14:xfrm>
          </p:contentPart>
        </mc:Choice>
        <mc:Fallback xmlns="">
          <p:pic>
            <p:nvPicPr>
              <p:cNvPr id="109" name="Ink 108">
                <a:extLst>
                  <a:ext uri="{FF2B5EF4-FFF2-40B4-BE49-F238E27FC236}">
                    <a16:creationId xmlns:a16="http://schemas.microsoft.com/office/drawing/2014/main" id="{125B9A2B-E72F-E00F-BEE6-3FF6AA8D4A3A}"/>
                  </a:ext>
                </a:extLst>
              </p:cNvPr>
              <p:cNvPicPr/>
              <p:nvPr/>
            </p:nvPicPr>
            <p:blipFill>
              <a:blip r:embed="rId163"/>
              <a:stretch>
                <a:fillRect/>
              </a:stretch>
            </p:blipFill>
            <p:spPr>
              <a:xfrm>
                <a:off x="4617962" y="22002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112EF1FE-E801-5EF0-68F4-129C85D2921F}"/>
                  </a:ext>
                </a:extLst>
              </p14:cNvPr>
              <p14:cNvContentPartPr/>
              <p14:nvPr/>
            </p14:nvContentPartPr>
            <p14:xfrm>
              <a:off x="4722002" y="2279090"/>
              <a:ext cx="360" cy="360"/>
            </p14:xfrm>
          </p:contentPart>
        </mc:Choice>
        <mc:Fallback xmlns="">
          <p:pic>
            <p:nvPicPr>
              <p:cNvPr id="110" name="Ink 109">
                <a:extLst>
                  <a:ext uri="{FF2B5EF4-FFF2-40B4-BE49-F238E27FC236}">
                    <a16:creationId xmlns:a16="http://schemas.microsoft.com/office/drawing/2014/main" id="{112EF1FE-E801-5EF0-68F4-129C85D2921F}"/>
                  </a:ext>
                </a:extLst>
              </p:cNvPr>
              <p:cNvPicPr/>
              <p:nvPr/>
            </p:nvPicPr>
            <p:blipFill>
              <a:blip r:embed="rId163"/>
              <a:stretch>
                <a:fillRect/>
              </a:stretch>
            </p:blipFill>
            <p:spPr>
              <a:xfrm>
                <a:off x="4686002" y="220709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 name="Ink 12">
                <a:extLst>
                  <a:ext uri="{FF2B5EF4-FFF2-40B4-BE49-F238E27FC236}">
                    <a16:creationId xmlns:a16="http://schemas.microsoft.com/office/drawing/2014/main" id="{BEC5D28B-59CE-F4B2-F647-3CBE9F4987F1}"/>
                  </a:ext>
                </a:extLst>
              </p14:cNvPr>
              <p14:cNvContentPartPr/>
              <p14:nvPr/>
            </p14:nvContentPartPr>
            <p14:xfrm>
              <a:off x="1207528" y="4701457"/>
              <a:ext cx="551880" cy="360"/>
            </p14:xfrm>
          </p:contentPart>
        </mc:Choice>
        <mc:Fallback xmlns="">
          <p:pic>
            <p:nvPicPr>
              <p:cNvPr id="13" name="Ink 12">
                <a:extLst>
                  <a:ext uri="{FF2B5EF4-FFF2-40B4-BE49-F238E27FC236}">
                    <a16:creationId xmlns:a16="http://schemas.microsoft.com/office/drawing/2014/main" id="{BEC5D28B-59CE-F4B2-F647-3CBE9F4987F1}"/>
                  </a:ext>
                </a:extLst>
              </p:cNvPr>
              <p:cNvPicPr/>
              <p:nvPr/>
            </p:nvPicPr>
            <p:blipFill>
              <a:blip r:embed="rId182"/>
              <a:stretch>
                <a:fillRect/>
              </a:stretch>
            </p:blipFill>
            <p:spPr>
              <a:xfrm>
                <a:off x="1171888" y="4629457"/>
                <a:ext cx="623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3" name="Ink 32">
                <a:extLst>
                  <a:ext uri="{FF2B5EF4-FFF2-40B4-BE49-F238E27FC236}">
                    <a16:creationId xmlns:a16="http://schemas.microsoft.com/office/drawing/2014/main" id="{0FC28212-FC47-4098-743B-ED5B28C28B87}"/>
                  </a:ext>
                </a:extLst>
              </p14:cNvPr>
              <p14:cNvContentPartPr/>
              <p14:nvPr/>
            </p14:nvContentPartPr>
            <p14:xfrm>
              <a:off x="1216168" y="4795777"/>
              <a:ext cx="542880" cy="27000"/>
            </p14:xfrm>
          </p:contentPart>
        </mc:Choice>
        <mc:Fallback xmlns="">
          <p:pic>
            <p:nvPicPr>
              <p:cNvPr id="33" name="Ink 32">
                <a:extLst>
                  <a:ext uri="{FF2B5EF4-FFF2-40B4-BE49-F238E27FC236}">
                    <a16:creationId xmlns:a16="http://schemas.microsoft.com/office/drawing/2014/main" id="{0FC28212-FC47-4098-743B-ED5B28C28B87}"/>
                  </a:ext>
                </a:extLst>
              </p:cNvPr>
              <p:cNvPicPr/>
              <p:nvPr/>
            </p:nvPicPr>
            <p:blipFill>
              <a:blip r:embed="rId184"/>
              <a:stretch>
                <a:fillRect/>
              </a:stretch>
            </p:blipFill>
            <p:spPr>
              <a:xfrm>
                <a:off x="1180168" y="4724137"/>
                <a:ext cx="614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6" name="Ink 75">
                <a:extLst>
                  <a:ext uri="{FF2B5EF4-FFF2-40B4-BE49-F238E27FC236}">
                    <a16:creationId xmlns:a16="http://schemas.microsoft.com/office/drawing/2014/main" id="{565019AC-FD78-B55E-4D4F-0E78078DBDEC}"/>
                  </a:ext>
                </a:extLst>
              </p14:cNvPr>
              <p14:cNvContentPartPr/>
              <p14:nvPr/>
            </p14:nvContentPartPr>
            <p14:xfrm>
              <a:off x="4218208" y="4612897"/>
              <a:ext cx="404640" cy="19800"/>
            </p14:xfrm>
          </p:contentPart>
        </mc:Choice>
        <mc:Fallback xmlns="">
          <p:pic>
            <p:nvPicPr>
              <p:cNvPr id="76" name="Ink 75">
                <a:extLst>
                  <a:ext uri="{FF2B5EF4-FFF2-40B4-BE49-F238E27FC236}">
                    <a16:creationId xmlns:a16="http://schemas.microsoft.com/office/drawing/2014/main" id="{565019AC-FD78-B55E-4D4F-0E78078DBDEC}"/>
                  </a:ext>
                </a:extLst>
              </p:cNvPr>
              <p:cNvPicPr/>
              <p:nvPr/>
            </p:nvPicPr>
            <p:blipFill>
              <a:blip r:embed="rId186"/>
              <a:stretch>
                <a:fillRect/>
              </a:stretch>
            </p:blipFill>
            <p:spPr>
              <a:xfrm>
                <a:off x="4182568" y="4540897"/>
                <a:ext cx="476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1" name="Ink 110">
                <a:extLst>
                  <a:ext uri="{FF2B5EF4-FFF2-40B4-BE49-F238E27FC236}">
                    <a16:creationId xmlns:a16="http://schemas.microsoft.com/office/drawing/2014/main" id="{3A8ACA1A-8D31-9B07-989F-424901CC977C}"/>
                  </a:ext>
                </a:extLst>
              </p14:cNvPr>
              <p14:cNvContentPartPr/>
              <p14:nvPr/>
            </p14:nvContentPartPr>
            <p14:xfrm>
              <a:off x="10187728" y="5287897"/>
              <a:ext cx="413280" cy="360"/>
            </p14:xfrm>
          </p:contentPart>
        </mc:Choice>
        <mc:Fallback xmlns="">
          <p:pic>
            <p:nvPicPr>
              <p:cNvPr id="111" name="Ink 110">
                <a:extLst>
                  <a:ext uri="{FF2B5EF4-FFF2-40B4-BE49-F238E27FC236}">
                    <a16:creationId xmlns:a16="http://schemas.microsoft.com/office/drawing/2014/main" id="{3A8ACA1A-8D31-9B07-989F-424901CC977C}"/>
                  </a:ext>
                </a:extLst>
              </p:cNvPr>
              <p:cNvPicPr/>
              <p:nvPr/>
            </p:nvPicPr>
            <p:blipFill>
              <a:blip r:embed="rId188"/>
              <a:stretch>
                <a:fillRect/>
              </a:stretch>
            </p:blipFill>
            <p:spPr>
              <a:xfrm>
                <a:off x="10151728" y="5215897"/>
                <a:ext cx="484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2" name="Ink 111">
                <a:extLst>
                  <a:ext uri="{FF2B5EF4-FFF2-40B4-BE49-F238E27FC236}">
                    <a16:creationId xmlns:a16="http://schemas.microsoft.com/office/drawing/2014/main" id="{1B9C1353-3702-9BDC-C177-E9768CE9A2F2}"/>
                  </a:ext>
                </a:extLst>
              </p14:cNvPr>
              <p14:cNvContentPartPr/>
              <p14:nvPr/>
            </p14:nvContentPartPr>
            <p14:xfrm>
              <a:off x="10265128" y="5261977"/>
              <a:ext cx="360" cy="360"/>
            </p14:xfrm>
          </p:contentPart>
        </mc:Choice>
        <mc:Fallback xmlns="">
          <p:pic>
            <p:nvPicPr>
              <p:cNvPr id="112" name="Ink 111">
                <a:extLst>
                  <a:ext uri="{FF2B5EF4-FFF2-40B4-BE49-F238E27FC236}">
                    <a16:creationId xmlns:a16="http://schemas.microsoft.com/office/drawing/2014/main" id="{1B9C1353-3702-9BDC-C177-E9768CE9A2F2}"/>
                  </a:ext>
                </a:extLst>
              </p:cNvPr>
              <p:cNvPicPr/>
              <p:nvPr/>
            </p:nvPicPr>
            <p:blipFill>
              <a:blip r:embed="rId190"/>
              <a:stretch>
                <a:fillRect/>
              </a:stretch>
            </p:blipFill>
            <p:spPr>
              <a:xfrm>
                <a:off x="10229488" y="5190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3" name="Ink 112">
                <a:extLst>
                  <a:ext uri="{FF2B5EF4-FFF2-40B4-BE49-F238E27FC236}">
                    <a16:creationId xmlns:a16="http://schemas.microsoft.com/office/drawing/2014/main" id="{85A4C40F-7A2C-408C-D1EC-E7B9C65D5194}"/>
                  </a:ext>
                </a:extLst>
              </p14:cNvPr>
              <p14:cNvContentPartPr/>
              <p14:nvPr/>
            </p14:nvContentPartPr>
            <p14:xfrm>
              <a:off x="10153168" y="5150017"/>
              <a:ext cx="482400" cy="360"/>
            </p14:xfrm>
          </p:contentPart>
        </mc:Choice>
        <mc:Fallback xmlns="">
          <p:pic>
            <p:nvPicPr>
              <p:cNvPr id="113" name="Ink 112">
                <a:extLst>
                  <a:ext uri="{FF2B5EF4-FFF2-40B4-BE49-F238E27FC236}">
                    <a16:creationId xmlns:a16="http://schemas.microsoft.com/office/drawing/2014/main" id="{85A4C40F-7A2C-408C-D1EC-E7B9C65D5194}"/>
                  </a:ext>
                </a:extLst>
              </p:cNvPr>
              <p:cNvPicPr/>
              <p:nvPr/>
            </p:nvPicPr>
            <p:blipFill>
              <a:blip r:embed="rId192"/>
              <a:stretch>
                <a:fillRect/>
              </a:stretch>
            </p:blipFill>
            <p:spPr>
              <a:xfrm>
                <a:off x="10117168" y="5078017"/>
                <a:ext cx="554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4" name="Ink 113">
                <a:extLst>
                  <a:ext uri="{FF2B5EF4-FFF2-40B4-BE49-F238E27FC236}">
                    <a16:creationId xmlns:a16="http://schemas.microsoft.com/office/drawing/2014/main" id="{903A795D-8304-2336-D90C-FBF9BFD80FAA}"/>
                  </a:ext>
                </a:extLst>
              </p14:cNvPr>
              <p14:cNvContentPartPr/>
              <p14:nvPr/>
            </p14:nvContentPartPr>
            <p14:xfrm>
              <a:off x="10196008" y="5029057"/>
              <a:ext cx="457200" cy="360"/>
            </p14:xfrm>
          </p:contentPart>
        </mc:Choice>
        <mc:Fallback xmlns="">
          <p:pic>
            <p:nvPicPr>
              <p:cNvPr id="114" name="Ink 113">
                <a:extLst>
                  <a:ext uri="{FF2B5EF4-FFF2-40B4-BE49-F238E27FC236}">
                    <a16:creationId xmlns:a16="http://schemas.microsoft.com/office/drawing/2014/main" id="{903A795D-8304-2336-D90C-FBF9BFD80FAA}"/>
                  </a:ext>
                </a:extLst>
              </p:cNvPr>
              <p:cNvPicPr/>
              <p:nvPr/>
            </p:nvPicPr>
            <p:blipFill>
              <a:blip r:embed="rId194"/>
              <a:stretch>
                <a:fillRect/>
              </a:stretch>
            </p:blipFill>
            <p:spPr>
              <a:xfrm>
                <a:off x="10160368" y="4957057"/>
                <a:ext cx="528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5" name="Ink 114">
                <a:extLst>
                  <a:ext uri="{FF2B5EF4-FFF2-40B4-BE49-F238E27FC236}">
                    <a16:creationId xmlns:a16="http://schemas.microsoft.com/office/drawing/2014/main" id="{FDF7857E-FE93-AD82-B2A8-A327FE65D7C1}"/>
                  </a:ext>
                </a:extLst>
              </p14:cNvPr>
              <p14:cNvContentPartPr/>
              <p14:nvPr/>
            </p14:nvContentPartPr>
            <p14:xfrm>
              <a:off x="10178728" y="4923937"/>
              <a:ext cx="448200" cy="19800"/>
            </p14:xfrm>
          </p:contentPart>
        </mc:Choice>
        <mc:Fallback xmlns="">
          <p:pic>
            <p:nvPicPr>
              <p:cNvPr id="115" name="Ink 114">
                <a:extLst>
                  <a:ext uri="{FF2B5EF4-FFF2-40B4-BE49-F238E27FC236}">
                    <a16:creationId xmlns:a16="http://schemas.microsoft.com/office/drawing/2014/main" id="{FDF7857E-FE93-AD82-B2A8-A327FE65D7C1}"/>
                  </a:ext>
                </a:extLst>
              </p:cNvPr>
              <p:cNvPicPr/>
              <p:nvPr/>
            </p:nvPicPr>
            <p:blipFill>
              <a:blip r:embed="rId196"/>
              <a:stretch>
                <a:fillRect/>
              </a:stretch>
            </p:blipFill>
            <p:spPr>
              <a:xfrm>
                <a:off x="10143088" y="4852297"/>
                <a:ext cx="519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7" name="Ink 116">
                <a:extLst>
                  <a:ext uri="{FF2B5EF4-FFF2-40B4-BE49-F238E27FC236}">
                    <a16:creationId xmlns:a16="http://schemas.microsoft.com/office/drawing/2014/main" id="{7462F68E-4452-47F3-0948-C77E94AD877F}"/>
                  </a:ext>
                </a:extLst>
              </p14:cNvPr>
              <p14:cNvContentPartPr/>
              <p14:nvPr/>
            </p14:nvContentPartPr>
            <p14:xfrm>
              <a:off x="10161808" y="4787497"/>
              <a:ext cx="412560" cy="360"/>
            </p14:xfrm>
          </p:contentPart>
        </mc:Choice>
        <mc:Fallback xmlns="">
          <p:pic>
            <p:nvPicPr>
              <p:cNvPr id="117" name="Ink 116">
                <a:extLst>
                  <a:ext uri="{FF2B5EF4-FFF2-40B4-BE49-F238E27FC236}">
                    <a16:creationId xmlns:a16="http://schemas.microsoft.com/office/drawing/2014/main" id="{7462F68E-4452-47F3-0948-C77E94AD877F}"/>
                  </a:ext>
                </a:extLst>
              </p:cNvPr>
              <p:cNvPicPr/>
              <p:nvPr/>
            </p:nvPicPr>
            <p:blipFill>
              <a:blip r:embed="rId198"/>
              <a:stretch>
                <a:fillRect/>
              </a:stretch>
            </p:blipFill>
            <p:spPr>
              <a:xfrm>
                <a:off x="10126168" y="4715497"/>
                <a:ext cx="484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8" name="Ink 117">
                <a:extLst>
                  <a:ext uri="{FF2B5EF4-FFF2-40B4-BE49-F238E27FC236}">
                    <a16:creationId xmlns:a16="http://schemas.microsoft.com/office/drawing/2014/main" id="{EF5FD4C3-1063-2A22-9D6B-733B8A581095}"/>
                  </a:ext>
                </a:extLst>
              </p14:cNvPr>
              <p14:cNvContentPartPr/>
              <p14:nvPr/>
            </p14:nvContentPartPr>
            <p14:xfrm>
              <a:off x="10144528" y="4580497"/>
              <a:ext cx="491040" cy="360"/>
            </p14:xfrm>
          </p:contentPart>
        </mc:Choice>
        <mc:Fallback xmlns="">
          <p:pic>
            <p:nvPicPr>
              <p:cNvPr id="118" name="Ink 117">
                <a:extLst>
                  <a:ext uri="{FF2B5EF4-FFF2-40B4-BE49-F238E27FC236}">
                    <a16:creationId xmlns:a16="http://schemas.microsoft.com/office/drawing/2014/main" id="{EF5FD4C3-1063-2A22-9D6B-733B8A581095}"/>
                  </a:ext>
                </a:extLst>
              </p:cNvPr>
              <p:cNvPicPr/>
              <p:nvPr/>
            </p:nvPicPr>
            <p:blipFill>
              <a:blip r:embed="rId200"/>
              <a:stretch>
                <a:fillRect/>
              </a:stretch>
            </p:blipFill>
            <p:spPr>
              <a:xfrm>
                <a:off x="10108888" y="4508497"/>
                <a:ext cx="56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9" name="Ink 118">
                <a:extLst>
                  <a:ext uri="{FF2B5EF4-FFF2-40B4-BE49-F238E27FC236}">
                    <a16:creationId xmlns:a16="http://schemas.microsoft.com/office/drawing/2014/main" id="{C4DC3C52-5B2E-D5D4-878A-4C88AC73E451}"/>
                  </a:ext>
                </a:extLst>
              </p14:cNvPr>
              <p14:cNvContentPartPr/>
              <p14:nvPr/>
            </p14:nvContentPartPr>
            <p14:xfrm>
              <a:off x="3519448" y="5736457"/>
              <a:ext cx="306360" cy="3600"/>
            </p14:xfrm>
          </p:contentPart>
        </mc:Choice>
        <mc:Fallback xmlns="">
          <p:pic>
            <p:nvPicPr>
              <p:cNvPr id="119" name="Ink 118">
                <a:extLst>
                  <a:ext uri="{FF2B5EF4-FFF2-40B4-BE49-F238E27FC236}">
                    <a16:creationId xmlns:a16="http://schemas.microsoft.com/office/drawing/2014/main" id="{C4DC3C52-5B2E-D5D4-878A-4C88AC73E451}"/>
                  </a:ext>
                </a:extLst>
              </p:cNvPr>
              <p:cNvPicPr/>
              <p:nvPr/>
            </p:nvPicPr>
            <p:blipFill>
              <a:blip r:embed="rId202"/>
              <a:stretch>
                <a:fillRect/>
              </a:stretch>
            </p:blipFill>
            <p:spPr>
              <a:xfrm>
                <a:off x="3483808" y="5664817"/>
                <a:ext cx="378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Ink 119">
                <a:extLst>
                  <a:ext uri="{FF2B5EF4-FFF2-40B4-BE49-F238E27FC236}">
                    <a16:creationId xmlns:a16="http://schemas.microsoft.com/office/drawing/2014/main" id="{B74CD297-645D-DE26-0A80-5F7701E3C8A3}"/>
                  </a:ext>
                </a:extLst>
              </p14:cNvPr>
              <p14:cNvContentPartPr/>
              <p14:nvPr/>
            </p14:nvContentPartPr>
            <p14:xfrm>
              <a:off x="4105888" y="5900257"/>
              <a:ext cx="456840" cy="52920"/>
            </p14:xfrm>
          </p:contentPart>
        </mc:Choice>
        <mc:Fallback xmlns="">
          <p:pic>
            <p:nvPicPr>
              <p:cNvPr id="120" name="Ink 119">
                <a:extLst>
                  <a:ext uri="{FF2B5EF4-FFF2-40B4-BE49-F238E27FC236}">
                    <a16:creationId xmlns:a16="http://schemas.microsoft.com/office/drawing/2014/main" id="{B74CD297-645D-DE26-0A80-5F7701E3C8A3}"/>
                  </a:ext>
                </a:extLst>
              </p:cNvPr>
              <p:cNvPicPr/>
              <p:nvPr/>
            </p:nvPicPr>
            <p:blipFill>
              <a:blip r:embed="rId204"/>
              <a:stretch>
                <a:fillRect/>
              </a:stretch>
            </p:blipFill>
            <p:spPr>
              <a:xfrm>
                <a:off x="4070248" y="5828257"/>
                <a:ext cx="52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 name="Ink 123">
                <a:extLst>
                  <a:ext uri="{FF2B5EF4-FFF2-40B4-BE49-F238E27FC236}">
                    <a16:creationId xmlns:a16="http://schemas.microsoft.com/office/drawing/2014/main" id="{9EA07337-E554-0A1D-7FB9-6C84585189F8}"/>
                  </a:ext>
                </a:extLst>
              </p14:cNvPr>
              <p14:cNvContentPartPr/>
              <p14:nvPr/>
            </p14:nvContentPartPr>
            <p14:xfrm>
              <a:off x="1216168" y="5158297"/>
              <a:ext cx="568800" cy="18360"/>
            </p14:xfrm>
          </p:contentPart>
        </mc:Choice>
        <mc:Fallback xmlns="">
          <p:pic>
            <p:nvPicPr>
              <p:cNvPr id="124" name="Ink 123">
                <a:extLst>
                  <a:ext uri="{FF2B5EF4-FFF2-40B4-BE49-F238E27FC236}">
                    <a16:creationId xmlns:a16="http://schemas.microsoft.com/office/drawing/2014/main" id="{9EA07337-E554-0A1D-7FB9-6C84585189F8}"/>
                  </a:ext>
                </a:extLst>
              </p:cNvPr>
              <p:cNvPicPr/>
              <p:nvPr/>
            </p:nvPicPr>
            <p:blipFill>
              <a:blip r:embed="rId210"/>
              <a:stretch>
                <a:fillRect/>
              </a:stretch>
            </p:blipFill>
            <p:spPr>
              <a:xfrm>
                <a:off x="1180168" y="5086297"/>
                <a:ext cx="640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Ink 124">
                <a:extLst>
                  <a:ext uri="{FF2B5EF4-FFF2-40B4-BE49-F238E27FC236}">
                    <a16:creationId xmlns:a16="http://schemas.microsoft.com/office/drawing/2014/main" id="{23EB3736-1191-D17A-E0DF-075ADD18F340}"/>
                  </a:ext>
                </a:extLst>
              </p14:cNvPr>
              <p14:cNvContentPartPr/>
              <p14:nvPr/>
            </p14:nvContentPartPr>
            <p14:xfrm>
              <a:off x="1207528" y="5236057"/>
              <a:ext cx="556560" cy="360"/>
            </p14:xfrm>
          </p:contentPart>
        </mc:Choice>
        <mc:Fallback xmlns="">
          <p:pic>
            <p:nvPicPr>
              <p:cNvPr id="125" name="Ink 124">
                <a:extLst>
                  <a:ext uri="{FF2B5EF4-FFF2-40B4-BE49-F238E27FC236}">
                    <a16:creationId xmlns:a16="http://schemas.microsoft.com/office/drawing/2014/main" id="{23EB3736-1191-D17A-E0DF-075ADD18F340}"/>
                  </a:ext>
                </a:extLst>
              </p:cNvPr>
              <p:cNvPicPr/>
              <p:nvPr/>
            </p:nvPicPr>
            <p:blipFill>
              <a:blip r:embed="rId212"/>
              <a:stretch>
                <a:fillRect/>
              </a:stretch>
            </p:blipFill>
            <p:spPr>
              <a:xfrm>
                <a:off x="1171888" y="5164057"/>
                <a:ext cx="62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6" name="Ink 125">
                <a:extLst>
                  <a:ext uri="{FF2B5EF4-FFF2-40B4-BE49-F238E27FC236}">
                    <a16:creationId xmlns:a16="http://schemas.microsoft.com/office/drawing/2014/main" id="{0CA6984F-4033-7D11-A71C-9D2EA0E203D4}"/>
                  </a:ext>
                </a:extLst>
              </p14:cNvPr>
              <p14:cNvContentPartPr/>
              <p14:nvPr/>
            </p14:nvContentPartPr>
            <p14:xfrm>
              <a:off x="10147050" y="1219050"/>
              <a:ext cx="126720" cy="360"/>
            </p14:xfrm>
          </p:contentPart>
        </mc:Choice>
        <mc:Fallback xmlns="">
          <p:pic>
            <p:nvPicPr>
              <p:cNvPr id="126" name="Ink 125">
                <a:extLst>
                  <a:ext uri="{FF2B5EF4-FFF2-40B4-BE49-F238E27FC236}">
                    <a16:creationId xmlns:a16="http://schemas.microsoft.com/office/drawing/2014/main" id="{0CA6984F-4033-7D11-A71C-9D2EA0E203D4}"/>
                  </a:ext>
                </a:extLst>
              </p:cNvPr>
              <p:cNvPicPr/>
              <p:nvPr/>
            </p:nvPicPr>
            <p:blipFill>
              <a:blip r:embed="rId214"/>
              <a:stretch>
                <a:fillRect/>
              </a:stretch>
            </p:blipFill>
            <p:spPr>
              <a:xfrm>
                <a:off x="10111410" y="1147410"/>
                <a:ext cx="198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7" name="Ink 126">
                <a:extLst>
                  <a:ext uri="{FF2B5EF4-FFF2-40B4-BE49-F238E27FC236}">
                    <a16:creationId xmlns:a16="http://schemas.microsoft.com/office/drawing/2014/main" id="{5A19D914-4EE9-5DB7-9089-31193A02F0E5}"/>
                  </a:ext>
                </a:extLst>
              </p14:cNvPr>
              <p14:cNvContentPartPr/>
              <p14:nvPr/>
            </p14:nvContentPartPr>
            <p14:xfrm>
              <a:off x="5048010" y="1949130"/>
              <a:ext cx="105120" cy="360"/>
            </p14:xfrm>
          </p:contentPart>
        </mc:Choice>
        <mc:Fallback xmlns="">
          <p:pic>
            <p:nvPicPr>
              <p:cNvPr id="127" name="Ink 126">
                <a:extLst>
                  <a:ext uri="{FF2B5EF4-FFF2-40B4-BE49-F238E27FC236}">
                    <a16:creationId xmlns:a16="http://schemas.microsoft.com/office/drawing/2014/main" id="{5A19D914-4EE9-5DB7-9089-31193A02F0E5}"/>
                  </a:ext>
                </a:extLst>
              </p:cNvPr>
              <p:cNvPicPr/>
              <p:nvPr/>
            </p:nvPicPr>
            <p:blipFill>
              <a:blip r:embed="rId216"/>
              <a:stretch>
                <a:fillRect/>
              </a:stretch>
            </p:blipFill>
            <p:spPr>
              <a:xfrm>
                <a:off x="5012370" y="1877490"/>
                <a:ext cx="176760" cy="144000"/>
              </a:xfrm>
              <a:prstGeom prst="rect">
                <a:avLst/>
              </a:prstGeom>
            </p:spPr>
          </p:pic>
        </mc:Fallback>
      </mc:AlternateContent>
      <p:sp>
        <p:nvSpPr>
          <p:cNvPr id="128" name="Rectangle: Rounded Corners 127">
            <a:extLst>
              <a:ext uri="{FF2B5EF4-FFF2-40B4-BE49-F238E27FC236}">
                <a16:creationId xmlns:a16="http://schemas.microsoft.com/office/drawing/2014/main" id="{4762150E-7066-5D95-9D39-9CA11753E354}"/>
              </a:ext>
            </a:extLst>
          </p:cNvPr>
          <p:cNvSpPr/>
          <p:nvPr/>
        </p:nvSpPr>
        <p:spPr>
          <a:xfrm rot="5400000">
            <a:off x="3520199" y="766566"/>
            <a:ext cx="2837825" cy="2261089"/>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3600" b="1" dirty="0">
              <a:solidFill>
                <a:schemeClr val="tx1"/>
              </a:solidFill>
            </a:endParaRPr>
          </a:p>
          <a:p>
            <a:pPr algn="ctr"/>
            <a:endParaRPr lang="en-GB" sz="3600" b="1" dirty="0">
              <a:solidFill>
                <a:schemeClr val="tx1"/>
              </a:solidFill>
            </a:endParaRPr>
          </a:p>
          <a:p>
            <a:pPr algn="ctr"/>
            <a:endParaRPr lang="en-GB" sz="3600" b="1" dirty="0">
              <a:solidFill>
                <a:schemeClr val="tx1"/>
              </a:solidFill>
            </a:endParaRPr>
          </a:p>
          <a:p>
            <a:pPr algn="ctr"/>
            <a:endParaRPr lang="en-GB" sz="2800" b="1" dirty="0">
              <a:solidFill>
                <a:schemeClr val="tx1"/>
              </a:solidFill>
            </a:endParaRPr>
          </a:p>
          <a:p>
            <a:pPr algn="ctr"/>
            <a:r>
              <a:rPr lang="en-GB" sz="2800" b="1" dirty="0">
                <a:solidFill>
                  <a:srgbClr val="00B050"/>
                </a:solidFill>
              </a:rPr>
              <a:t>Divide by 9 </a:t>
            </a:r>
            <a:r>
              <a:rPr lang="en-GB" sz="2800" b="1" dirty="0" err="1">
                <a:solidFill>
                  <a:srgbClr val="00B050"/>
                </a:solidFill>
              </a:rPr>
              <a:t>CharacterClock</a:t>
            </a:r>
            <a:r>
              <a:rPr lang="en-GB" sz="2800" b="1" dirty="0">
                <a:solidFill>
                  <a:srgbClr val="00B050"/>
                </a:solidFill>
              </a:rPr>
              <a:t> &amp; Q5 S/L Latch</a:t>
            </a:r>
          </a:p>
          <a:p>
            <a:pPr algn="ctr"/>
            <a:endParaRPr lang="en-GB" sz="2800" b="1" dirty="0">
              <a:solidFill>
                <a:srgbClr val="00B050"/>
              </a:solidFill>
            </a:endParaRPr>
          </a:p>
          <a:p>
            <a:pPr algn="ctr"/>
            <a:endParaRPr lang="en-GB" sz="2800" b="1" dirty="0">
              <a:solidFill>
                <a:srgbClr val="00B050"/>
              </a:solidFill>
            </a:endParaRPr>
          </a:p>
          <a:p>
            <a:pPr algn="ctr"/>
            <a:endParaRPr lang="en-GB" sz="2800" b="1" dirty="0">
              <a:solidFill>
                <a:srgbClr val="00B050"/>
              </a:solidFill>
            </a:endParaRPr>
          </a:p>
          <a:p>
            <a:pPr algn="ctr"/>
            <a:endParaRPr lang="en-GB" sz="2800" b="1" dirty="0">
              <a:solidFill>
                <a:srgbClr val="00B050"/>
              </a:solidFill>
            </a:endParaRPr>
          </a:p>
          <a:p>
            <a:pPr algn="ctr"/>
            <a:endParaRPr lang="en-GB" sz="3600" b="1" dirty="0">
              <a:solidFill>
                <a:srgbClr val="00B050"/>
              </a:solidFill>
            </a:endParaRPr>
          </a:p>
          <a:p>
            <a:pPr algn="ctr"/>
            <a:endParaRPr lang="en-GB" sz="3600" b="1" dirty="0">
              <a:solidFill>
                <a:srgbClr val="00B050"/>
              </a:solidFill>
            </a:endParaRPr>
          </a:p>
          <a:p>
            <a:pPr algn="ctr"/>
            <a:endParaRPr lang="en-GB" sz="3600" b="1" dirty="0">
              <a:solidFill>
                <a:srgbClr val="00B050"/>
              </a:solidFill>
            </a:endParaRPr>
          </a:p>
        </p:txBody>
      </p:sp>
      <mc:AlternateContent xmlns:mc="http://schemas.openxmlformats.org/markup-compatibility/2006" xmlns:p14="http://schemas.microsoft.com/office/powerpoint/2010/main">
        <mc:Choice Requires="p14">
          <p:contentPart p14:bwMode="auto" r:id="rId217">
            <p14:nvContentPartPr>
              <p14:cNvPr id="22" name="Ink 21">
                <a:extLst>
                  <a:ext uri="{FF2B5EF4-FFF2-40B4-BE49-F238E27FC236}">
                    <a16:creationId xmlns:a16="http://schemas.microsoft.com/office/drawing/2014/main" id="{691E16CA-47B4-3D14-D78D-5F052C22BB04}"/>
                  </a:ext>
                </a:extLst>
              </p14:cNvPr>
              <p14:cNvContentPartPr/>
              <p14:nvPr/>
            </p14:nvContentPartPr>
            <p14:xfrm>
              <a:off x="1166537" y="3719855"/>
              <a:ext cx="551160" cy="17640"/>
            </p14:xfrm>
          </p:contentPart>
        </mc:Choice>
        <mc:Fallback xmlns="">
          <p:pic>
            <p:nvPicPr>
              <p:cNvPr id="22" name="Ink 21">
                <a:extLst>
                  <a:ext uri="{FF2B5EF4-FFF2-40B4-BE49-F238E27FC236}">
                    <a16:creationId xmlns:a16="http://schemas.microsoft.com/office/drawing/2014/main" id="{691E16CA-47B4-3D14-D78D-5F052C22BB04}"/>
                  </a:ext>
                </a:extLst>
              </p:cNvPr>
              <p:cNvPicPr/>
              <p:nvPr/>
            </p:nvPicPr>
            <p:blipFill>
              <a:blip r:embed="rId220"/>
              <a:stretch>
                <a:fillRect/>
              </a:stretch>
            </p:blipFill>
            <p:spPr>
              <a:xfrm>
                <a:off x="1130897" y="3647855"/>
                <a:ext cx="622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4" name="Ink 23">
                <a:extLst>
                  <a:ext uri="{FF2B5EF4-FFF2-40B4-BE49-F238E27FC236}">
                    <a16:creationId xmlns:a16="http://schemas.microsoft.com/office/drawing/2014/main" id="{4B7F7A1B-2A96-F0DE-FB0D-C2536B3548D7}"/>
                  </a:ext>
                </a:extLst>
              </p14:cNvPr>
              <p14:cNvContentPartPr/>
              <p14:nvPr/>
            </p14:nvContentPartPr>
            <p14:xfrm>
              <a:off x="5257788" y="4279655"/>
              <a:ext cx="401040" cy="24480"/>
            </p14:xfrm>
          </p:contentPart>
        </mc:Choice>
        <mc:Fallback xmlns="">
          <p:pic>
            <p:nvPicPr>
              <p:cNvPr id="24" name="Ink 23">
                <a:extLst>
                  <a:ext uri="{FF2B5EF4-FFF2-40B4-BE49-F238E27FC236}">
                    <a16:creationId xmlns:a16="http://schemas.microsoft.com/office/drawing/2014/main" id="{4B7F7A1B-2A96-F0DE-FB0D-C2536B3548D7}"/>
                  </a:ext>
                </a:extLst>
              </p:cNvPr>
              <p:cNvPicPr/>
              <p:nvPr/>
            </p:nvPicPr>
            <p:blipFill>
              <a:blip r:embed="rId222"/>
              <a:stretch>
                <a:fillRect/>
              </a:stretch>
            </p:blipFill>
            <p:spPr>
              <a:xfrm>
                <a:off x="5221788" y="4208015"/>
                <a:ext cx="47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6" name="Ink 115">
                <a:extLst>
                  <a:ext uri="{FF2B5EF4-FFF2-40B4-BE49-F238E27FC236}">
                    <a16:creationId xmlns:a16="http://schemas.microsoft.com/office/drawing/2014/main" id="{1E578FC1-8004-5EFC-59D9-462BE6602FC5}"/>
                  </a:ext>
                </a:extLst>
              </p14:cNvPr>
              <p14:cNvContentPartPr/>
              <p14:nvPr/>
            </p14:nvContentPartPr>
            <p14:xfrm>
              <a:off x="5249508" y="4390535"/>
              <a:ext cx="449280" cy="31320"/>
            </p14:xfrm>
          </p:contentPart>
        </mc:Choice>
        <mc:Fallback xmlns="">
          <p:pic>
            <p:nvPicPr>
              <p:cNvPr id="116" name="Ink 115">
                <a:extLst>
                  <a:ext uri="{FF2B5EF4-FFF2-40B4-BE49-F238E27FC236}">
                    <a16:creationId xmlns:a16="http://schemas.microsoft.com/office/drawing/2014/main" id="{1E578FC1-8004-5EFC-59D9-462BE6602FC5}"/>
                  </a:ext>
                </a:extLst>
              </p:cNvPr>
              <p:cNvPicPr/>
              <p:nvPr/>
            </p:nvPicPr>
            <p:blipFill>
              <a:blip r:embed="rId224"/>
              <a:stretch>
                <a:fillRect/>
              </a:stretch>
            </p:blipFill>
            <p:spPr>
              <a:xfrm>
                <a:off x="5213868" y="4318535"/>
                <a:ext cx="520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0" name="Ink 129">
                <a:extLst>
                  <a:ext uri="{FF2B5EF4-FFF2-40B4-BE49-F238E27FC236}">
                    <a16:creationId xmlns:a16="http://schemas.microsoft.com/office/drawing/2014/main" id="{07B0ED7D-D8E1-61A8-369E-D5D21316FDA1}"/>
                  </a:ext>
                </a:extLst>
              </p14:cNvPr>
              <p14:cNvContentPartPr/>
              <p14:nvPr/>
            </p14:nvContentPartPr>
            <p14:xfrm>
              <a:off x="5265348" y="4483415"/>
              <a:ext cx="417600" cy="10080"/>
            </p14:xfrm>
          </p:contentPart>
        </mc:Choice>
        <mc:Fallback xmlns="">
          <p:pic>
            <p:nvPicPr>
              <p:cNvPr id="130" name="Ink 129">
                <a:extLst>
                  <a:ext uri="{FF2B5EF4-FFF2-40B4-BE49-F238E27FC236}">
                    <a16:creationId xmlns:a16="http://schemas.microsoft.com/office/drawing/2014/main" id="{07B0ED7D-D8E1-61A8-369E-D5D21316FDA1}"/>
                  </a:ext>
                </a:extLst>
              </p:cNvPr>
              <p:cNvPicPr/>
              <p:nvPr/>
            </p:nvPicPr>
            <p:blipFill>
              <a:blip r:embed="rId226"/>
              <a:stretch>
                <a:fillRect/>
              </a:stretch>
            </p:blipFill>
            <p:spPr>
              <a:xfrm>
                <a:off x="5229708" y="4411415"/>
                <a:ext cx="489240" cy="153720"/>
              </a:xfrm>
              <a:prstGeom prst="rect">
                <a:avLst/>
              </a:prstGeom>
            </p:spPr>
          </p:pic>
        </mc:Fallback>
      </mc:AlternateContent>
      <p:sp>
        <p:nvSpPr>
          <p:cNvPr id="131" name="TextBox 130">
            <a:extLst>
              <a:ext uri="{FF2B5EF4-FFF2-40B4-BE49-F238E27FC236}">
                <a16:creationId xmlns:a16="http://schemas.microsoft.com/office/drawing/2014/main" id="{A89DCE7C-C735-A4D8-713B-33E35D00A50E}"/>
              </a:ext>
            </a:extLst>
          </p:cNvPr>
          <p:cNvSpPr txBox="1"/>
          <p:nvPr/>
        </p:nvSpPr>
        <p:spPr>
          <a:xfrm>
            <a:off x="70525" y="6142044"/>
            <a:ext cx="3256805" cy="523220"/>
          </a:xfrm>
          <a:prstGeom prst="rect">
            <a:avLst/>
          </a:prstGeom>
          <a:solidFill>
            <a:srgbClr val="FFFF00"/>
          </a:solidFill>
          <a:ln>
            <a:solidFill>
              <a:schemeClr val="accent1"/>
            </a:solidFill>
          </a:ln>
        </p:spPr>
        <p:txBody>
          <a:bodyPr wrap="square" rtlCol="0">
            <a:spAutoFit/>
          </a:bodyPr>
          <a:lstStyle/>
          <a:p>
            <a:r>
              <a:rPr lang="en-US" sz="1400" dirty="0"/>
              <a:t>U43 is a 74S32 Quad OR gate, this works out to be a NOR which is wrong!</a:t>
            </a:r>
          </a:p>
        </p:txBody>
      </p:sp>
      <p:cxnSp>
        <p:nvCxnSpPr>
          <p:cNvPr id="133" name="Straight Arrow Connector 132">
            <a:extLst>
              <a:ext uri="{FF2B5EF4-FFF2-40B4-BE49-F238E27FC236}">
                <a16:creationId xmlns:a16="http://schemas.microsoft.com/office/drawing/2014/main" id="{885A9BA8-CA8A-110E-F8B1-9A168615E1C9}"/>
              </a:ext>
            </a:extLst>
          </p:cNvPr>
          <p:cNvCxnSpPr>
            <a:cxnSpLocks/>
          </p:cNvCxnSpPr>
          <p:nvPr/>
        </p:nvCxnSpPr>
        <p:spPr>
          <a:xfrm flipV="1">
            <a:off x="1717697" y="4528341"/>
            <a:ext cx="3656011" cy="160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48C9705-3A03-5575-9E0B-B187CD9285EB}"/>
              </a:ext>
            </a:extLst>
          </p:cNvPr>
          <p:cNvSpPr txBox="1"/>
          <p:nvPr/>
        </p:nvSpPr>
        <p:spPr>
          <a:xfrm>
            <a:off x="8017602" y="5486227"/>
            <a:ext cx="3719073" cy="954107"/>
          </a:xfrm>
          <a:prstGeom prst="rect">
            <a:avLst/>
          </a:prstGeom>
          <a:solidFill>
            <a:srgbClr val="FFFF00"/>
          </a:solidFill>
          <a:ln>
            <a:solidFill>
              <a:schemeClr val="accent1"/>
            </a:solidFill>
          </a:ln>
        </p:spPr>
        <p:txBody>
          <a:bodyPr wrap="square" rtlCol="0">
            <a:spAutoFit/>
          </a:bodyPr>
          <a:lstStyle/>
          <a:p>
            <a:r>
              <a:rPr lang="en-US" sz="1400" dirty="0"/>
              <a:t>-CLR Video goes low when both delayed DE 1Q and 3Q outputs are low, goes high on 1Q low to high. Used to clear some Flip flops and latches. May need to delay HS and VS by 1 CCLK.</a:t>
            </a:r>
          </a:p>
        </p:txBody>
      </p:sp>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D4D62E8B-E602-77B5-DADF-6EDD78A0608E}"/>
                  </a:ext>
                </a:extLst>
              </p14:cNvPr>
              <p14:cNvContentPartPr/>
              <p14:nvPr/>
            </p14:nvContentPartPr>
            <p14:xfrm>
              <a:off x="10105548" y="4358855"/>
              <a:ext cx="577440" cy="26280"/>
            </p14:xfrm>
          </p:contentPart>
        </mc:Choice>
        <mc:Fallback xmlns="">
          <p:pic>
            <p:nvPicPr>
              <p:cNvPr id="136" name="Ink 135">
                <a:extLst>
                  <a:ext uri="{FF2B5EF4-FFF2-40B4-BE49-F238E27FC236}">
                    <a16:creationId xmlns:a16="http://schemas.microsoft.com/office/drawing/2014/main" id="{D4D62E8B-E602-77B5-DADF-6EDD78A0608E}"/>
                  </a:ext>
                </a:extLst>
              </p:cNvPr>
              <p:cNvPicPr/>
              <p:nvPr/>
            </p:nvPicPr>
            <p:blipFill>
              <a:blip r:embed="rId228"/>
              <a:stretch>
                <a:fillRect/>
              </a:stretch>
            </p:blipFill>
            <p:spPr>
              <a:xfrm>
                <a:off x="10069908" y="4286855"/>
                <a:ext cx="649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F4C78F12-64A9-FFD1-B71E-4285C54C582E}"/>
                  </a:ext>
                </a:extLst>
              </p14:cNvPr>
              <p14:cNvContentPartPr/>
              <p14:nvPr/>
            </p14:nvContentPartPr>
            <p14:xfrm>
              <a:off x="10136868" y="4192535"/>
              <a:ext cx="288000" cy="24840"/>
            </p14:xfrm>
          </p:contentPart>
        </mc:Choice>
        <mc:Fallback xmlns="">
          <p:pic>
            <p:nvPicPr>
              <p:cNvPr id="138" name="Ink 137">
                <a:extLst>
                  <a:ext uri="{FF2B5EF4-FFF2-40B4-BE49-F238E27FC236}">
                    <a16:creationId xmlns:a16="http://schemas.microsoft.com/office/drawing/2014/main" id="{F4C78F12-64A9-FFD1-B71E-4285C54C582E}"/>
                  </a:ext>
                </a:extLst>
              </p:cNvPr>
              <p:cNvPicPr/>
              <p:nvPr/>
            </p:nvPicPr>
            <p:blipFill>
              <a:blip r:embed="rId230"/>
              <a:stretch>
                <a:fillRect/>
              </a:stretch>
            </p:blipFill>
            <p:spPr>
              <a:xfrm>
                <a:off x="10101228" y="4120535"/>
                <a:ext cx="359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52608347-E489-0B2A-7924-6984C03ECC38}"/>
                  </a:ext>
                </a:extLst>
              </p14:cNvPr>
              <p14:cNvContentPartPr/>
              <p14:nvPr/>
            </p14:nvContentPartPr>
            <p14:xfrm>
              <a:off x="3350148" y="3996335"/>
              <a:ext cx="275400" cy="360"/>
            </p14:xfrm>
          </p:contentPart>
        </mc:Choice>
        <mc:Fallback xmlns="">
          <p:pic>
            <p:nvPicPr>
              <p:cNvPr id="139" name="Ink 138">
                <a:extLst>
                  <a:ext uri="{FF2B5EF4-FFF2-40B4-BE49-F238E27FC236}">
                    <a16:creationId xmlns:a16="http://schemas.microsoft.com/office/drawing/2014/main" id="{52608347-E489-0B2A-7924-6984C03ECC38}"/>
                  </a:ext>
                </a:extLst>
              </p:cNvPr>
              <p:cNvPicPr/>
              <p:nvPr/>
            </p:nvPicPr>
            <p:blipFill>
              <a:blip r:embed="rId232"/>
              <a:stretch>
                <a:fillRect/>
              </a:stretch>
            </p:blipFill>
            <p:spPr>
              <a:xfrm>
                <a:off x="3314148" y="3924335"/>
                <a:ext cx="347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46698EE6-2AD4-7105-9777-578148102BBE}"/>
                  </a:ext>
                </a:extLst>
              </p14:cNvPr>
              <p14:cNvContentPartPr/>
              <p14:nvPr/>
            </p14:nvContentPartPr>
            <p14:xfrm>
              <a:off x="2711508" y="3940175"/>
              <a:ext cx="228240" cy="12600"/>
            </p14:xfrm>
          </p:contentPart>
        </mc:Choice>
        <mc:Fallback xmlns="">
          <p:pic>
            <p:nvPicPr>
              <p:cNvPr id="140" name="Ink 139">
                <a:extLst>
                  <a:ext uri="{FF2B5EF4-FFF2-40B4-BE49-F238E27FC236}">
                    <a16:creationId xmlns:a16="http://schemas.microsoft.com/office/drawing/2014/main" id="{46698EE6-2AD4-7105-9777-578148102BBE}"/>
                  </a:ext>
                </a:extLst>
              </p:cNvPr>
              <p:cNvPicPr/>
              <p:nvPr/>
            </p:nvPicPr>
            <p:blipFill>
              <a:blip r:embed="rId234"/>
              <a:stretch>
                <a:fillRect/>
              </a:stretch>
            </p:blipFill>
            <p:spPr>
              <a:xfrm>
                <a:off x="2675868" y="3868535"/>
                <a:ext cx="299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0D2FE8B2-8037-4038-787B-97A6CC00D3EA}"/>
                  </a:ext>
                </a:extLst>
              </p14:cNvPr>
              <p14:cNvContentPartPr/>
              <p14:nvPr/>
            </p14:nvContentPartPr>
            <p14:xfrm>
              <a:off x="2766588" y="3760175"/>
              <a:ext cx="228240" cy="360"/>
            </p14:xfrm>
          </p:contentPart>
        </mc:Choice>
        <mc:Fallback xmlns="">
          <p:pic>
            <p:nvPicPr>
              <p:cNvPr id="141" name="Ink 140">
                <a:extLst>
                  <a:ext uri="{FF2B5EF4-FFF2-40B4-BE49-F238E27FC236}">
                    <a16:creationId xmlns:a16="http://schemas.microsoft.com/office/drawing/2014/main" id="{0D2FE8B2-8037-4038-787B-97A6CC00D3EA}"/>
                  </a:ext>
                </a:extLst>
              </p:cNvPr>
              <p:cNvPicPr/>
              <p:nvPr/>
            </p:nvPicPr>
            <p:blipFill>
              <a:blip r:embed="rId236"/>
              <a:stretch>
                <a:fillRect/>
              </a:stretch>
            </p:blipFill>
            <p:spPr>
              <a:xfrm>
                <a:off x="2730948" y="3688175"/>
                <a:ext cx="29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5C58DD89-0DD1-45F6-D969-B5E9C4036B0F}"/>
                  </a:ext>
                </a:extLst>
              </p14:cNvPr>
              <p14:cNvContentPartPr/>
              <p14:nvPr/>
            </p14:nvContentPartPr>
            <p14:xfrm>
              <a:off x="2766588" y="3831095"/>
              <a:ext cx="164880" cy="360"/>
            </p14:xfrm>
          </p:contentPart>
        </mc:Choice>
        <mc:Fallback xmlns="">
          <p:pic>
            <p:nvPicPr>
              <p:cNvPr id="142" name="Ink 141">
                <a:extLst>
                  <a:ext uri="{FF2B5EF4-FFF2-40B4-BE49-F238E27FC236}">
                    <a16:creationId xmlns:a16="http://schemas.microsoft.com/office/drawing/2014/main" id="{5C58DD89-0DD1-45F6-D969-B5E9C4036B0F}"/>
                  </a:ext>
                </a:extLst>
              </p:cNvPr>
              <p:cNvPicPr/>
              <p:nvPr/>
            </p:nvPicPr>
            <p:blipFill>
              <a:blip r:embed="rId238"/>
              <a:stretch>
                <a:fillRect/>
              </a:stretch>
            </p:blipFill>
            <p:spPr>
              <a:xfrm>
                <a:off x="2730948" y="3759095"/>
                <a:ext cx="236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3" name="Ink 142">
                <a:extLst>
                  <a:ext uri="{FF2B5EF4-FFF2-40B4-BE49-F238E27FC236}">
                    <a16:creationId xmlns:a16="http://schemas.microsoft.com/office/drawing/2014/main" id="{E544D610-27F8-37C7-0650-2AFA5E0EEFC2}"/>
                  </a:ext>
                </a:extLst>
              </p14:cNvPr>
              <p14:cNvContentPartPr/>
              <p14:nvPr/>
            </p14:nvContentPartPr>
            <p14:xfrm>
              <a:off x="1190148" y="3917495"/>
              <a:ext cx="566640" cy="27000"/>
            </p14:xfrm>
          </p:contentPart>
        </mc:Choice>
        <mc:Fallback xmlns="">
          <p:pic>
            <p:nvPicPr>
              <p:cNvPr id="143" name="Ink 142">
                <a:extLst>
                  <a:ext uri="{FF2B5EF4-FFF2-40B4-BE49-F238E27FC236}">
                    <a16:creationId xmlns:a16="http://schemas.microsoft.com/office/drawing/2014/main" id="{E544D610-27F8-37C7-0650-2AFA5E0EEFC2}"/>
                  </a:ext>
                </a:extLst>
              </p:cNvPr>
              <p:cNvPicPr/>
              <p:nvPr/>
            </p:nvPicPr>
            <p:blipFill>
              <a:blip r:embed="rId240"/>
              <a:stretch>
                <a:fillRect/>
              </a:stretch>
            </p:blipFill>
            <p:spPr>
              <a:xfrm>
                <a:off x="1154148" y="3845855"/>
                <a:ext cx="638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6" name="Ink 145">
                <a:extLst>
                  <a:ext uri="{FF2B5EF4-FFF2-40B4-BE49-F238E27FC236}">
                    <a16:creationId xmlns:a16="http://schemas.microsoft.com/office/drawing/2014/main" id="{B582A3DC-8EB1-956B-33A0-E791C857F998}"/>
                  </a:ext>
                </a:extLst>
              </p14:cNvPr>
              <p14:cNvContentPartPr/>
              <p14:nvPr/>
            </p14:nvContentPartPr>
            <p14:xfrm>
              <a:off x="10133148" y="1483435"/>
              <a:ext cx="288360" cy="360"/>
            </p14:xfrm>
          </p:contentPart>
        </mc:Choice>
        <mc:Fallback xmlns="">
          <p:pic>
            <p:nvPicPr>
              <p:cNvPr id="146" name="Ink 145">
                <a:extLst>
                  <a:ext uri="{FF2B5EF4-FFF2-40B4-BE49-F238E27FC236}">
                    <a16:creationId xmlns:a16="http://schemas.microsoft.com/office/drawing/2014/main" id="{B582A3DC-8EB1-956B-33A0-E791C857F998}"/>
                  </a:ext>
                </a:extLst>
              </p:cNvPr>
              <p:cNvPicPr/>
              <p:nvPr/>
            </p:nvPicPr>
            <p:blipFill>
              <a:blip r:embed="rId242"/>
              <a:stretch>
                <a:fillRect/>
              </a:stretch>
            </p:blipFill>
            <p:spPr>
              <a:xfrm>
                <a:off x="10097148" y="1411435"/>
                <a:ext cx="360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7" name="Ink 146">
                <a:extLst>
                  <a:ext uri="{FF2B5EF4-FFF2-40B4-BE49-F238E27FC236}">
                    <a16:creationId xmlns:a16="http://schemas.microsoft.com/office/drawing/2014/main" id="{56D2A27B-9CEB-73C9-6D7D-D4A346CC6A66}"/>
                  </a:ext>
                </a:extLst>
              </p14:cNvPr>
              <p14:cNvContentPartPr/>
              <p14:nvPr/>
            </p14:nvContentPartPr>
            <p14:xfrm>
              <a:off x="3368028" y="1436995"/>
              <a:ext cx="515880" cy="10800"/>
            </p14:xfrm>
          </p:contentPart>
        </mc:Choice>
        <mc:Fallback xmlns="">
          <p:pic>
            <p:nvPicPr>
              <p:cNvPr id="147" name="Ink 146">
                <a:extLst>
                  <a:ext uri="{FF2B5EF4-FFF2-40B4-BE49-F238E27FC236}">
                    <a16:creationId xmlns:a16="http://schemas.microsoft.com/office/drawing/2014/main" id="{56D2A27B-9CEB-73C9-6D7D-D4A346CC6A66}"/>
                  </a:ext>
                </a:extLst>
              </p:cNvPr>
              <p:cNvPicPr/>
              <p:nvPr/>
            </p:nvPicPr>
            <p:blipFill>
              <a:blip r:embed="rId244"/>
              <a:stretch>
                <a:fillRect/>
              </a:stretch>
            </p:blipFill>
            <p:spPr>
              <a:xfrm>
                <a:off x="3332388" y="1364995"/>
                <a:ext cx="587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8" name="Ink 147">
                <a:extLst>
                  <a:ext uri="{FF2B5EF4-FFF2-40B4-BE49-F238E27FC236}">
                    <a16:creationId xmlns:a16="http://schemas.microsoft.com/office/drawing/2014/main" id="{3936C6C0-FD1C-380B-3781-092FD58709BF}"/>
                  </a:ext>
                </a:extLst>
              </p14:cNvPr>
              <p14:cNvContentPartPr/>
              <p14:nvPr/>
            </p14:nvContentPartPr>
            <p14:xfrm>
              <a:off x="3359028" y="1548595"/>
              <a:ext cx="512640" cy="360"/>
            </p14:xfrm>
          </p:contentPart>
        </mc:Choice>
        <mc:Fallback xmlns="">
          <p:pic>
            <p:nvPicPr>
              <p:cNvPr id="148" name="Ink 147">
                <a:extLst>
                  <a:ext uri="{FF2B5EF4-FFF2-40B4-BE49-F238E27FC236}">
                    <a16:creationId xmlns:a16="http://schemas.microsoft.com/office/drawing/2014/main" id="{3936C6C0-FD1C-380B-3781-092FD58709BF}"/>
                  </a:ext>
                </a:extLst>
              </p:cNvPr>
              <p:cNvPicPr/>
              <p:nvPr/>
            </p:nvPicPr>
            <p:blipFill>
              <a:blip r:embed="rId246"/>
              <a:stretch>
                <a:fillRect/>
              </a:stretch>
            </p:blipFill>
            <p:spPr>
              <a:xfrm>
                <a:off x="3323028" y="1476955"/>
                <a:ext cx="584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9" name="Ink 148">
                <a:extLst>
                  <a:ext uri="{FF2B5EF4-FFF2-40B4-BE49-F238E27FC236}">
                    <a16:creationId xmlns:a16="http://schemas.microsoft.com/office/drawing/2014/main" id="{3B814612-CD89-5B53-3F15-079591041868}"/>
                  </a:ext>
                </a:extLst>
              </p14:cNvPr>
              <p14:cNvContentPartPr/>
              <p14:nvPr/>
            </p14:nvContentPartPr>
            <p14:xfrm>
              <a:off x="3359028" y="1595395"/>
              <a:ext cx="476280" cy="360"/>
            </p14:xfrm>
          </p:contentPart>
        </mc:Choice>
        <mc:Fallback xmlns="">
          <p:pic>
            <p:nvPicPr>
              <p:cNvPr id="149" name="Ink 148">
                <a:extLst>
                  <a:ext uri="{FF2B5EF4-FFF2-40B4-BE49-F238E27FC236}">
                    <a16:creationId xmlns:a16="http://schemas.microsoft.com/office/drawing/2014/main" id="{3B814612-CD89-5B53-3F15-079591041868}"/>
                  </a:ext>
                </a:extLst>
              </p:cNvPr>
              <p:cNvPicPr/>
              <p:nvPr/>
            </p:nvPicPr>
            <p:blipFill>
              <a:blip r:embed="rId248"/>
              <a:stretch>
                <a:fillRect/>
              </a:stretch>
            </p:blipFill>
            <p:spPr>
              <a:xfrm>
                <a:off x="3323028" y="1523755"/>
                <a:ext cx="547920" cy="144000"/>
              </a:xfrm>
              <a:prstGeom prst="rect">
                <a:avLst/>
              </a:prstGeom>
            </p:spPr>
          </p:pic>
        </mc:Fallback>
      </mc:AlternateContent>
      <p:sp>
        <p:nvSpPr>
          <p:cNvPr id="150" name="TextBox 149">
            <a:extLst>
              <a:ext uri="{FF2B5EF4-FFF2-40B4-BE49-F238E27FC236}">
                <a16:creationId xmlns:a16="http://schemas.microsoft.com/office/drawing/2014/main" id="{6FA13975-5D08-FF06-F439-EC12AF2A3AF8}"/>
              </a:ext>
            </a:extLst>
          </p:cNvPr>
          <p:cNvSpPr txBox="1"/>
          <p:nvPr/>
        </p:nvSpPr>
        <p:spPr>
          <a:xfrm>
            <a:off x="691714" y="1278875"/>
            <a:ext cx="1583507" cy="523220"/>
          </a:xfrm>
          <a:prstGeom prst="rect">
            <a:avLst/>
          </a:prstGeom>
          <a:solidFill>
            <a:srgbClr val="FFFF00"/>
          </a:solidFill>
          <a:ln>
            <a:solidFill>
              <a:schemeClr val="accent1"/>
            </a:solidFill>
          </a:ln>
        </p:spPr>
        <p:txBody>
          <a:bodyPr wrap="square" rtlCol="0">
            <a:spAutoFit/>
          </a:bodyPr>
          <a:lstStyle/>
          <a:p>
            <a:r>
              <a:rPr lang="en-US" sz="1400" dirty="0"/>
              <a:t>U100 OR gate!</a:t>
            </a:r>
          </a:p>
          <a:p>
            <a:r>
              <a:rPr lang="en-US" sz="1400" dirty="0"/>
              <a:t>NOR with U6</a:t>
            </a:r>
          </a:p>
        </p:txBody>
      </p:sp>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3BE099ED-D055-A705-51FD-E5D34ACA07CC}"/>
                  </a:ext>
                </a:extLst>
              </p14:cNvPr>
              <p14:cNvContentPartPr/>
              <p14:nvPr/>
            </p14:nvContentPartPr>
            <p14:xfrm>
              <a:off x="3741708" y="1781155"/>
              <a:ext cx="297720" cy="10440"/>
            </p14:xfrm>
          </p:contentPart>
        </mc:Choice>
        <mc:Fallback xmlns="">
          <p:pic>
            <p:nvPicPr>
              <p:cNvPr id="151" name="Ink 150">
                <a:extLst>
                  <a:ext uri="{FF2B5EF4-FFF2-40B4-BE49-F238E27FC236}">
                    <a16:creationId xmlns:a16="http://schemas.microsoft.com/office/drawing/2014/main" id="{3BE099ED-D055-A705-51FD-E5D34ACA07CC}"/>
                  </a:ext>
                </a:extLst>
              </p:cNvPr>
              <p:cNvPicPr/>
              <p:nvPr/>
            </p:nvPicPr>
            <p:blipFill>
              <a:blip r:embed="rId250"/>
              <a:stretch>
                <a:fillRect/>
              </a:stretch>
            </p:blipFill>
            <p:spPr>
              <a:xfrm>
                <a:off x="3705708" y="1709155"/>
                <a:ext cx="3693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5F7EB1CC-CBF2-6B0A-FA74-3064627EB710}"/>
                  </a:ext>
                </a:extLst>
              </p14:cNvPr>
              <p14:cNvContentPartPr/>
              <p14:nvPr/>
            </p14:nvContentPartPr>
            <p14:xfrm>
              <a:off x="3648108" y="1884835"/>
              <a:ext cx="381600" cy="19440"/>
            </p14:xfrm>
          </p:contentPart>
        </mc:Choice>
        <mc:Fallback xmlns="">
          <p:pic>
            <p:nvPicPr>
              <p:cNvPr id="152" name="Ink 151">
                <a:extLst>
                  <a:ext uri="{FF2B5EF4-FFF2-40B4-BE49-F238E27FC236}">
                    <a16:creationId xmlns:a16="http://schemas.microsoft.com/office/drawing/2014/main" id="{5F7EB1CC-CBF2-6B0A-FA74-3064627EB710}"/>
                  </a:ext>
                </a:extLst>
              </p:cNvPr>
              <p:cNvPicPr/>
              <p:nvPr/>
            </p:nvPicPr>
            <p:blipFill>
              <a:blip r:embed="rId252"/>
              <a:stretch>
                <a:fillRect/>
              </a:stretch>
            </p:blipFill>
            <p:spPr>
              <a:xfrm>
                <a:off x="3612108" y="1812835"/>
                <a:ext cx="453240" cy="163080"/>
              </a:xfrm>
              <a:prstGeom prst="rect">
                <a:avLst/>
              </a:prstGeom>
            </p:spPr>
          </p:pic>
        </mc:Fallback>
      </mc:AlternateContent>
      <p:cxnSp>
        <p:nvCxnSpPr>
          <p:cNvPr id="34" name="Connector: Elbow 33">
            <a:extLst>
              <a:ext uri="{FF2B5EF4-FFF2-40B4-BE49-F238E27FC236}">
                <a16:creationId xmlns:a16="http://schemas.microsoft.com/office/drawing/2014/main" id="{10074449-0C82-BB98-A999-66A34E0E7C9D}"/>
              </a:ext>
            </a:extLst>
          </p:cNvPr>
          <p:cNvCxnSpPr>
            <a:cxnSpLocks/>
          </p:cNvCxnSpPr>
          <p:nvPr/>
        </p:nvCxnSpPr>
        <p:spPr>
          <a:xfrm rot="10800000" flipV="1">
            <a:off x="1612528" y="2811211"/>
            <a:ext cx="8772840" cy="2617492"/>
          </a:xfrm>
          <a:prstGeom prst="bentConnector3">
            <a:avLst>
              <a:gd name="adj1" fmla="val -12145"/>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8417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F72906-F8BF-9598-C820-6AF0B34BB9AD}"/>
              </a:ext>
            </a:extLst>
          </p:cNvPr>
          <p:cNvPicPr>
            <a:picLocks noChangeAspect="1"/>
          </p:cNvPicPr>
          <p:nvPr/>
        </p:nvPicPr>
        <p:blipFill>
          <a:blip r:embed="rId2"/>
          <a:stretch>
            <a:fillRect/>
          </a:stretch>
        </p:blipFill>
        <p:spPr>
          <a:xfrm>
            <a:off x="37648" y="0"/>
            <a:ext cx="12116704" cy="6858000"/>
          </a:xfrm>
          <a:prstGeom prst="rect">
            <a:avLst/>
          </a:prstGeom>
        </p:spPr>
      </p:pic>
      <p:sp>
        <p:nvSpPr>
          <p:cNvPr id="6" name="TextBox 5">
            <a:extLst>
              <a:ext uri="{FF2B5EF4-FFF2-40B4-BE49-F238E27FC236}">
                <a16:creationId xmlns:a16="http://schemas.microsoft.com/office/drawing/2014/main" id="{ACC39183-A37B-0F8D-096F-A53D1DD673F5}"/>
              </a:ext>
            </a:extLst>
          </p:cNvPr>
          <p:cNvSpPr txBox="1"/>
          <p:nvPr/>
        </p:nvSpPr>
        <p:spPr>
          <a:xfrm>
            <a:off x="127623" y="6196178"/>
            <a:ext cx="3737010" cy="523220"/>
          </a:xfrm>
          <a:prstGeom prst="rect">
            <a:avLst/>
          </a:prstGeom>
          <a:solidFill>
            <a:srgbClr val="FFFF00"/>
          </a:solidFill>
          <a:ln>
            <a:solidFill>
              <a:schemeClr val="accent1"/>
            </a:solidFill>
          </a:ln>
        </p:spPr>
        <p:txBody>
          <a:bodyPr wrap="square" rtlCol="0">
            <a:spAutoFit/>
          </a:bodyPr>
          <a:lstStyle/>
          <a:p>
            <a:r>
              <a:rPr lang="en-US" sz="1400" b="1" dirty="0"/>
              <a:t>MDA #4</a:t>
            </a:r>
          </a:p>
          <a:p>
            <a:r>
              <a:rPr lang="en-US" sz="1400" b="1" dirty="0"/>
              <a:t>Address Decoding, CRT Status Port (3BA)</a:t>
            </a:r>
          </a:p>
        </p:txBody>
      </p:sp>
      <p:sp>
        <p:nvSpPr>
          <p:cNvPr id="7" name="TextBox 6">
            <a:extLst>
              <a:ext uri="{FF2B5EF4-FFF2-40B4-BE49-F238E27FC236}">
                <a16:creationId xmlns:a16="http://schemas.microsoft.com/office/drawing/2014/main" id="{479C697F-1527-A99C-C22E-B9DC5516001C}"/>
              </a:ext>
            </a:extLst>
          </p:cNvPr>
          <p:cNvSpPr txBox="1"/>
          <p:nvPr/>
        </p:nvSpPr>
        <p:spPr>
          <a:xfrm>
            <a:off x="8492372" y="2921440"/>
            <a:ext cx="2385537" cy="307777"/>
          </a:xfrm>
          <a:prstGeom prst="rect">
            <a:avLst/>
          </a:prstGeom>
          <a:solidFill>
            <a:srgbClr val="FFFF00"/>
          </a:solidFill>
          <a:ln>
            <a:solidFill>
              <a:schemeClr val="accent1"/>
            </a:solidFill>
          </a:ln>
        </p:spPr>
        <p:txBody>
          <a:bodyPr wrap="square" rtlCol="0">
            <a:spAutoFit/>
          </a:bodyPr>
          <a:lstStyle/>
          <a:p>
            <a:r>
              <a:rPr lang="en-US" sz="1400" b="1" dirty="0"/>
              <a:t>-SEL 1 CRT Control (3B8) </a:t>
            </a:r>
          </a:p>
        </p:txBody>
      </p:sp>
      <p:sp>
        <p:nvSpPr>
          <p:cNvPr id="8" name="TextBox 7">
            <a:extLst>
              <a:ext uri="{FF2B5EF4-FFF2-40B4-BE49-F238E27FC236}">
                <a16:creationId xmlns:a16="http://schemas.microsoft.com/office/drawing/2014/main" id="{498C788C-35EE-C52C-685D-85A213EC6D2A}"/>
              </a:ext>
            </a:extLst>
          </p:cNvPr>
          <p:cNvSpPr txBox="1"/>
          <p:nvPr/>
        </p:nvSpPr>
        <p:spPr>
          <a:xfrm>
            <a:off x="7350812" y="3628784"/>
            <a:ext cx="3324713" cy="307777"/>
          </a:xfrm>
          <a:prstGeom prst="rect">
            <a:avLst/>
          </a:prstGeom>
          <a:solidFill>
            <a:srgbClr val="FFFF00"/>
          </a:solidFill>
          <a:ln>
            <a:solidFill>
              <a:schemeClr val="accent1"/>
            </a:solidFill>
          </a:ln>
        </p:spPr>
        <p:txBody>
          <a:bodyPr wrap="square" rtlCol="0">
            <a:spAutoFit/>
          </a:bodyPr>
          <a:lstStyle/>
          <a:p>
            <a:r>
              <a:rPr lang="en-US" sz="1400" b="1" dirty="0"/>
              <a:t>-STATUS SEL 1 CRT Status (3BA) </a:t>
            </a:r>
          </a:p>
        </p:txBody>
      </p:sp>
      <p:pic>
        <p:nvPicPr>
          <p:cNvPr id="10" name="Picture 9">
            <a:extLst>
              <a:ext uri="{FF2B5EF4-FFF2-40B4-BE49-F238E27FC236}">
                <a16:creationId xmlns:a16="http://schemas.microsoft.com/office/drawing/2014/main" id="{F652DD26-5B5B-0268-2BF7-06005A79ABB0}"/>
              </a:ext>
            </a:extLst>
          </p:cNvPr>
          <p:cNvPicPr>
            <a:picLocks noChangeAspect="1"/>
          </p:cNvPicPr>
          <p:nvPr/>
        </p:nvPicPr>
        <p:blipFill>
          <a:blip r:embed="rId3"/>
          <a:stretch>
            <a:fillRect/>
          </a:stretch>
        </p:blipFill>
        <p:spPr>
          <a:xfrm>
            <a:off x="1496393" y="0"/>
            <a:ext cx="1911041" cy="132058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1ED6970-49D1-6CAE-3421-E614DB7C7A9E}"/>
                  </a:ext>
                </a:extLst>
              </p14:cNvPr>
              <p14:cNvContentPartPr/>
              <p14:nvPr/>
            </p14:nvContentPartPr>
            <p14:xfrm>
              <a:off x="1242088" y="5969377"/>
              <a:ext cx="344520" cy="360"/>
            </p14:xfrm>
          </p:contentPart>
        </mc:Choice>
        <mc:Fallback xmlns="">
          <p:pic>
            <p:nvPicPr>
              <p:cNvPr id="11" name="Ink 10">
                <a:extLst>
                  <a:ext uri="{FF2B5EF4-FFF2-40B4-BE49-F238E27FC236}">
                    <a16:creationId xmlns:a16="http://schemas.microsoft.com/office/drawing/2014/main" id="{51ED6970-49D1-6CAE-3421-E614DB7C7A9E}"/>
                  </a:ext>
                </a:extLst>
              </p:cNvPr>
              <p:cNvPicPr/>
              <p:nvPr/>
            </p:nvPicPr>
            <p:blipFill>
              <a:blip r:embed="rId5"/>
              <a:stretch>
                <a:fillRect/>
              </a:stretch>
            </p:blipFill>
            <p:spPr>
              <a:xfrm>
                <a:off x="1206448" y="5897377"/>
                <a:ext cx="41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8A6CAA0C-175A-A655-838B-9E9160CAFD30}"/>
                  </a:ext>
                </a:extLst>
              </p14:cNvPr>
              <p14:cNvContentPartPr/>
              <p14:nvPr/>
            </p14:nvContentPartPr>
            <p14:xfrm>
              <a:off x="1061008" y="5494177"/>
              <a:ext cx="586080" cy="18360"/>
            </p14:xfrm>
          </p:contentPart>
        </mc:Choice>
        <mc:Fallback xmlns="">
          <p:pic>
            <p:nvPicPr>
              <p:cNvPr id="12" name="Ink 11">
                <a:extLst>
                  <a:ext uri="{FF2B5EF4-FFF2-40B4-BE49-F238E27FC236}">
                    <a16:creationId xmlns:a16="http://schemas.microsoft.com/office/drawing/2014/main" id="{8A6CAA0C-175A-A655-838B-9E9160CAFD30}"/>
                  </a:ext>
                </a:extLst>
              </p:cNvPr>
              <p:cNvPicPr/>
              <p:nvPr/>
            </p:nvPicPr>
            <p:blipFill>
              <a:blip r:embed="rId7"/>
              <a:stretch>
                <a:fillRect/>
              </a:stretch>
            </p:blipFill>
            <p:spPr>
              <a:xfrm>
                <a:off x="1025008" y="5422537"/>
                <a:ext cx="657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3BC0CDD5-74B4-69EE-13C6-80E08DA348AB}"/>
                  </a:ext>
                </a:extLst>
              </p14:cNvPr>
              <p14:cNvContentPartPr/>
              <p14:nvPr/>
            </p14:nvContentPartPr>
            <p14:xfrm>
              <a:off x="10886488" y="5512177"/>
              <a:ext cx="296280" cy="360"/>
            </p14:xfrm>
          </p:contentPart>
        </mc:Choice>
        <mc:Fallback xmlns="">
          <p:pic>
            <p:nvPicPr>
              <p:cNvPr id="14" name="Ink 13">
                <a:extLst>
                  <a:ext uri="{FF2B5EF4-FFF2-40B4-BE49-F238E27FC236}">
                    <a16:creationId xmlns:a16="http://schemas.microsoft.com/office/drawing/2014/main" id="{3BC0CDD5-74B4-69EE-13C6-80E08DA348AB}"/>
                  </a:ext>
                </a:extLst>
              </p:cNvPr>
              <p:cNvPicPr/>
              <p:nvPr/>
            </p:nvPicPr>
            <p:blipFill>
              <a:blip r:embed="rId9"/>
              <a:stretch>
                <a:fillRect/>
              </a:stretch>
            </p:blipFill>
            <p:spPr>
              <a:xfrm>
                <a:off x="10850488" y="5440177"/>
                <a:ext cx="36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1E350E54-AFD2-1A6B-C465-538A5D22577F}"/>
                  </a:ext>
                </a:extLst>
              </p14:cNvPr>
              <p14:cNvContentPartPr/>
              <p14:nvPr/>
            </p14:nvContentPartPr>
            <p14:xfrm>
              <a:off x="10903768" y="5952097"/>
              <a:ext cx="292680" cy="360"/>
            </p14:xfrm>
          </p:contentPart>
        </mc:Choice>
        <mc:Fallback xmlns="">
          <p:pic>
            <p:nvPicPr>
              <p:cNvPr id="15" name="Ink 14">
                <a:extLst>
                  <a:ext uri="{FF2B5EF4-FFF2-40B4-BE49-F238E27FC236}">
                    <a16:creationId xmlns:a16="http://schemas.microsoft.com/office/drawing/2014/main" id="{1E350E54-AFD2-1A6B-C465-538A5D22577F}"/>
                  </a:ext>
                </a:extLst>
              </p:cNvPr>
              <p:cNvPicPr/>
              <p:nvPr/>
            </p:nvPicPr>
            <p:blipFill>
              <a:blip r:embed="rId11"/>
              <a:stretch>
                <a:fillRect/>
              </a:stretch>
            </p:blipFill>
            <p:spPr>
              <a:xfrm>
                <a:off x="10867768" y="5880097"/>
                <a:ext cx="364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55AAF5D4-CD20-BA32-1952-150212511C7B}"/>
                  </a:ext>
                </a:extLst>
              </p14:cNvPr>
              <p14:cNvContentPartPr/>
              <p14:nvPr/>
            </p14:nvContentPartPr>
            <p14:xfrm>
              <a:off x="2294728" y="766297"/>
              <a:ext cx="966240" cy="44640"/>
            </p14:xfrm>
          </p:contentPart>
        </mc:Choice>
        <mc:Fallback xmlns="">
          <p:pic>
            <p:nvPicPr>
              <p:cNvPr id="16" name="Ink 15">
                <a:extLst>
                  <a:ext uri="{FF2B5EF4-FFF2-40B4-BE49-F238E27FC236}">
                    <a16:creationId xmlns:a16="http://schemas.microsoft.com/office/drawing/2014/main" id="{55AAF5D4-CD20-BA32-1952-150212511C7B}"/>
                  </a:ext>
                </a:extLst>
              </p:cNvPr>
              <p:cNvPicPr/>
              <p:nvPr/>
            </p:nvPicPr>
            <p:blipFill>
              <a:blip r:embed="rId13"/>
              <a:stretch>
                <a:fillRect/>
              </a:stretch>
            </p:blipFill>
            <p:spPr>
              <a:xfrm>
                <a:off x="2258728" y="694297"/>
                <a:ext cx="1037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8E84B0A-A17E-8356-BB55-CF7083AB467C}"/>
                  </a:ext>
                </a:extLst>
              </p14:cNvPr>
              <p14:cNvContentPartPr/>
              <p14:nvPr/>
            </p14:nvContentPartPr>
            <p14:xfrm>
              <a:off x="2311648" y="431137"/>
              <a:ext cx="862200" cy="360"/>
            </p14:xfrm>
          </p:contentPart>
        </mc:Choice>
        <mc:Fallback xmlns="">
          <p:pic>
            <p:nvPicPr>
              <p:cNvPr id="17" name="Ink 16">
                <a:extLst>
                  <a:ext uri="{FF2B5EF4-FFF2-40B4-BE49-F238E27FC236}">
                    <a16:creationId xmlns:a16="http://schemas.microsoft.com/office/drawing/2014/main" id="{B8E84B0A-A17E-8356-BB55-CF7083AB467C}"/>
                  </a:ext>
                </a:extLst>
              </p:cNvPr>
              <p:cNvPicPr/>
              <p:nvPr/>
            </p:nvPicPr>
            <p:blipFill>
              <a:blip r:embed="rId15"/>
              <a:stretch>
                <a:fillRect/>
              </a:stretch>
            </p:blipFill>
            <p:spPr>
              <a:xfrm>
                <a:off x="2275648" y="359137"/>
                <a:ext cx="93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75E3FCDB-8BA1-1D77-7058-D84CE27789A9}"/>
                  </a:ext>
                </a:extLst>
              </p14:cNvPr>
              <p14:cNvContentPartPr/>
              <p14:nvPr/>
            </p14:nvContentPartPr>
            <p14:xfrm>
              <a:off x="2898448" y="802297"/>
              <a:ext cx="327240" cy="360"/>
            </p14:xfrm>
          </p:contentPart>
        </mc:Choice>
        <mc:Fallback xmlns="">
          <p:pic>
            <p:nvPicPr>
              <p:cNvPr id="18" name="Ink 17">
                <a:extLst>
                  <a:ext uri="{FF2B5EF4-FFF2-40B4-BE49-F238E27FC236}">
                    <a16:creationId xmlns:a16="http://schemas.microsoft.com/office/drawing/2014/main" id="{75E3FCDB-8BA1-1D77-7058-D84CE27789A9}"/>
                  </a:ext>
                </a:extLst>
              </p:cNvPr>
              <p:cNvPicPr/>
              <p:nvPr/>
            </p:nvPicPr>
            <p:blipFill>
              <a:blip r:embed="rId17"/>
              <a:stretch>
                <a:fillRect/>
              </a:stretch>
            </p:blipFill>
            <p:spPr>
              <a:xfrm>
                <a:off x="2862448" y="730297"/>
                <a:ext cx="39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3DEE6E08-63F5-0E7D-D265-2EE0374C5DC9}"/>
                  </a:ext>
                </a:extLst>
              </p14:cNvPr>
              <p14:cNvContentPartPr/>
              <p14:nvPr/>
            </p14:nvContentPartPr>
            <p14:xfrm>
              <a:off x="1889008" y="431137"/>
              <a:ext cx="360" cy="360"/>
            </p14:xfrm>
          </p:contentPart>
        </mc:Choice>
        <mc:Fallback xmlns="">
          <p:pic>
            <p:nvPicPr>
              <p:cNvPr id="19" name="Ink 18">
                <a:extLst>
                  <a:ext uri="{FF2B5EF4-FFF2-40B4-BE49-F238E27FC236}">
                    <a16:creationId xmlns:a16="http://schemas.microsoft.com/office/drawing/2014/main" id="{3DEE6E08-63F5-0E7D-D265-2EE0374C5DC9}"/>
                  </a:ext>
                </a:extLst>
              </p:cNvPr>
              <p:cNvPicPr/>
              <p:nvPr/>
            </p:nvPicPr>
            <p:blipFill>
              <a:blip r:embed="rId19"/>
              <a:stretch>
                <a:fillRect/>
              </a:stretch>
            </p:blipFill>
            <p:spPr>
              <a:xfrm>
                <a:off x="1853008" y="35949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B1275BE1-E1A7-2262-5668-4C0BAD468C54}"/>
                  </a:ext>
                </a:extLst>
              </p14:cNvPr>
              <p14:cNvContentPartPr/>
              <p14:nvPr/>
            </p14:nvContentPartPr>
            <p14:xfrm>
              <a:off x="1897648" y="827857"/>
              <a:ext cx="360" cy="360"/>
            </p14:xfrm>
          </p:contentPart>
        </mc:Choice>
        <mc:Fallback xmlns="">
          <p:pic>
            <p:nvPicPr>
              <p:cNvPr id="20" name="Ink 19">
                <a:extLst>
                  <a:ext uri="{FF2B5EF4-FFF2-40B4-BE49-F238E27FC236}">
                    <a16:creationId xmlns:a16="http://schemas.microsoft.com/office/drawing/2014/main" id="{B1275BE1-E1A7-2262-5668-4C0BAD468C54}"/>
                  </a:ext>
                </a:extLst>
              </p:cNvPr>
              <p:cNvPicPr/>
              <p:nvPr/>
            </p:nvPicPr>
            <p:blipFill>
              <a:blip r:embed="rId19"/>
              <a:stretch>
                <a:fillRect/>
              </a:stretch>
            </p:blipFill>
            <p:spPr>
              <a:xfrm>
                <a:off x="1861648" y="7562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5017D480-705F-4736-82C6-52E30748E706}"/>
                  </a:ext>
                </a:extLst>
              </p14:cNvPr>
              <p14:cNvContentPartPr/>
              <p14:nvPr/>
            </p14:nvContentPartPr>
            <p14:xfrm>
              <a:off x="6693928" y="3010177"/>
              <a:ext cx="525960" cy="34920"/>
            </p14:xfrm>
          </p:contentPart>
        </mc:Choice>
        <mc:Fallback xmlns="">
          <p:pic>
            <p:nvPicPr>
              <p:cNvPr id="21" name="Ink 20">
                <a:extLst>
                  <a:ext uri="{FF2B5EF4-FFF2-40B4-BE49-F238E27FC236}">
                    <a16:creationId xmlns:a16="http://schemas.microsoft.com/office/drawing/2014/main" id="{5017D480-705F-4736-82C6-52E30748E706}"/>
                  </a:ext>
                </a:extLst>
              </p:cNvPr>
              <p:cNvPicPr/>
              <p:nvPr/>
            </p:nvPicPr>
            <p:blipFill>
              <a:blip r:embed="rId22"/>
              <a:stretch>
                <a:fillRect/>
              </a:stretch>
            </p:blipFill>
            <p:spPr>
              <a:xfrm>
                <a:off x="6657928" y="2938537"/>
                <a:ext cx="597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1B4189EA-C436-2223-C142-5B020DAA628E}"/>
                  </a:ext>
                </a:extLst>
              </p14:cNvPr>
              <p14:cNvContentPartPr/>
              <p14:nvPr/>
            </p14:nvContentPartPr>
            <p14:xfrm>
              <a:off x="6754408" y="2924137"/>
              <a:ext cx="451080" cy="360"/>
            </p14:xfrm>
          </p:contentPart>
        </mc:Choice>
        <mc:Fallback xmlns="">
          <p:pic>
            <p:nvPicPr>
              <p:cNvPr id="22" name="Ink 21">
                <a:extLst>
                  <a:ext uri="{FF2B5EF4-FFF2-40B4-BE49-F238E27FC236}">
                    <a16:creationId xmlns:a16="http://schemas.microsoft.com/office/drawing/2014/main" id="{1B4189EA-C436-2223-C142-5B020DAA628E}"/>
                  </a:ext>
                </a:extLst>
              </p:cNvPr>
              <p:cNvPicPr/>
              <p:nvPr/>
            </p:nvPicPr>
            <p:blipFill>
              <a:blip r:embed="rId24"/>
              <a:stretch>
                <a:fillRect/>
              </a:stretch>
            </p:blipFill>
            <p:spPr>
              <a:xfrm>
                <a:off x="6718768" y="2852137"/>
                <a:ext cx="52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434D4DE1-5FCD-9CFD-CE6D-DE456DC82AB2}"/>
                  </a:ext>
                </a:extLst>
              </p14:cNvPr>
              <p14:cNvContentPartPr/>
              <p14:nvPr/>
            </p14:nvContentPartPr>
            <p14:xfrm>
              <a:off x="10955608" y="3010177"/>
              <a:ext cx="353160" cy="10080"/>
            </p14:xfrm>
          </p:contentPart>
        </mc:Choice>
        <mc:Fallback xmlns="">
          <p:pic>
            <p:nvPicPr>
              <p:cNvPr id="23" name="Ink 22">
                <a:extLst>
                  <a:ext uri="{FF2B5EF4-FFF2-40B4-BE49-F238E27FC236}">
                    <a16:creationId xmlns:a16="http://schemas.microsoft.com/office/drawing/2014/main" id="{434D4DE1-5FCD-9CFD-CE6D-DE456DC82AB2}"/>
                  </a:ext>
                </a:extLst>
              </p:cNvPr>
              <p:cNvPicPr/>
              <p:nvPr/>
            </p:nvPicPr>
            <p:blipFill>
              <a:blip r:embed="rId26"/>
              <a:stretch>
                <a:fillRect/>
              </a:stretch>
            </p:blipFill>
            <p:spPr>
              <a:xfrm>
                <a:off x="10919608" y="2938177"/>
                <a:ext cx="424800" cy="153720"/>
              </a:xfrm>
              <a:prstGeom prst="rect">
                <a:avLst/>
              </a:prstGeom>
            </p:spPr>
          </p:pic>
        </mc:Fallback>
      </mc:AlternateContent>
      <p:sp>
        <p:nvSpPr>
          <p:cNvPr id="26" name="TextBox 25">
            <a:extLst>
              <a:ext uri="{FF2B5EF4-FFF2-40B4-BE49-F238E27FC236}">
                <a16:creationId xmlns:a16="http://schemas.microsoft.com/office/drawing/2014/main" id="{B660555A-B832-9F98-B5B6-36B8842B267E}"/>
              </a:ext>
            </a:extLst>
          </p:cNvPr>
          <p:cNvSpPr txBox="1"/>
          <p:nvPr/>
        </p:nvSpPr>
        <p:spPr>
          <a:xfrm>
            <a:off x="6096000" y="4414619"/>
            <a:ext cx="3673749" cy="307777"/>
          </a:xfrm>
          <a:prstGeom prst="rect">
            <a:avLst/>
          </a:prstGeom>
          <a:solidFill>
            <a:srgbClr val="FFFF00"/>
          </a:solidFill>
          <a:ln>
            <a:solidFill>
              <a:schemeClr val="accent1"/>
            </a:solidFill>
          </a:ln>
        </p:spPr>
        <p:txBody>
          <a:bodyPr wrap="square" rtlCol="0">
            <a:spAutoFit/>
          </a:bodyPr>
          <a:lstStyle/>
          <a:p>
            <a:r>
              <a:rPr lang="en-US" sz="1400" b="1" dirty="0"/>
              <a:t>/Y6 A19,A17,A16=1 A15=0 B0000-B7FFF</a:t>
            </a:r>
          </a:p>
        </p:txBody>
      </p:sp>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F6A93D90-47DA-C927-4062-0A3C48CB5859}"/>
                  </a:ext>
                </a:extLst>
              </p14:cNvPr>
              <p14:cNvContentPartPr/>
              <p14:nvPr/>
            </p14:nvContentPartPr>
            <p14:xfrm>
              <a:off x="10903768" y="4813417"/>
              <a:ext cx="447840" cy="360"/>
            </p14:xfrm>
          </p:contentPart>
        </mc:Choice>
        <mc:Fallback xmlns="">
          <p:pic>
            <p:nvPicPr>
              <p:cNvPr id="27" name="Ink 26">
                <a:extLst>
                  <a:ext uri="{FF2B5EF4-FFF2-40B4-BE49-F238E27FC236}">
                    <a16:creationId xmlns:a16="http://schemas.microsoft.com/office/drawing/2014/main" id="{F6A93D90-47DA-C927-4062-0A3C48CB5859}"/>
                  </a:ext>
                </a:extLst>
              </p:cNvPr>
              <p:cNvPicPr/>
              <p:nvPr/>
            </p:nvPicPr>
            <p:blipFill>
              <a:blip r:embed="rId32"/>
              <a:stretch>
                <a:fillRect/>
              </a:stretch>
            </p:blipFill>
            <p:spPr>
              <a:xfrm>
                <a:off x="10867768" y="4741777"/>
                <a:ext cx="519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FB97F6E3-8246-6C62-60F2-880861732794}"/>
                  </a:ext>
                </a:extLst>
              </p14:cNvPr>
              <p14:cNvContentPartPr/>
              <p14:nvPr/>
            </p14:nvContentPartPr>
            <p14:xfrm>
              <a:off x="3528088" y="4796137"/>
              <a:ext cx="258120" cy="360"/>
            </p14:xfrm>
          </p:contentPart>
        </mc:Choice>
        <mc:Fallback xmlns="">
          <p:pic>
            <p:nvPicPr>
              <p:cNvPr id="28" name="Ink 27">
                <a:extLst>
                  <a:ext uri="{FF2B5EF4-FFF2-40B4-BE49-F238E27FC236}">
                    <a16:creationId xmlns:a16="http://schemas.microsoft.com/office/drawing/2014/main" id="{FB97F6E3-8246-6C62-60F2-880861732794}"/>
                  </a:ext>
                </a:extLst>
              </p:cNvPr>
              <p:cNvPicPr/>
              <p:nvPr/>
            </p:nvPicPr>
            <p:blipFill>
              <a:blip r:embed="rId34"/>
              <a:stretch>
                <a:fillRect/>
              </a:stretch>
            </p:blipFill>
            <p:spPr>
              <a:xfrm>
                <a:off x="3492088" y="4724497"/>
                <a:ext cx="329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BC65FBAA-6F20-D8D0-DED7-F7940BD84A4A}"/>
                  </a:ext>
                </a:extLst>
              </p14:cNvPr>
              <p14:cNvContentPartPr/>
              <p14:nvPr/>
            </p14:nvContentPartPr>
            <p14:xfrm>
              <a:off x="1379968" y="1983817"/>
              <a:ext cx="284040" cy="360"/>
            </p14:xfrm>
          </p:contentPart>
        </mc:Choice>
        <mc:Fallback xmlns="">
          <p:pic>
            <p:nvPicPr>
              <p:cNvPr id="29" name="Ink 28">
                <a:extLst>
                  <a:ext uri="{FF2B5EF4-FFF2-40B4-BE49-F238E27FC236}">
                    <a16:creationId xmlns:a16="http://schemas.microsoft.com/office/drawing/2014/main" id="{BC65FBAA-6F20-D8D0-DED7-F7940BD84A4A}"/>
                  </a:ext>
                </a:extLst>
              </p:cNvPr>
              <p:cNvPicPr/>
              <p:nvPr/>
            </p:nvPicPr>
            <p:blipFill>
              <a:blip r:embed="rId36"/>
              <a:stretch>
                <a:fillRect/>
              </a:stretch>
            </p:blipFill>
            <p:spPr>
              <a:xfrm>
                <a:off x="1344328" y="1911817"/>
                <a:ext cx="355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E00ABFC3-A90C-7D1E-8E47-DB4FA281E8B1}"/>
                  </a:ext>
                </a:extLst>
              </p14:cNvPr>
              <p14:cNvContentPartPr/>
              <p14:nvPr/>
            </p14:nvContentPartPr>
            <p14:xfrm>
              <a:off x="1362688" y="2147617"/>
              <a:ext cx="266040" cy="360"/>
            </p14:xfrm>
          </p:contentPart>
        </mc:Choice>
        <mc:Fallback xmlns="">
          <p:pic>
            <p:nvPicPr>
              <p:cNvPr id="30" name="Ink 29">
                <a:extLst>
                  <a:ext uri="{FF2B5EF4-FFF2-40B4-BE49-F238E27FC236}">
                    <a16:creationId xmlns:a16="http://schemas.microsoft.com/office/drawing/2014/main" id="{E00ABFC3-A90C-7D1E-8E47-DB4FA281E8B1}"/>
                  </a:ext>
                </a:extLst>
              </p:cNvPr>
              <p:cNvPicPr/>
              <p:nvPr/>
            </p:nvPicPr>
            <p:blipFill>
              <a:blip r:embed="rId38"/>
              <a:stretch>
                <a:fillRect/>
              </a:stretch>
            </p:blipFill>
            <p:spPr>
              <a:xfrm>
                <a:off x="1327048" y="2075977"/>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A6E3AF31-2A50-DABF-ADE4-97872425B9F2}"/>
                  </a:ext>
                </a:extLst>
              </p14:cNvPr>
              <p14:cNvContentPartPr/>
              <p14:nvPr/>
            </p14:nvContentPartPr>
            <p14:xfrm>
              <a:off x="1268008" y="4338937"/>
              <a:ext cx="385560" cy="5760"/>
            </p14:xfrm>
          </p:contentPart>
        </mc:Choice>
        <mc:Fallback xmlns="">
          <p:pic>
            <p:nvPicPr>
              <p:cNvPr id="31" name="Ink 30">
                <a:extLst>
                  <a:ext uri="{FF2B5EF4-FFF2-40B4-BE49-F238E27FC236}">
                    <a16:creationId xmlns:a16="http://schemas.microsoft.com/office/drawing/2014/main" id="{A6E3AF31-2A50-DABF-ADE4-97872425B9F2}"/>
                  </a:ext>
                </a:extLst>
              </p:cNvPr>
              <p:cNvPicPr/>
              <p:nvPr/>
            </p:nvPicPr>
            <p:blipFill>
              <a:blip r:embed="rId40"/>
              <a:stretch>
                <a:fillRect/>
              </a:stretch>
            </p:blipFill>
            <p:spPr>
              <a:xfrm>
                <a:off x="1232008" y="4266937"/>
                <a:ext cx="457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9C0E943-2E8A-AA1C-15AB-700976BA9C64}"/>
                  </a:ext>
                </a:extLst>
              </p14:cNvPr>
              <p14:cNvContentPartPr/>
              <p14:nvPr/>
            </p14:nvContentPartPr>
            <p14:xfrm>
              <a:off x="1242088" y="4511737"/>
              <a:ext cx="382320" cy="360"/>
            </p14:xfrm>
          </p:contentPart>
        </mc:Choice>
        <mc:Fallback xmlns="">
          <p:pic>
            <p:nvPicPr>
              <p:cNvPr id="32" name="Ink 31">
                <a:extLst>
                  <a:ext uri="{FF2B5EF4-FFF2-40B4-BE49-F238E27FC236}">
                    <a16:creationId xmlns:a16="http://schemas.microsoft.com/office/drawing/2014/main" id="{59C0E943-2E8A-AA1C-15AB-700976BA9C64}"/>
                  </a:ext>
                </a:extLst>
              </p:cNvPr>
              <p:cNvPicPr/>
              <p:nvPr/>
            </p:nvPicPr>
            <p:blipFill>
              <a:blip r:embed="rId42"/>
              <a:stretch>
                <a:fillRect/>
              </a:stretch>
            </p:blipFill>
            <p:spPr>
              <a:xfrm>
                <a:off x="1206448" y="4439737"/>
                <a:ext cx="45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5F70C41B-D06F-C86B-8625-FC7058DB9ED9}"/>
                  </a:ext>
                </a:extLst>
              </p14:cNvPr>
              <p14:cNvContentPartPr/>
              <p14:nvPr/>
            </p14:nvContentPartPr>
            <p14:xfrm>
              <a:off x="1552408" y="4657897"/>
              <a:ext cx="360" cy="586080"/>
            </p14:xfrm>
          </p:contentPart>
        </mc:Choice>
        <mc:Fallback xmlns="">
          <p:pic>
            <p:nvPicPr>
              <p:cNvPr id="33" name="Ink 32">
                <a:extLst>
                  <a:ext uri="{FF2B5EF4-FFF2-40B4-BE49-F238E27FC236}">
                    <a16:creationId xmlns:a16="http://schemas.microsoft.com/office/drawing/2014/main" id="{5F70C41B-D06F-C86B-8625-FC7058DB9ED9}"/>
                  </a:ext>
                </a:extLst>
              </p:cNvPr>
              <p:cNvPicPr/>
              <p:nvPr/>
            </p:nvPicPr>
            <p:blipFill>
              <a:blip r:embed="rId44"/>
              <a:stretch>
                <a:fillRect/>
              </a:stretch>
            </p:blipFill>
            <p:spPr>
              <a:xfrm>
                <a:off x="1516768" y="4586257"/>
                <a:ext cx="7200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2053CD26-1E90-07BC-D51F-DA4B75A31B90}"/>
                  </a:ext>
                </a:extLst>
              </p14:cNvPr>
              <p14:cNvContentPartPr/>
              <p14:nvPr/>
            </p14:nvContentPartPr>
            <p14:xfrm>
              <a:off x="1491208" y="4640977"/>
              <a:ext cx="9720" cy="603000"/>
            </p14:xfrm>
          </p:contentPart>
        </mc:Choice>
        <mc:Fallback xmlns="">
          <p:pic>
            <p:nvPicPr>
              <p:cNvPr id="34" name="Ink 33">
                <a:extLst>
                  <a:ext uri="{FF2B5EF4-FFF2-40B4-BE49-F238E27FC236}">
                    <a16:creationId xmlns:a16="http://schemas.microsoft.com/office/drawing/2014/main" id="{2053CD26-1E90-07BC-D51F-DA4B75A31B90}"/>
                  </a:ext>
                </a:extLst>
              </p:cNvPr>
              <p:cNvPicPr/>
              <p:nvPr/>
            </p:nvPicPr>
            <p:blipFill>
              <a:blip r:embed="rId46"/>
              <a:stretch>
                <a:fillRect/>
              </a:stretch>
            </p:blipFill>
            <p:spPr>
              <a:xfrm>
                <a:off x="1455208" y="4569337"/>
                <a:ext cx="8136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9D804C18-3003-2548-9B56-C99B3FED49D8}"/>
                  </a:ext>
                </a:extLst>
              </p14:cNvPr>
              <p14:cNvContentPartPr/>
              <p14:nvPr/>
            </p14:nvContentPartPr>
            <p14:xfrm>
              <a:off x="1421008" y="4666897"/>
              <a:ext cx="20160" cy="586440"/>
            </p14:xfrm>
          </p:contentPart>
        </mc:Choice>
        <mc:Fallback xmlns="">
          <p:pic>
            <p:nvPicPr>
              <p:cNvPr id="35" name="Ink 34">
                <a:extLst>
                  <a:ext uri="{FF2B5EF4-FFF2-40B4-BE49-F238E27FC236}">
                    <a16:creationId xmlns:a16="http://schemas.microsoft.com/office/drawing/2014/main" id="{9D804C18-3003-2548-9B56-C99B3FED49D8}"/>
                  </a:ext>
                </a:extLst>
              </p:cNvPr>
              <p:cNvPicPr/>
              <p:nvPr/>
            </p:nvPicPr>
            <p:blipFill>
              <a:blip r:embed="rId48"/>
              <a:stretch>
                <a:fillRect/>
              </a:stretch>
            </p:blipFill>
            <p:spPr>
              <a:xfrm>
                <a:off x="1385008" y="4594897"/>
                <a:ext cx="91800" cy="730080"/>
              </a:xfrm>
              <a:prstGeom prst="rect">
                <a:avLst/>
              </a:prstGeom>
            </p:spPr>
          </p:pic>
        </mc:Fallback>
      </mc:AlternateContent>
      <p:sp>
        <p:nvSpPr>
          <p:cNvPr id="36" name="TextBox 35">
            <a:extLst>
              <a:ext uri="{FF2B5EF4-FFF2-40B4-BE49-F238E27FC236}">
                <a16:creationId xmlns:a16="http://schemas.microsoft.com/office/drawing/2014/main" id="{6E590A91-F78B-54A5-CD41-5152F9F9F13C}"/>
              </a:ext>
            </a:extLst>
          </p:cNvPr>
          <p:cNvSpPr txBox="1"/>
          <p:nvPr/>
        </p:nvSpPr>
        <p:spPr>
          <a:xfrm>
            <a:off x="3528088" y="2947037"/>
            <a:ext cx="913296" cy="307777"/>
          </a:xfrm>
          <a:prstGeom prst="rect">
            <a:avLst/>
          </a:prstGeom>
          <a:solidFill>
            <a:srgbClr val="FFFF00"/>
          </a:solidFill>
          <a:ln>
            <a:solidFill>
              <a:schemeClr val="accent1"/>
            </a:solidFill>
          </a:ln>
        </p:spPr>
        <p:txBody>
          <a:bodyPr wrap="square" rtlCol="0">
            <a:spAutoFit/>
          </a:bodyPr>
          <a:lstStyle/>
          <a:p>
            <a:r>
              <a:rPr lang="en-US" sz="1400" b="1" dirty="0"/>
              <a:t>3B0-3BF </a:t>
            </a:r>
          </a:p>
        </p:txBody>
      </p:sp>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547CD92E-B1C3-2252-774D-EF5703F131BD}"/>
                  </a:ext>
                </a:extLst>
              </p14:cNvPr>
              <p14:cNvContentPartPr/>
              <p14:nvPr/>
            </p14:nvContentPartPr>
            <p14:xfrm>
              <a:off x="1354408" y="2285857"/>
              <a:ext cx="301320" cy="360"/>
            </p14:xfrm>
          </p:contentPart>
        </mc:Choice>
        <mc:Fallback xmlns="">
          <p:pic>
            <p:nvPicPr>
              <p:cNvPr id="37" name="Ink 36">
                <a:extLst>
                  <a:ext uri="{FF2B5EF4-FFF2-40B4-BE49-F238E27FC236}">
                    <a16:creationId xmlns:a16="http://schemas.microsoft.com/office/drawing/2014/main" id="{547CD92E-B1C3-2252-774D-EF5703F131BD}"/>
                  </a:ext>
                </a:extLst>
              </p:cNvPr>
              <p:cNvPicPr/>
              <p:nvPr/>
            </p:nvPicPr>
            <p:blipFill>
              <a:blip r:embed="rId50"/>
              <a:stretch>
                <a:fillRect/>
              </a:stretch>
            </p:blipFill>
            <p:spPr>
              <a:xfrm>
                <a:off x="1318408" y="221385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BD8D8C1B-7C6E-AD0E-378F-0F832392651E}"/>
                  </a:ext>
                </a:extLst>
              </p14:cNvPr>
              <p14:cNvContentPartPr/>
              <p14:nvPr/>
            </p14:nvContentPartPr>
            <p14:xfrm>
              <a:off x="5115328" y="2639017"/>
              <a:ext cx="272520" cy="21600"/>
            </p14:xfrm>
          </p:contentPart>
        </mc:Choice>
        <mc:Fallback xmlns="">
          <p:pic>
            <p:nvPicPr>
              <p:cNvPr id="38" name="Ink 37">
                <a:extLst>
                  <a:ext uri="{FF2B5EF4-FFF2-40B4-BE49-F238E27FC236}">
                    <a16:creationId xmlns:a16="http://schemas.microsoft.com/office/drawing/2014/main" id="{BD8D8C1B-7C6E-AD0E-378F-0F832392651E}"/>
                  </a:ext>
                </a:extLst>
              </p:cNvPr>
              <p:cNvPicPr/>
              <p:nvPr/>
            </p:nvPicPr>
            <p:blipFill>
              <a:blip r:embed="rId52"/>
              <a:stretch>
                <a:fillRect/>
              </a:stretch>
            </p:blipFill>
            <p:spPr>
              <a:xfrm>
                <a:off x="5079328" y="2567017"/>
                <a:ext cx="344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D4F4610A-129E-7425-171C-C2F72069479B}"/>
                  </a:ext>
                </a:extLst>
              </p14:cNvPr>
              <p14:cNvContentPartPr/>
              <p14:nvPr/>
            </p14:nvContentPartPr>
            <p14:xfrm>
              <a:off x="4813288" y="2311777"/>
              <a:ext cx="360" cy="360"/>
            </p14:xfrm>
          </p:contentPart>
        </mc:Choice>
        <mc:Fallback xmlns="">
          <p:pic>
            <p:nvPicPr>
              <p:cNvPr id="39" name="Ink 38">
                <a:extLst>
                  <a:ext uri="{FF2B5EF4-FFF2-40B4-BE49-F238E27FC236}">
                    <a16:creationId xmlns:a16="http://schemas.microsoft.com/office/drawing/2014/main" id="{D4F4610A-129E-7425-171C-C2F72069479B}"/>
                  </a:ext>
                </a:extLst>
              </p:cNvPr>
              <p:cNvPicPr/>
              <p:nvPr/>
            </p:nvPicPr>
            <p:blipFill>
              <a:blip r:embed="rId19"/>
              <a:stretch>
                <a:fillRect/>
              </a:stretch>
            </p:blipFill>
            <p:spPr>
              <a:xfrm>
                <a:off x="4777288" y="22401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AF20F2E5-9CB9-3213-DF5F-2E5ABAC55891}"/>
                  </a:ext>
                </a:extLst>
              </p14:cNvPr>
              <p14:cNvContentPartPr/>
              <p14:nvPr/>
            </p14:nvContentPartPr>
            <p14:xfrm>
              <a:off x="1431808" y="3381337"/>
              <a:ext cx="163440" cy="360"/>
            </p14:xfrm>
          </p:contentPart>
        </mc:Choice>
        <mc:Fallback xmlns="">
          <p:pic>
            <p:nvPicPr>
              <p:cNvPr id="40" name="Ink 39">
                <a:extLst>
                  <a:ext uri="{FF2B5EF4-FFF2-40B4-BE49-F238E27FC236}">
                    <a16:creationId xmlns:a16="http://schemas.microsoft.com/office/drawing/2014/main" id="{AF20F2E5-9CB9-3213-DF5F-2E5ABAC55891}"/>
                  </a:ext>
                </a:extLst>
              </p:cNvPr>
              <p:cNvPicPr/>
              <p:nvPr/>
            </p:nvPicPr>
            <p:blipFill>
              <a:blip r:embed="rId55"/>
              <a:stretch>
                <a:fillRect/>
              </a:stretch>
            </p:blipFill>
            <p:spPr>
              <a:xfrm>
                <a:off x="1396168" y="3309697"/>
                <a:ext cx="235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5D7A8CEC-C117-823F-3734-99259A312C2F}"/>
                  </a:ext>
                </a:extLst>
              </p14:cNvPr>
              <p14:cNvContentPartPr/>
              <p14:nvPr/>
            </p14:nvContentPartPr>
            <p14:xfrm>
              <a:off x="1423168" y="3502297"/>
              <a:ext cx="182520" cy="42120"/>
            </p14:xfrm>
          </p:contentPart>
        </mc:Choice>
        <mc:Fallback xmlns="">
          <p:pic>
            <p:nvPicPr>
              <p:cNvPr id="41" name="Ink 40">
                <a:extLst>
                  <a:ext uri="{FF2B5EF4-FFF2-40B4-BE49-F238E27FC236}">
                    <a16:creationId xmlns:a16="http://schemas.microsoft.com/office/drawing/2014/main" id="{5D7A8CEC-C117-823F-3734-99259A312C2F}"/>
                  </a:ext>
                </a:extLst>
              </p:cNvPr>
              <p:cNvPicPr/>
              <p:nvPr/>
            </p:nvPicPr>
            <p:blipFill>
              <a:blip r:embed="rId57"/>
              <a:stretch>
                <a:fillRect/>
              </a:stretch>
            </p:blipFill>
            <p:spPr>
              <a:xfrm>
                <a:off x="1387168" y="3430297"/>
                <a:ext cx="254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549FAA0D-920E-E0B6-CDB9-8F1C9736E561}"/>
                  </a:ext>
                </a:extLst>
              </p14:cNvPr>
              <p14:cNvContentPartPr/>
              <p14:nvPr/>
            </p14:nvContentPartPr>
            <p14:xfrm>
              <a:off x="1397248" y="3692017"/>
              <a:ext cx="172080" cy="360"/>
            </p14:xfrm>
          </p:contentPart>
        </mc:Choice>
        <mc:Fallback xmlns="">
          <p:pic>
            <p:nvPicPr>
              <p:cNvPr id="42" name="Ink 41">
                <a:extLst>
                  <a:ext uri="{FF2B5EF4-FFF2-40B4-BE49-F238E27FC236}">
                    <a16:creationId xmlns:a16="http://schemas.microsoft.com/office/drawing/2014/main" id="{549FAA0D-920E-E0B6-CDB9-8F1C9736E561}"/>
                  </a:ext>
                </a:extLst>
              </p:cNvPr>
              <p:cNvPicPr/>
              <p:nvPr/>
            </p:nvPicPr>
            <p:blipFill>
              <a:blip r:embed="rId59"/>
              <a:stretch>
                <a:fillRect/>
              </a:stretch>
            </p:blipFill>
            <p:spPr>
              <a:xfrm>
                <a:off x="1361608" y="3620017"/>
                <a:ext cx="243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03040216-C76A-1599-9522-CC2338CDFF80}"/>
                  </a:ext>
                </a:extLst>
              </p14:cNvPr>
              <p14:cNvContentPartPr/>
              <p14:nvPr/>
            </p14:nvContentPartPr>
            <p14:xfrm>
              <a:off x="5098048" y="2958337"/>
              <a:ext cx="309600" cy="9360"/>
            </p14:xfrm>
          </p:contentPart>
        </mc:Choice>
        <mc:Fallback xmlns="">
          <p:pic>
            <p:nvPicPr>
              <p:cNvPr id="43" name="Ink 42">
                <a:extLst>
                  <a:ext uri="{FF2B5EF4-FFF2-40B4-BE49-F238E27FC236}">
                    <a16:creationId xmlns:a16="http://schemas.microsoft.com/office/drawing/2014/main" id="{03040216-C76A-1599-9522-CC2338CDFF80}"/>
                  </a:ext>
                </a:extLst>
              </p:cNvPr>
              <p:cNvPicPr/>
              <p:nvPr/>
            </p:nvPicPr>
            <p:blipFill>
              <a:blip r:embed="rId61"/>
              <a:stretch>
                <a:fillRect/>
              </a:stretch>
            </p:blipFill>
            <p:spPr>
              <a:xfrm>
                <a:off x="5062408" y="2886337"/>
                <a:ext cx="381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D61057E7-DF23-079B-9C4F-0A3CF7212639}"/>
                  </a:ext>
                </a:extLst>
              </p14:cNvPr>
              <p14:cNvContentPartPr/>
              <p14:nvPr/>
            </p14:nvContentPartPr>
            <p14:xfrm>
              <a:off x="5123968" y="2811817"/>
              <a:ext cx="361800" cy="360"/>
            </p14:xfrm>
          </p:contentPart>
        </mc:Choice>
        <mc:Fallback xmlns="">
          <p:pic>
            <p:nvPicPr>
              <p:cNvPr id="44" name="Ink 43">
                <a:extLst>
                  <a:ext uri="{FF2B5EF4-FFF2-40B4-BE49-F238E27FC236}">
                    <a16:creationId xmlns:a16="http://schemas.microsoft.com/office/drawing/2014/main" id="{D61057E7-DF23-079B-9C4F-0A3CF7212639}"/>
                  </a:ext>
                </a:extLst>
              </p:cNvPr>
              <p:cNvPicPr/>
              <p:nvPr/>
            </p:nvPicPr>
            <p:blipFill>
              <a:blip r:embed="rId63"/>
              <a:stretch>
                <a:fillRect/>
              </a:stretch>
            </p:blipFill>
            <p:spPr>
              <a:xfrm>
                <a:off x="5087968" y="2740177"/>
                <a:ext cx="433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F075D907-900C-AEC6-4CB1-4B26E9894095}"/>
                  </a:ext>
                </a:extLst>
              </p14:cNvPr>
              <p14:cNvContentPartPr/>
              <p14:nvPr/>
            </p14:nvContentPartPr>
            <p14:xfrm>
              <a:off x="5286328" y="3381337"/>
              <a:ext cx="55440" cy="361080"/>
            </p14:xfrm>
          </p:contentPart>
        </mc:Choice>
        <mc:Fallback xmlns="">
          <p:pic>
            <p:nvPicPr>
              <p:cNvPr id="45" name="Ink 44">
                <a:extLst>
                  <a:ext uri="{FF2B5EF4-FFF2-40B4-BE49-F238E27FC236}">
                    <a16:creationId xmlns:a16="http://schemas.microsoft.com/office/drawing/2014/main" id="{F075D907-900C-AEC6-4CB1-4B26E9894095}"/>
                  </a:ext>
                </a:extLst>
              </p:cNvPr>
              <p:cNvPicPr/>
              <p:nvPr/>
            </p:nvPicPr>
            <p:blipFill>
              <a:blip r:embed="rId65"/>
              <a:stretch>
                <a:fillRect/>
              </a:stretch>
            </p:blipFill>
            <p:spPr>
              <a:xfrm>
                <a:off x="5250328" y="3309697"/>
                <a:ext cx="1270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29D1B26E-AB99-EE9D-AF98-6C9282BF9721}"/>
                  </a:ext>
                </a:extLst>
              </p14:cNvPr>
              <p14:cNvContentPartPr/>
              <p14:nvPr/>
            </p14:nvContentPartPr>
            <p14:xfrm>
              <a:off x="5684848" y="2725417"/>
              <a:ext cx="206640" cy="9000"/>
            </p14:xfrm>
          </p:contentPart>
        </mc:Choice>
        <mc:Fallback xmlns="">
          <p:pic>
            <p:nvPicPr>
              <p:cNvPr id="46" name="Ink 45">
                <a:extLst>
                  <a:ext uri="{FF2B5EF4-FFF2-40B4-BE49-F238E27FC236}">
                    <a16:creationId xmlns:a16="http://schemas.microsoft.com/office/drawing/2014/main" id="{29D1B26E-AB99-EE9D-AF98-6C9282BF9721}"/>
                  </a:ext>
                </a:extLst>
              </p:cNvPr>
              <p:cNvPicPr/>
              <p:nvPr/>
            </p:nvPicPr>
            <p:blipFill>
              <a:blip r:embed="rId67"/>
              <a:stretch>
                <a:fillRect/>
              </a:stretch>
            </p:blipFill>
            <p:spPr>
              <a:xfrm>
                <a:off x="5648848" y="2653777"/>
                <a:ext cx="278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7BB9ACD4-D58D-CF20-38CC-5AC7E06F181A}"/>
                  </a:ext>
                </a:extLst>
              </p14:cNvPr>
              <p14:cNvContentPartPr/>
              <p14:nvPr/>
            </p14:nvContentPartPr>
            <p14:xfrm>
              <a:off x="5710408" y="3053017"/>
              <a:ext cx="290160" cy="21960"/>
            </p14:xfrm>
          </p:contentPart>
        </mc:Choice>
        <mc:Fallback xmlns="">
          <p:pic>
            <p:nvPicPr>
              <p:cNvPr id="47" name="Ink 46">
                <a:extLst>
                  <a:ext uri="{FF2B5EF4-FFF2-40B4-BE49-F238E27FC236}">
                    <a16:creationId xmlns:a16="http://schemas.microsoft.com/office/drawing/2014/main" id="{7BB9ACD4-D58D-CF20-38CC-5AC7E06F181A}"/>
                  </a:ext>
                </a:extLst>
              </p:cNvPr>
              <p:cNvPicPr/>
              <p:nvPr/>
            </p:nvPicPr>
            <p:blipFill>
              <a:blip r:embed="rId69"/>
              <a:stretch>
                <a:fillRect/>
              </a:stretch>
            </p:blipFill>
            <p:spPr>
              <a:xfrm>
                <a:off x="5674768" y="2981017"/>
                <a:ext cx="361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 name="Ink 1">
                <a:extLst>
                  <a:ext uri="{FF2B5EF4-FFF2-40B4-BE49-F238E27FC236}">
                    <a16:creationId xmlns:a16="http://schemas.microsoft.com/office/drawing/2014/main" id="{DA3A1EFC-E342-0DEB-B81B-D995883B66F5}"/>
                  </a:ext>
                </a:extLst>
              </p14:cNvPr>
              <p14:cNvContentPartPr/>
              <p14:nvPr/>
            </p14:nvContentPartPr>
            <p14:xfrm>
              <a:off x="10955608" y="4088377"/>
              <a:ext cx="532440" cy="18000"/>
            </p14:xfrm>
          </p:contentPart>
        </mc:Choice>
        <mc:Fallback xmlns="">
          <p:pic>
            <p:nvPicPr>
              <p:cNvPr id="2" name="Ink 1">
                <a:extLst>
                  <a:ext uri="{FF2B5EF4-FFF2-40B4-BE49-F238E27FC236}">
                    <a16:creationId xmlns:a16="http://schemas.microsoft.com/office/drawing/2014/main" id="{DA3A1EFC-E342-0DEB-B81B-D995883B66F5}"/>
                  </a:ext>
                </a:extLst>
              </p:cNvPr>
              <p:cNvPicPr/>
              <p:nvPr/>
            </p:nvPicPr>
            <p:blipFill>
              <a:blip r:embed="rId71"/>
              <a:stretch>
                <a:fillRect/>
              </a:stretch>
            </p:blipFill>
            <p:spPr>
              <a:xfrm>
                <a:off x="10919608" y="4016377"/>
                <a:ext cx="604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 name="Ink 2">
                <a:extLst>
                  <a:ext uri="{FF2B5EF4-FFF2-40B4-BE49-F238E27FC236}">
                    <a16:creationId xmlns:a16="http://schemas.microsoft.com/office/drawing/2014/main" id="{DBF791C1-6197-FDB8-B54B-D1DC589262F2}"/>
                  </a:ext>
                </a:extLst>
              </p14:cNvPr>
              <p14:cNvContentPartPr/>
              <p14:nvPr/>
            </p14:nvContentPartPr>
            <p14:xfrm>
              <a:off x="10955608" y="4261177"/>
              <a:ext cx="508320" cy="28080"/>
            </p14:xfrm>
          </p:contentPart>
        </mc:Choice>
        <mc:Fallback xmlns="">
          <p:pic>
            <p:nvPicPr>
              <p:cNvPr id="3" name="Ink 2">
                <a:extLst>
                  <a:ext uri="{FF2B5EF4-FFF2-40B4-BE49-F238E27FC236}">
                    <a16:creationId xmlns:a16="http://schemas.microsoft.com/office/drawing/2014/main" id="{DBF791C1-6197-FDB8-B54B-D1DC589262F2}"/>
                  </a:ext>
                </a:extLst>
              </p:cNvPr>
              <p:cNvPicPr/>
              <p:nvPr/>
            </p:nvPicPr>
            <p:blipFill>
              <a:blip r:embed="rId73"/>
              <a:stretch>
                <a:fillRect/>
              </a:stretch>
            </p:blipFill>
            <p:spPr>
              <a:xfrm>
                <a:off x="10919608" y="4189177"/>
                <a:ext cx="579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 name="Ink 3">
                <a:extLst>
                  <a:ext uri="{FF2B5EF4-FFF2-40B4-BE49-F238E27FC236}">
                    <a16:creationId xmlns:a16="http://schemas.microsoft.com/office/drawing/2014/main" id="{30B0403C-5E52-899A-6A89-4609D5D56034}"/>
                  </a:ext>
                </a:extLst>
              </p14:cNvPr>
              <p14:cNvContentPartPr/>
              <p14:nvPr/>
            </p14:nvContentPartPr>
            <p14:xfrm>
              <a:off x="10955608" y="5045617"/>
              <a:ext cx="491040" cy="43920"/>
            </p14:xfrm>
          </p:contentPart>
        </mc:Choice>
        <mc:Fallback xmlns="">
          <p:pic>
            <p:nvPicPr>
              <p:cNvPr id="4" name="Ink 3">
                <a:extLst>
                  <a:ext uri="{FF2B5EF4-FFF2-40B4-BE49-F238E27FC236}">
                    <a16:creationId xmlns:a16="http://schemas.microsoft.com/office/drawing/2014/main" id="{30B0403C-5E52-899A-6A89-4609D5D56034}"/>
                  </a:ext>
                </a:extLst>
              </p:cNvPr>
              <p:cNvPicPr/>
              <p:nvPr/>
            </p:nvPicPr>
            <p:blipFill>
              <a:blip r:embed="rId75"/>
              <a:stretch>
                <a:fillRect/>
              </a:stretch>
            </p:blipFill>
            <p:spPr>
              <a:xfrm>
                <a:off x="10919608" y="4973617"/>
                <a:ext cx="562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 name="Ink 8">
                <a:extLst>
                  <a:ext uri="{FF2B5EF4-FFF2-40B4-BE49-F238E27FC236}">
                    <a16:creationId xmlns:a16="http://schemas.microsoft.com/office/drawing/2014/main" id="{5C64BF11-747D-BA56-25F0-A3E774783F6A}"/>
                  </a:ext>
                </a:extLst>
              </p14:cNvPr>
              <p14:cNvContentPartPr/>
              <p14:nvPr/>
            </p14:nvContentPartPr>
            <p14:xfrm>
              <a:off x="5279128" y="3889297"/>
              <a:ext cx="561960" cy="35640"/>
            </p14:xfrm>
          </p:contentPart>
        </mc:Choice>
        <mc:Fallback xmlns="">
          <p:pic>
            <p:nvPicPr>
              <p:cNvPr id="9" name="Ink 8">
                <a:extLst>
                  <a:ext uri="{FF2B5EF4-FFF2-40B4-BE49-F238E27FC236}">
                    <a16:creationId xmlns:a16="http://schemas.microsoft.com/office/drawing/2014/main" id="{5C64BF11-747D-BA56-25F0-A3E774783F6A}"/>
                  </a:ext>
                </a:extLst>
              </p:cNvPr>
              <p:cNvPicPr/>
              <p:nvPr/>
            </p:nvPicPr>
            <p:blipFill>
              <a:blip r:embed="rId77"/>
              <a:stretch>
                <a:fillRect/>
              </a:stretch>
            </p:blipFill>
            <p:spPr>
              <a:xfrm>
                <a:off x="5243488" y="3817657"/>
                <a:ext cx="633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 name="Ink 12">
                <a:extLst>
                  <a:ext uri="{FF2B5EF4-FFF2-40B4-BE49-F238E27FC236}">
                    <a16:creationId xmlns:a16="http://schemas.microsoft.com/office/drawing/2014/main" id="{497578B7-890E-7FDF-CFCD-9C8F15BDD844}"/>
                  </a:ext>
                </a:extLst>
              </p14:cNvPr>
              <p14:cNvContentPartPr/>
              <p14:nvPr/>
            </p14:nvContentPartPr>
            <p14:xfrm>
              <a:off x="10946608" y="1826497"/>
              <a:ext cx="439560" cy="11880"/>
            </p14:xfrm>
          </p:contentPart>
        </mc:Choice>
        <mc:Fallback xmlns="">
          <p:pic>
            <p:nvPicPr>
              <p:cNvPr id="13" name="Ink 12">
                <a:extLst>
                  <a:ext uri="{FF2B5EF4-FFF2-40B4-BE49-F238E27FC236}">
                    <a16:creationId xmlns:a16="http://schemas.microsoft.com/office/drawing/2014/main" id="{497578B7-890E-7FDF-CFCD-9C8F15BDD844}"/>
                  </a:ext>
                </a:extLst>
              </p:cNvPr>
              <p:cNvPicPr/>
              <p:nvPr/>
            </p:nvPicPr>
            <p:blipFill>
              <a:blip r:embed="rId79"/>
              <a:stretch>
                <a:fillRect/>
              </a:stretch>
            </p:blipFill>
            <p:spPr>
              <a:xfrm>
                <a:off x="10910968" y="1754857"/>
                <a:ext cx="511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 name="Ink 23">
                <a:extLst>
                  <a:ext uri="{FF2B5EF4-FFF2-40B4-BE49-F238E27FC236}">
                    <a16:creationId xmlns:a16="http://schemas.microsoft.com/office/drawing/2014/main" id="{F4E5BBAC-056E-A949-4E89-92E0CAA2349F}"/>
                  </a:ext>
                </a:extLst>
              </p14:cNvPr>
              <p14:cNvContentPartPr/>
              <p14:nvPr/>
            </p14:nvContentPartPr>
            <p14:xfrm>
              <a:off x="10856968" y="622657"/>
              <a:ext cx="183960" cy="33480"/>
            </p14:xfrm>
          </p:contentPart>
        </mc:Choice>
        <mc:Fallback xmlns="">
          <p:pic>
            <p:nvPicPr>
              <p:cNvPr id="24" name="Ink 23">
                <a:extLst>
                  <a:ext uri="{FF2B5EF4-FFF2-40B4-BE49-F238E27FC236}">
                    <a16:creationId xmlns:a16="http://schemas.microsoft.com/office/drawing/2014/main" id="{F4E5BBAC-056E-A949-4E89-92E0CAA2349F}"/>
                  </a:ext>
                </a:extLst>
              </p:cNvPr>
              <p:cNvPicPr/>
              <p:nvPr/>
            </p:nvPicPr>
            <p:blipFill>
              <a:blip r:embed="rId81"/>
              <a:stretch>
                <a:fillRect/>
              </a:stretch>
            </p:blipFill>
            <p:spPr>
              <a:xfrm>
                <a:off x="10820968" y="550657"/>
                <a:ext cx="255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 name="Ink 24">
                <a:extLst>
                  <a:ext uri="{FF2B5EF4-FFF2-40B4-BE49-F238E27FC236}">
                    <a16:creationId xmlns:a16="http://schemas.microsoft.com/office/drawing/2014/main" id="{9936F773-65B6-3AD7-A2FD-5E7A6A19B894}"/>
                  </a:ext>
                </a:extLst>
              </p14:cNvPr>
              <p14:cNvContentPartPr/>
              <p14:nvPr/>
            </p14:nvContentPartPr>
            <p14:xfrm>
              <a:off x="10912048" y="1164097"/>
              <a:ext cx="301320" cy="9000"/>
            </p14:xfrm>
          </p:contentPart>
        </mc:Choice>
        <mc:Fallback xmlns="">
          <p:pic>
            <p:nvPicPr>
              <p:cNvPr id="25" name="Ink 24">
                <a:extLst>
                  <a:ext uri="{FF2B5EF4-FFF2-40B4-BE49-F238E27FC236}">
                    <a16:creationId xmlns:a16="http://schemas.microsoft.com/office/drawing/2014/main" id="{9936F773-65B6-3AD7-A2FD-5E7A6A19B894}"/>
                  </a:ext>
                </a:extLst>
              </p:cNvPr>
              <p:cNvPicPr/>
              <p:nvPr/>
            </p:nvPicPr>
            <p:blipFill>
              <a:blip r:embed="rId83"/>
              <a:stretch>
                <a:fillRect/>
              </a:stretch>
            </p:blipFill>
            <p:spPr>
              <a:xfrm>
                <a:off x="10876408" y="1092457"/>
                <a:ext cx="372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5E559E9B-7CD0-49A6-A3F1-9F6DBB3F9827}"/>
                  </a:ext>
                </a:extLst>
              </p14:cNvPr>
              <p14:cNvContentPartPr/>
              <p14:nvPr/>
            </p14:nvContentPartPr>
            <p14:xfrm>
              <a:off x="9385288" y="862057"/>
              <a:ext cx="480600" cy="35280"/>
            </p14:xfrm>
          </p:contentPart>
        </mc:Choice>
        <mc:Fallback xmlns="">
          <p:pic>
            <p:nvPicPr>
              <p:cNvPr id="48" name="Ink 47">
                <a:extLst>
                  <a:ext uri="{FF2B5EF4-FFF2-40B4-BE49-F238E27FC236}">
                    <a16:creationId xmlns:a16="http://schemas.microsoft.com/office/drawing/2014/main" id="{5E559E9B-7CD0-49A6-A3F1-9F6DBB3F9827}"/>
                  </a:ext>
                </a:extLst>
              </p:cNvPr>
              <p:cNvPicPr/>
              <p:nvPr/>
            </p:nvPicPr>
            <p:blipFill>
              <a:blip r:embed="rId85"/>
              <a:stretch>
                <a:fillRect/>
              </a:stretch>
            </p:blipFill>
            <p:spPr>
              <a:xfrm>
                <a:off x="9349288" y="790417"/>
                <a:ext cx="552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6758C2EB-6A50-BB01-1A0E-C9E3E5E3004A}"/>
                  </a:ext>
                </a:extLst>
              </p14:cNvPr>
              <p14:cNvContentPartPr/>
              <p14:nvPr/>
            </p14:nvContentPartPr>
            <p14:xfrm>
              <a:off x="7004608" y="1776457"/>
              <a:ext cx="439200" cy="9360"/>
            </p14:xfrm>
          </p:contentPart>
        </mc:Choice>
        <mc:Fallback xmlns="">
          <p:pic>
            <p:nvPicPr>
              <p:cNvPr id="49" name="Ink 48">
                <a:extLst>
                  <a:ext uri="{FF2B5EF4-FFF2-40B4-BE49-F238E27FC236}">
                    <a16:creationId xmlns:a16="http://schemas.microsoft.com/office/drawing/2014/main" id="{6758C2EB-6A50-BB01-1A0E-C9E3E5E3004A}"/>
                  </a:ext>
                </a:extLst>
              </p:cNvPr>
              <p:cNvPicPr/>
              <p:nvPr/>
            </p:nvPicPr>
            <p:blipFill>
              <a:blip r:embed="rId87"/>
              <a:stretch>
                <a:fillRect/>
              </a:stretch>
            </p:blipFill>
            <p:spPr>
              <a:xfrm>
                <a:off x="6968608" y="1704817"/>
                <a:ext cx="510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1072288B-D215-57FA-0BA8-0DF541006FFE}"/>
                  </a:ext>
                </a:extLst>
              </p14:cNvPr>
              <p14:cNvContentPartPr/>
              <p14:nvPr/>
            </p14:nvContentPartPr>
            <p14:xfrm>
              <a:off x="10946608" y="2242657"/>
              <a:ext cx="361800" cy="360"/>
            </p14:xfrm>
          </p:contentPart>
        </mc:Choice>
        <mc:Fallback xmlns="">
          <p:pic>
            <p:nvPicPr>
              <p:cNvPr id="50" name="Ink 49">
                <a:extLst>
                  <a:ext uri="{FF2B5EF4-FFF2-40B4-BE49-F238E27FC236}">
                    <a16:creationId xmlns:a16="http://schemas.microsoft.com/office/drawing/2014/main" id="{1072288B-D215-57FA-0BA8-0DF541006FFE}"/>
                  </a:ext>
                </a:extLst>
              </p:cNvPr>
              <p:cNvPicPr/>
              <p:nvPr/>
            </p:nvPicPr>
            <p:blipFill>
              <a:blip r:embed="rId89"/>
              <a:stretch>
                <a:fillRect/>
              </a:stretch>
            </p:blipFill>
            <p:spPr>
              <a:xfrm>
                <a:off x="10910968" y="2171017"/>
                <a:ext cx="433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7D56DCD7-1399-4367-8EAC-0956F73A60DD}"/>
                  </a:ext>
                </a:extLst>
              </p14:cNvPr>
              <p14:cNvContentPartPr/>
              <p14:nvPr/>
            </p14:nvContentPartPr>
            <p14:xfrm>
              <a:off x="7945548" y="5005415"/>
              <a:ext cx="441000" cy="39960"/>
            </p14:xfrm>
          </p:contentPart>
        </mc:Choice>
        <mc:Fallback xmlns="">
          <p:pic>
            <p:nvPicPr>
              <p:cNvPr id="51" name="Ink 50">
                <a:extLst>
                  <a:ext uri="{FF2B5EF4-FFF2-40B4-BE49-F238E27FC236}">
                    <a16:creationId xmlns:a16="http://schemas.microsoft.com/office/drawing/2014/main" id="{7D56DCD7-1399-4367-8EAC-0956F73A60DD}"/>
                  </a:ext>
                </a:extLst>
              </p:cNvPr>
              <p:cNvPicPr/>
              <p:nvPr/>
            </p:nvPicPr>
            <p:blipFill>
              <a:blip r:embed="rId91"/>
              <a:stretch>
                <a:fillRect/>
              </a:stretch>
            </p:blipFill>
            <p:spPr>
              <a:xfrm>
                <a:off x="7909908" y="4933415"/>
                <a:ext cx="512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72BCFAC4-69ED-265F-2426-EDB5EE8ADCEC}"/>
                  </a:ext>
                </a:extLst>
              </p14:cNvPr>
              <p14:cNvContentPartPr/>
              <p14:nvPr/>
            </p14:nvContentPartPr>
            <p14:xfrm>
              <a:off x="8032308" y="5163095"/>
              <a:ext cx="362160" cy="360"/>
            </p14:xfrm>
          </p:contentPart>
        </mc:Choice>
        <mc:Fallback xmlns="">
          <p:pic>
            <p:nvPicPr>
              <p:cNvPr id="52" name="Ink 51">
                <a:extLst>
                  <a:ext uri="{FF2B5EF4-FFF2-40B4-BE49-F238E27FC236}">
                    <a16:creationId xmlns:a16="http://schemas.microsoft.com/office/drawing/2014/main" id="{72BCFAC4-69ED-265F-2426-EDB5EE8ADCEC}"/>
                  </a:ext>
                </a:extLst>
              </p:cNvPr>
              <p:cNvPicPr/>
              <p:nvPr/>
            </p:nvPicPr>
            <p:blipFill>
              <a:blip r:embed="rId93"/>
              <a:stretch>
                <a:fillRect/>
              </a:stretch>
            </p:blipFill>
            <p:spPr>
              <a:xfrm>
                <a:off x="7996668" y="5091095"/>
                <a:ext cx="433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396FF8F2-C0F9-F04C-4568-DCFB31322DBE}"/>
                  </a:ext>
                </a:extLst>
              </p14:cNvPr>
              <p14:cNvContentPartPr/>
              <p14:nvPr/>
            </p14:nvContentPartPr>
            <p14:xfrm>
              <a:off x="5959068" y="5107295"/>
              <a:ext cx="690840" cy="9000"/>
            </p14:xfrm>
          </p:contentPart>
        </mc:Choice>
        <mc:Fallback xmlns="">
          <p:pic>
            <p:nvPicPr>
              <p:cNvPr id="53" name="Ink 52">
                <a:extLst>
                  <a:ext uri="{FF2B5EF4-FFF2-40B4-BE49-F238E27FC236}">
                    <a16:creationId xmlns:a16="http://schemas.microsoft.com/office/drawing/2014/main" id="{396FF8F2-C0F9-F04C-4568-DCFB31322DBE}"/>
                  </a:ext>
                </a:extLst>
              </p:cNvPr>
              <p:cNvPicPr/>
              <p:nvPr/>
            </p:nvPicPr>
            <p:blipFill>
              <a:blip r:embed="rId95"/>
              <a:stretch>
                <a:fillRect/>
              </a:stretch>
            </p:blipFill>
            <p:spPr>
              <a:xfrm>
                <a:off x="5923068" y="5035295"/>
                <a:ext cx="7624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k 53">
                <a:extLst>
                  <a:ext uri="{FF2B5EF4-FFF2-40B4-BE49-F238E27FC236}">
                    <a16:creationId xmlns:a16="http://schemas.microsoft.com/office/drawing/2014/main" id="{069290ED-9A44-14FA-22B7-8E4F3D2F7D3D}"/>
                  </a:ext>
                </a:extLst>
              </p14:cNvPr>
              <p14:cNvContentPartPr/>
              <p14:nvPr/>
            </p14:nvContentPartPr>
            <p14:xfrm>
              <a:off x="5943588" y="5163095"/>
              <a:ext cx="374760" cy="42120"/>
            </p14:xfrm>
          </p:contentPart>
        </mc:Choice>
        <mc:Fallback xmlns="">
          <p:pic>
            <p:nvPicPr>
              <p:cNvPr id="54" name="Ink 53">
                <a:extLst>
                  <a:ext uri="{FF2B5EF4-FFF2-40B4-BE49-F238E27FC236}">
                    <a16:creationId xmlns:a16="http://schemas.microsoft.com/office/drawing/2014/main" id="{069290ED-9A44-14FA-22B7-8E4F3D2F7D3D}"/>
                  </a:ext>
                </a:extLst>
              </p:cNvPr>
              <p:cNvPicPr/>
              <p:nvPr/>
            </p:nvPicPr>
            <p:blipFill>
              <a:blip r:embed="rId97"/>
              <a:stretch>
                <a:fillRect/>
              </a:stretch>
            </p:blipFill>
            <p:spPr>
              <a:xfrm>
                <a:off x="5907588" y="5091095"/>
                <a:ext cx="446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k 54">
                <a:extLst>
                  <a:ext uri="{FF2B5EF4-FFF2-40B4-BE49-F238E27FC236}">
                    <a16:creationId xmlns:a16="http://schemas.microsoft.com/office/drawing/2014/main" id="{C66E0E26-FAFF-3F11-98DE-7BA3F7820682}"/>
                  </a:ext>
                </a:extLst>
              </p14:cNvPr>
              <p14:cNvContentPartPr/>
              <p14:nvPr/>
            </p14:nvContentPartPr>
            <p14:xfrm>
              <a:off x="4784748" y="5084255"/>
              <a:ext cx="496080" cy="16560"/>
            </p14:xfrm>
          </p:contentPart>
        </mc:Choice>
        <mc:Fallback xmlns="">
          <p:pic>
            <p:nvPicPr>
              <p:cNvPr id="55" name="Ink 54">
                <a:extLst>
                  <a:ext uri="{FF2B5EF4-FFF2-40B4-BE49-F238E27FC236}">
                    <a16:creationId xmlns:a16="http://schemas.microsoft.com/office/drawing/2014/main" id="{C66E0E26-FAFF-3F11-98DE-7BA3F7820682}"/>
                  </a:ext>
                </a:extLst>
              </p:cNvPr>
              <p:cNvPicPr/>
              <p:nvPr/>
            </p:nvPicPr>
            <p:blipFill>
              <a:blip r:embed="rId99"/>
              <a:stretch>
                <a:fillRect/>
              </a:stretch>
            </p:blipFill>
            <p:spPr>
              <a:xfrm>
                <a:off x="4748748" y="5012615"/>
                <a:ext cx="567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Ink 55">
                <a:extLst>
                  <a:ext uri="{FF2B5EF4-FFF2-40B4-BE49-F238E27FC236}">
                    <a16:creationId xmlns:a16="http://schemas.microsoft.com/office/drawing/2014/main" id="{5BFCC5F0-5BBF-404E-8C52-884BCAD20C74}"/>
                  </a:ext>
                </a:extLst>
              </p14:cNvPr>
              <p14:cNvContentPartPr/>
              <p14:nvPr/>
            </p14:nvContentPartPr>
            <p14:xfrm>
              <a:off x="4926588" y="5194415"/>
              <a:ext cx="456120" cy="3600"/>
            </p14:xfrm>
          </p:contentPart>
        </mc:Choice>
        <mc:Fallback xmlns="">
          <p:pic>
            <p:nvPicPr>
              <p:cNvPr id="56" name="Ink 55">
                <a:extLst>
                  <a:ext uri="{FF2B5EF4-FFF2-40B4-BE49-F238E27FC236}">
                    <a16:creationId xmlns:a16="http://schemas.microsoft.com/office/drawing/2014/main" id="{5BFCC5F0-5BBF-404E-8C52-884BCAD20C74}"/>
                  </a:ext>
                </a:extLst>
              </p:cNvPr>
              <p:cNvPicPr/>
              <p:nvPr/>
            </p:nvPicPr>
            <p:blipFill>
              <a:blip r:embed="rId101"/>
              <a:stretch>
                <a:fillRect/>
              </a:stretch>
            </p:blipFill>
            <p:spPr>
              <a:xfrm>
                <a:off x="4890588" y="5122775"/>
                <a:ext cx="527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041B022C-3C23-3529-1824-651705F3CFDC}"/>
                  </a:ext>
                </a:extLst>
              </p14:cNvPr>
              <p14:cNvContentPartPr/>
              <p14:nvPr/>
            </p14:nvContentPartPr>
            <p14:xfrm>
              <a:off x="9640428" y="5391137"/>
              <a:ext cx="448920" cy="48600"/>
            </p14:xfrm>
          </p:contentPart>
        </mc:Choice>
        <mc:Fallback xmlns="">
          <p:pic>
            <p:nvPicPr>
              <p:cNvPr id="57" name="Ink 56">
                <a:extLst>
                  <a:ext uri="{FF2B5EF4-FFF2-40B4-BE49-F238E27FC236}">
                    <a16:creationId xmlns:a16="http://schemas.microsoft.com/office/drawing/2014/main" id="{041B022C-3C23-3529-1824-651705F3CFDC}"/>
                  </a:ext>
                </a:extLst>
              </p:cNvPr>
              <p:cNvPicPr/>
              <p:nvPr/>
            </p:nvPicPr>
            <p:blipFill>
              <a:blip r:embed="rId103"/>
              <a:stretch>
                <a:fillRect/>
              </a:stretch>
            </p:blipFill>
            <p:spPr>
              <a:xfrm>
                <a:off x="9604428" y="5319137"/>
                <a:ext cx="520560" cy="192240"/>
              </a:xfrm>
              <a:prstGeom prst="rect">
                <a:avLst/>
              </a:prstGeom>
            </p:spPr>
          </p:pic>
        </mc:Fallback>
      </mc:AlternateContent>
      <p:cxnSp>
        <p:nvCxnSpPr>
          <p:cNvPr id="59" name="Straight Arrow Connector 58">
            <a:extLst>
              <a:ext uri="{FF2B5EF4-FFF2-40B4-BE49-F238E27FC236}">
                <a16:creationId xmlns:a16="http://schemas.microsoft.com/office/drawing/2014/main" id="{22E6786B-81F6-68E0-1554-48753B485597}"/>
              </a:ext>
            </a:extLst>
          </p:cNvPr>
          <p:cNvCxnSpPr/>
          <p:nvPr/>
        </p:nvCxnSpPr>
        <p:spPr>
          <a:xfrm>
            <a:off x="3421117" y="672535"/>
            <a:ext cx="6443771" cy="50282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F8D16D7-D760-B87A-0D87-27650465D005}"/>
              </a:ext>
            </a:extLst>
          </p:cNvPr>
          <p:cNvSpPr txBox="1"/>
          <p:nvPr/>
        </p:nvSpPr>
        <p:spPr>
          <a:xfrm>
            <a:off x="8912698" y="6268353"/>
            <a:ext cx="2137410" cy="307777"/>
          </a:xfrm>
          <a:prstGeom prst="rect">
            <a:avLst/>
          </a:prstGeom>
          <a:solidFill>
            <a:srgbClr val="FFFF00"/>
          </a:solidFill>
          <a:ln>
            <a:solidFill>
              <a:schemeClr val="accent1"/>
            </a:solidFill>
          </a:ln>
        </p:spPr>
        <p:txBody>
          <a:bodyPr wrap="square" rtlCol="0">
            <a:spAutoFit/>
          </a:bodyPr>
          <a:lstStyle/>
          <a:p>
            <a:r>
              <a:rPr lang="en-US" sz="1400" b="1" dirty="0"/>
              <a:t>CRT Status Port (3BA)</a:t>
            </a:r>
          </a:p>
        </p:txBody>
      </p:sp>
      <p:sp>
        <p:nvSpPr>
          <p:cNvPr id="61" name="TextBox 60">
            <a:extLst>
              <a:ext uri="{FF2B5EF4-FFF2-40B4-BE49-F238E27FC236}">
                <a16:creationId xmlns:a16="http://schemas.microsoft.com/office/drawing/2014/main" id="{D3699017-EDF4-5F74-8893-744C605238BD}"/>
              </a:ext>
            </a:extLst>
          </p:cNvPr>
          <p:cNvSpPr txBox="1"/>
          <p:nvPr/>
        </p:nvSpPr>
        <p:spPr>
          <a:xfrm>
            <a:off x="3528088" y="284807"/>
            <a:ext cx="2362680" cy="307777"/>
          </a:xfrm>
          <a:prstGeom prst="rect">
            <a:avLst/>
          </a:prstGeom>
          <a:solidFill>
            <a:srgbClr val="FFFF00"/>
          </a:solidFill>
          <a:ln>
            <a:solidFill>
              <a:schemeClr val="accent1"/>
            </a:solidFill>
          </a:ln>
        </p:spPr>
        <p:txBody>
          <a:bodyPr wrap="square" rtlCol="0">
            <a:spAutoFit/>
          </a:bodyPr>
          <a:lstStyle/>
          <a:p>
            <a:r>
              <a:rPr lang="en-US" sz="1400" b="1" dirty="0"/>
              <a:t>True MDA 1&amp;2=0, 4-7=1</a:t>
            </a:r>
          </a:p>
        </p:txBody>
      </p:sp>
    </p:spTree>
    <p:extLst>
      <p:ext uri="{BB962C8B-B14F-4D97-AF65-F5344CB8AC3E}">
        <p14:creationId xmlns:p14="http://schemas.microsoft.com/office/powerpoint/2010/main" val="4419366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80660-7CC1-B2FC-E0D7-5A0156879A7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3250FCE-BBFE-078C-D44D-6CEF6AD01E6A}"/>
              </a:ext>
            </a:extLst>
          </p:cNvPr>
          <p:cNvPicPr>
            <a:picLocks noChangeAspect="1"/>
          </p:cNvPicPr>
          <p:nvPr/>
        </p:nvPicPr>
        <p:blipFill>
          <a:blip r:embed="rId2"/>
          <a:stretch>
            <a:fillRect/>
          </a:stretch>
        </p:blipFill>
        <p:spPr>
          <a:xfrm>
            <a:off x="460636" y="0"/>
            <a:ext cx="11046442" cy="6858000"/>
          </a:xfrm>
          <a:prstGeom prst="rect">
            <a:avLst/>
          </a:prstGeom>
        </p:spPr>
      </p:pic>
      <p:sp>
        <p:nvSpPr>
          <p:cNvPr id="6" name="TextBox 5">
            <a:extLst>
              <a:ext uri="{FF2B5EF4-FFF2-40B4-BE49-F238E27FC236}">
                <a16:creationId xmlns:a16="http://schemas.microsoft.com/office/drawing/2014/main" id="{D769FCE8-84DD-58EA-C6F5-E41B0607E15E}"/>
              </a:ext>
            </a:extLst>
          </p:cNvPr>
          <p:cNvSpPr txBox="1"/>
          <p:nvPr/>
        </p:nvSpPr>
        <p:spPr>
          <a:xfrm>
            <a:off x="209493" y="6227464"/>
            <a:ext cx="2775246" cy="523220"/>
          </a:xfrm>
          <a:prstGeom prst="rect">
            <a:avLst/>
          </a:prstGeom>
          <a:solidFill>
            <a:srgbClr val="FFFF00"/>
          </a:solidFill>
          <a:ln>
            <a:solidFill>
              <a:schemeClr val="accent1"/>
            </a:solidFill>
          </a:ln>
        </p:spPr>
        <p:txBody>
          <a:bodyPr wrap="square" rtlCol="0">
            <a:spAutoFit/>
          </a:bodyPr>
          <a:lstStyle/>
          <a:p>
            <a:r>
              <a:rPr lang="en-US" sz="1400" b="1" dirty="0"/>
              <a:t>MDA #5</a:t>
            </a:r>
          </a:p>
          <a:p>
            <a:r>
              <a:rPr lang="en-US" sz="1400" b="1" dirty="0"/>
              <a:t>Attribute and video control</a:t>
            </a:r>
          </a:p>
        </p:txBody>
      </p:sp>
      <p:pic>
        <p:nvPicPr>
          <p:cNvPr id="8" name="Picture 7">
            <a:extLst>
              <a:ext uri="{FF2B5EF4-FFF2-40B4-BE49-F238E27FC236}">
                <a16:creationId xmlns:a16="http://schemas.microsoft.com/office/drawing/2014/main" id="{B9220651-3E41-B44D-852E-3F8748A30889}"/>
              </a:ext>
            </a:extLst>
          </p:cNvPr>
          <p:cNvPicPr>
            <a:picLocks noChangeAspect="1"/>
          </p:cNvPicPr>
          <p:nvPr/>
        </p:nvPicPr>
        <p:blipFill>
          <a:blip r:embed="rId3"/>
          <a:stretch>
            <a:fillRect/>
          </a:stretch>
        </p:blipFill>
        <p:spPr>
          <a:xfrm>
            <a:off x="8284691" y="4753232"/>
            <a:ext cx="3408879" cy="125955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7B95540B-946E-A5E5-C6EE-D760D1F5EAC9}"/>
                  </a:ext>
                </a:extLst>
              </p14:cNvPr>
              <p14:cNvContentPartPr/>
              <p14:nvPr/>
            </p14:nvContentPartPr>
            <p14:xfrm>
              <a:off x="1121128" y="3236617"/>
              <a:ext cx="413640" cy="15840"/>
            </p14:xfrm>
          </p:contentPart>
        </mc:Choice>
        <mc:Fallback xmlns="">
          <p:pic>
            <p:nvPicPr>
              <p:cNvPr id="11" name="Ink 10">
                <a:extLst>
                  <a:ext uri="{FF2B5EF4-FFF2-40B4-BE49-F238E27FC236}">
                    <a16:creationId xmlns:a16="http://schemas.microsoft.com/office/drawing/2014/main" id="{C5588ABF-2B7C-9FA1-4654-487B9932B880}"/>
                  </a:ext>
                </a:extLst>
              </p:cNvPr>
              <p:cNvPicPr/>
              <p:nvPr/>
            </p:nvPicPr>
            <p:blipFill>
              <a:blip r:embed="rId5"/>
              <a:stretch>
                <a:fillRect/>
              </a:stretch>
            </p:blipFill>
            <p:spPr>
              <a:xfrm>
                <a:off x="1085488" y="3164977"/>
                <a:ext cx="485280" cy="159480"/>
              </a:xfrm>
              <a:prstGeom prst="rect">
                <a:avLst/>
              </a:prstGeom>
            </p:spPr>
          </p:pic>
        </mc:Fallback>
      </mc:AlternateContent>
      <p:sp>
        <p:nvSpPr>
          <p:cNvPr id="12" name="TextBox 11">
            <a:extLst>
              <a:ext uri="{FF2B5EF4-FFF2-40B4-BE49-F238E27FC236}">
                <a16:creationId xmlns:a16="http://schemas.microsoft.com/office/drawing/2014/main" id="{E8A9ED08-04A1-BEAA-8462-D3BBD70581D2}"/>
              </a:ext>
            </a:extLst>
          </p:cNvPr>
          <p:cNvSpPr txBox="1"/>
          <p:nvPr/>
        </p:nvSpPr>
        <p:spPr>
          <a:xfrm>
            <a:off x="183308" y="3754903"/>
            <a:ext cx="2058293" cy="738664"/>
          </a:xfrm>
          <a:prstGeom prst="rect">
            <a:avLst/>
          </a:prstGeom>
          <a:solidFill>
            <a:srgbClr val="FFFF00"/>
          </a:solidFill>
          <a:ln>
            <a:solidFill>
              <a:schemeClr val="accent1"/>
            </a:solidFill>
          </a:ln>
        </p:spPr>
        <p:txBody>
          <a:bodyPr wrap="square" rtlCol="0">
            <a:spAutoFit/>
          </a:bodyPr>
          <a:lstStyle/>
          <a:p>
            <a:r>
              <a:rPr lang="en-US" sz="1400" b="1" dirty="0"/>
              <a:t>+S DOTS Output from Shift Reg. &amp; Character Generator</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86D8E5B-911A-B772-3319-A4E0299EB87D}"/>
                  </a:ext>
                </a:extLst>
              </p14:cNvPr>
              <p14:cNvContentPartPr/>
              <p14:nvPr/>
            </p14:nvContentPartPr>
            <p14:xfrm>
              <a:off x="1112848" y="5330737"/>
              <a:ext cx="353520" cy="28800"/>
            </p14:xfrm>
          </p:contentPart>
        </mc:Choice>
        <mc:Fallback xmlns="">
          <p:pic>
            <p:nvPicPr>
              <p:cNvPr id="14" name="Ink 13">
                <a:extLst>
                  <a:ext uri="{FF2B5EF4-FFF2-40B4-BE49-F238E27FC236}">
                    <a16:creationId xmlns:a16="http://schemas.microsoft.com/office/drawing/2014/main" id="{CCB1404A-5CB1-D6E7-5EFE-04A4AB4D8F29}"/>
                  </a:ext>
                </a:extLst>
              </p:cNvPr>
              <p:cNvPicPr/>
              <p:nvPr/>
            </p:nvPicPr>
            <p:blipFill>
              <a:blip r:embed="rId9"/>
              <a:stretch>
                <a:fillRect/>
              </a:stretch>
            </p:blipFill>
            <p:spPr>
              <a:xfrm>
                <a:off x="1076848" y="5259097"/>
                <a:ext cx="4251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58A12958-D4D3-F599-87A0-36B8E8D16295}"/>
                  </a:ext>
                </a:extLst>
              </p14:cNvPr>
              <p14:cNvContentPartPr/>
              <p14:nvPr/>
            </p14:nvContentPartPr>
            <p14:xfrm>
              <a:off x="10161808" y="4639897"/>
              <a:ext cx="792720" cy="9720"/>
            </p14:xfrm>
          </p:contentPart>
        </mc:Choice>
        <mc:Fallback xmlns="">
          <p:pic>
            <p:nvPicPr>
              <p:cNvPr id="15" name="Ink 14">
                <a:extLst>
                  <a:ext uri="{FF2B5EF4-FFF2-40B4-BE49-F238E27FC236}">
                    <a16:creationId xmlns:a16="http://schemas.microsoft.com/office/drawing/2014/main" id="{90EBD530-DDB1-0751-A0B3-68DCD98209FC}"/>
                  </a:ext>
                </a:extLst>
              </p:cNvPr>
              <p:cNvPicPr/>
              <p:nvPr/>
            </p:nvPicPr>
            <p:blipFill>
              <a:blip r:embed="rId11"/>
              <a:stretch>
                <a:fillRect/>
              </a:stretch>
            </p:blipFill>
            <p:spPr>
              <a:xfrm>
                <a:off x="10126168" y="4568257"/>
                <a:ext cx="864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7EA486C-64D2-CAFA-016A-AAEAA9DA305E}"/>
                  </a:ext>
                </a:extLst>
              </p14:cNvPr>
              <p14:cNvContentPartPr/>
              <p14:nvPr/>
            </p14:nvContentPartPr>
            <p14:xfrm>
              <a:off x="10161808" y="4183417"/>
              <a:ext cx="884520" cy="360"/>
            </p14:xfrm>
          </p:contentPart>
        </mc:Choice>
        <mc:Fallback xmlns="">
          <p:pic>
            <p:nvPicPr>
              <p:cNvPr id="16" name="Ink 15">
                <a:extLst>
                  <a:ext uri="{FF2B5EF4-FFF2-40B4-BE49-F238E27FC236}">
                    <a16:creationId xmlns:a16="http://schemas.microsoft.com/office/drawing/2014/main" id="{CF0C083F-886E-0BC6-500B-A6943B401234}"/>
                  </a:ext>
                </a:extLst>
              </p:cNvPr>
              <p:cNvPicPr/>
              <p:nvPr/>
            </p:nvPicPr>
            <p:blipFill>
              <a:blip r:embed="rId13"/>
              <a:stretch>
                <a:fillRect/>
              </a:stretch>
            </p:blipFill>
            <p:spPr>
              <a:xfrm>
                <a:off x="10126168" y="4111777"/>
                <a:ext cx="9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B1D7D21E-0F6D-B067-B0A0-4D23C86489EA}"/>
                  </a:ext>
                </a:extLst>
              </p14:cNvPr>
              <p14:cNvContentPartPr/>
              <p14:nvPr/>
            </p14:nvContentPartPr>
            <p14:xfrm>
              <a:off x="10153168" y="2906857"/>
              <a:ext cx="637920" cy="17640"/>
            </p14:xfrm>
          </p:contentPart>
        </mc:Choice>
        <mc:Fallback xmlns="">
          <p:pic>
            <p:nvPicPr>
              <p:cNvPr id="17" name="Ink 16">
                <a:extLst>
                  <a:ext uri="{FF2B5EF4-FFF2-40B4-BE49-F238E27FC236}">
                    <a16:creationId xmlns:a16="http://schemas.microsoft.com/office/drawing/2014/main" id="{D16CF094-62AF-EE9B-499A-957DAC6BF741}"/>
                  </a:ext>
                </a:extLst>
              </p:cNvPr>
              <p:cNvPicPr/>
              <p:nvPr/>
            </p:nvPicPr>
            <p:blipFill>
              <a:blip r:embed="rId15"/>
              <a:stretch>
                <a:fillRect/>
              </a:stretch>
            </p:blipFill>
            <p:spPr>
              <a:xfrm>
                <a:off x="10117168" y="2834857"/>
                <a:ext cx="709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D2231F7A-CFDC-81CD-1271-D0C36665CB34}"/>
                  </a:ext>
                </a:extLst>
              </p14:cNvPr>
              <p14:cNvContentPartPr/>
              <p14:nvPr/>
            </p14:nvContentPartPr>
            <p14:xfrm>
              <a:off x="10213288" y="3018817"/>
              <a:ext cx="315720" cy="360"/>
            </p14:xfrm>
          </p:contentPart>
        </mc:Choice>
        <mc:Fallback xmlns="">
          <p:pic>
            <p:nvPicPr>
              <p:cNvPr id="18" name="Ink 17">
                <a:extLst>
                  <a:ext uri="{FF2B5EF4-FFF2-40B4-BE49-F238E27FC236}">
                    <a16:creationId xmlns:a16="http://schemas.microsoft.com/office/drawing/2014/main" id="{8A246B81-23AB-E88C-0DF5-EF345EFDBDE9}"/>
                  </a:ext>
                </a:extLst>
              </p:cNvPr>
              <p:cNvPicPr/>
              <p:nvPr/>
            </p:nvPicPr>
            <p:blipFill>
              <a:blip r:embed="rId17"/>
              <a:stretch>
                <a:fillRect/>
              </a:stretch>
            </p:blipFill>
            <p:spPr>
              <a:xfrm>
                <a:off x="10177648" y="2947177"/>
                <a:ext cx="387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DD861ECD-E0AF-311F-472A-E8879701EE2D}"/>
                  </a:ext>
                </a:extLst>
              </p14:cNvPr>
              <p14:cNvContentPartPr/>
              <p14:nvPr/>
            </p14:nvContentPartPr>
            <p14:xfrm>
              <a:off x="10127248" y="1966537"/>
              <a:ext cx="197640" cy="360"/>
            </p14:xfrm>
          </p:contentPart>
        </mc:Choice>
        <mc:Fallback xmlns="">
          <p:pic>
            <p:nvPicPr>
              <p:cNvPr id="19" name="Ink 18">
                <a:extLst>
                  <a:ext uri="{FF2B5EF4-FFF2-40B4-BE49-F238E27FC236}">
                    <a16:creationId xmlns:a16="http://schemas.microsoft.com/office/drawing/2014/main" id="{2B08C3CD-FC7D-23CD-08CD-61688C76446C}"/>
                  </a:ext>
                </a:extLst>
              </p:cNvPr>
              <p:cNvPicPr/>
              <p:nvPr/>
            </p:nvPicPr>
            <p:blipFill>
              <a:blip r:embed="rId19"/>
              <a:stretch>
                <a:fillRect/>
              </a:stretch>
            </p:blipFill>
            <p:spPr>
              <a:xfrm>
                <a:off x="10091608" y="189453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F1E3DA96-BC89-30EF-738E-2FDA33462143}"/>
                  </a:ext>
                </a:extLst>
              </p14:cNvPr>
              <p14:cNvContentPartPr/>
              <p14:nvPr/>
            </p14:nvContentPartPr>
            <p14:xfrm>
              <a:off x="10135888" y="767737"/>
              <a:ext cx="228960" cy="12240"/>
            </p14:xfrm>
          </p:contentPart>
        </mc:Choice>
        <mc:Fallback xmlns="">
          <p:pic>
            <p:nvPicPr>
              <p:cNvPr id="20" name="Ink 19">
                <a:extLst>
                  <a:ext uri="{FF2B5EF4-FFF2-40B4-BE49-F238E27FC236}">
                    <a16:creationId xmlns:a16="http://schemas.microsoft.com/office/drawing/2014/main" id="{8A03DC14-AFB0-A9A0-FC99-8BE73F214711}"/>
                  </a:ext>
                </a:extLst>
              </p:cNvPr>
              <p:cNvPicPr/>
              <p:nvPr/>
            </p:nvPicPr>
            <p:blipFill>
              <a:blip r:embed="rId21"/>
              <a:stretch>
                <a:fillRect/>
              </a:stretch>
            </p:blipFill>
            <p:spPr>
              <a:xfrm>
                <a:off x="10099888" y="695737"/>
                <a:ext cx="30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0E16BE37-10A9-0F6E-6612-6A7E2EF66FF7}"/>
                  </a:ext>
                </a:extLst>
              </p14:cNvPr>
              <p14:cNvContentPartPr/>
              <p14:nvPr/>
            </p14:nvContentPartPr>
            <p14:xfrm>
              <a:off x="7323568" y="4010977"/>
              <a:ext cx="360" cy="360"/>
            </p14:xfrm>
          </p:contentPart>
        </mc:Choice>
        <mc:Fallback xmlns="">
          <p:pic>
            <p:nvPicPr>
              <p:cNvPr id="2" name="Ink 1">
                <a:extLst>
                  <a:ext uri="{FF2B5EF4-FFF2-40B4-BE49-F238E27FC236}">
                    <a16:creationId xmlns:a16="http://schemas.microsoft.com/office/drawing/2014/main" id="{3DD0AAF7-F46D-6BFB-5685-DB3BE74A647F}"/>
                  </a:ext>
                </a:extLst>
              </p:cNvPr>
              <p:cNvPicPr/>
              <p:nvPr/>
            </p:nvPicPr>
            <p:blipFill>
              <a:blip r:embed="rId23"/>
              <a:stretch>
                <a:fillRect/>
              </a:stretch>
            </p:blipFill>
            <p:spPr>
              <a:xfrm>
                <a:off x="7287928" y="3939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3FC78120-E2AD-292F-E6D2-4510AF0E20A0}"/>
                  </a:ext>
                </a:extLst>
              </p14:cNvPr>
              <p14:cNvContentPartPr/>
              <p14:nvPr/>
            </p14:nvContentPartPr>
            <p14:xfrm>
              <a:off x="6763048" y="3993697"/>
              <a:ext cx="360" cy="360"/>
            </p14:xfrm>
          </p:contentPart>
        </mc:Choice>
        <mc:Fallback xmlns="">
          <p:pic>
            <p:nvPicPr>
              <p:cNvPr id="3" name="Ink 2">
                <a:extLst>
                  <a:ext uri="{FF2B5EF4-FFF2-40B4-BE49-F238E27FC236}">
                    <a16:creationId xmlns:a16="http://schemas.microsoft.com/office/drawing/2014/main" id="{14793BF5-3F98-DDE4-8157-F7A10FC21407}"/>
                  </a:ext>
                </a:extLst>
              </p:cNvPr>
              <p:cNvPicPr/>
              <p:nvPr/>
            </p:nvPicPr>
            <p:blipFill>
              <a:blip r:embed="rId23"/>
              <a:stretch>
                <a:fillRect/>
              </a:stretch>
            </p:blipFill>
            <p:spPr>
              <a:xfrm>
                <a:off x="6727048" y="3922057"/>
                <a:ext cx="72000" cy="144000"/>
              </a:xfrm>
              <a:prstGeom prst="rect">
                <a:avLst/>
              </a:prstGeom>
            </p:spPr>
          </p:pic>
        </mc:Fallback>
      </mc:AlternateContent>
      <p:sp>
        <p:nvSpPr>
          <p:cNvPr id="4" name="TextBox 3">
            <a:extLst>
              <a:ext uri="{FF2B5EF4-FFF2-40B4-BE49-F238E27FC236}">
                <a16:creationId xmlns:a16="http://schemas.microsoft.com/office/drawing/2014/main" id="{DC8AFFB0-D603-BD74-AD14-D8C1D3784885}"/>
              </a:ext>
            </a:extLst>
          </p:cNvPr>
          <p:cNvSpPr txBox="1"/>
          <p:nvPr/>
        </p:nvSpPr>
        <p:spPr>
          <a:xfrm>
            <a:off x="5961970" y="5950465"/>
            <a:ext cx="1842159" cy="276999"/>
          </a:xfrm>
          <a:prstGeom prst="rect">
            <a:avLst/>
          </a:prstGeom>
          <a:solidFill>
            <a:srgbClr val="FFFF00"/>
          </a:solidFill>
          <a:ln>
            <a:solidFill>
              <a:schemeClr val="accent1"/>
            </a:solidFill>
          </a:ln>
        </p:spPr>
        <p:txBody>
          <a:bodyPr wrap="square" rtlCol="0">
            <a:spAutoFit/>
          </a:bodyPr>
          <a:lstStyle/>
          <a:p>
            <a:r>
              <a:rPr lang="en-US" sz="1200" b="1" dirty="0"/>
              <a:t>Underline F1 &amp; row 12</a:t>
            </a:r>
          </a:p>
        </p:txBody>
      </p:sp>
      <p:sp>
        <p:nvSpPr>
          <p:cNvPr id="21" name="TextBox 20">
            <a:extLst>
              <a:ext uri="{FF2B5EF4-FFF2-40B4-BE49-F238E27FC236}">
                <a16:creationId xmlns:a16="http://schemas.microsoft.com/office/drawing/2014/main" id="{1C699B3F-C4B3-13B9-1252-2B6612028BA3}"/>
              </a:ext>
            </a:extLst>
          </p:cNvPr>
          <p:cNvSpPr txBox="1"/>
          <p:nvPr/>
        </p:nvSpPr>
        <p:spPr>
          <a:xfrm>
            <a:off x="3791248" y="3429812"/>
            <a:ext cx="1603494" cy="276999"/>
          </a:xfrm>
          <a:prstGeom prst="rect">
            <a:avLst/>
          </a:prstGeom>
          <a:solidFill>
            <a:srgbClr val="FFFF00"/>
          </a:solidFill>
          <a:ln>
            <a:solidFill>
              <a:schemeClr val="accent1"/>
            </a:solidFill>
          </a:ln>
        </p:spPr>
        <p:txBody>
          <a:bodyPr wrap="square" rtlCol="0">
            <a:spAutoFit/>
          </a:bodyPr>
          <a:lstStyle/>
          <a:p>
            <a:r>
              <a:rPr lang="en-US" sz="1200" b="1" dirty="0"/>
              <a:t>Fore </a:t>
            </a:r>
            <a:r>
              <a:rPr lang="en-US" sz="1200" b="1" dirty="0" err="1"/>
              <a:t>Att</a:t>
            </a:r>
            <a:r>
              <a:rPr lang="en-US" sz="1200" b="1" dirty="0"/>
              <a:t> at2,at1,at0</a:t>
            </a:r>
          </a:p>
        </p:txBody>
      </p:sp>
      <p:sp>
        <p:nvSpPr>
          <p:cNvPr id="22" name="TextBox 21">
            <a:extLst>
              <a:ext uri="{FF2B5EF4-FFF2-40B4-BE49-F238E27FC236}">
                <a16:creationId xmlns:a16="http://schemas.microsoft.com/office/drawing/2014/main" id="{4FB65156-4CFE-FBE2-85DA-F1C89C30C4E2}"/>
              </a:ext>
            </a:extLst>
          </p:cNvPr>
          <p:cNvSpPr txBox="1"/>
          <p:nvPr/>
        </p:nvSpPr>
        <p:spPr>
          <a:xfrm>
            <a:off x="3127150" y="5353444"/>
            <a:ext cx="1727139" cy="276999"/>
          </a:xfrm>
          <a:prstGeom prst="rect">
            <a:avLst/>
          </a:prstGeom>
          <a:solidFill>
            <a:srgbClr val="FFFF00"/>
          </a:solidFill>
          <a:ln>
            <a:solidFill>
              <a:schemeClr val="accent1"/>
            </a:solidFill>
          </a:ln>
        </p:spPr>
        <p:txBody>
          <a:bodyPr wrap="square" rtlCol="0">
            <a:spAutoFit/>
          </a:bodyPr>
          <a:lstStyle/>
          <a:p>
            <a:r>
              <a:rPr lang="en-US" sz="1200" b="1" dirty="0"/>
              <a:t>Back </a:t>
            </a:r>
            <a:r>
              <a:rPr lang="en-US" sz="1200" b="1" dirty="0" err="1"/>
              <a:t>Att</a:t>
            </a:r>
            <a:r>
              <a:rPr lang="en-US" sz="1200" b="1" dirty="0"/>
              <a:t> at6,at5,at4</a:t>
            </a:r>
          </a:p>
        </p:txBody>
      </p:sp>
      <p:pic>
        <p:nvPicPr>
          <p:cNvPr id="24" name="Picture 23">
            <a:extLst>
              <a:ext uri="{FF2B5EF4-FFF2-40B4-BE49-F238E27FC236}">
                <a16:creationId xmlns:a16="http://schemas.microsoft.com/office/drawing/2014/main" id="{30C8A24A-664C-9F8B-2163-B0443729785F}"/>
              </a:ext>
            </a:extLst>
          </p:cNvPr>
          <p:cNvPicPr>
            <a:picLocks noChangeAspect="1"/>
          </p:cNvPicPr>
          <p:nvPr/>
        </p:nvPicPr>
        <p:blipFill>
          <a:blip r:embed="rId25"/>
          <a:stretch>
            <a:fillRect/>
          </a:stretch>
        </p:blipFill>
        <p:spPr>
          <a:xfrm>
            <a:off x="8457368" y="6022762"/>
            <a:ext cx="3408879" cy="793297"/>
          </a:xfrm>
          <a:prstGeom prst="rect">
            <a:avLst/>
          </a:prstGeom>
        </p:spPr>
      </p:pic>
      <p:sp>
        <p:nvSpPr>
          <p:cNvPr id="25" name="TextBox 24">
            <a:extLst>
              <a:ext uri="{FF2B5EF4-FFF2-40B4-BE49-F238E27FC236}">
                <a16:creationId xmlns:a16="http://schemas.microsoft.com/office/drawing/2014/main" id="{0CF6769A-9D89-1E91-17E3-0808503F0E7A}"/>
              </a:ext>
            </a:extLst>
          </p:cNvPr>
          <p:cNvSpPr txBox="1"/>
          <p:nvPr/>
        </p:nvSpPr>
        <p:spPr>
          <a:xfrm>
            <a:off x="5810085" y="4498746"/>
            <a:ext cx="1513483" cy="461665"/>
          </a:xfrm>
          <a:prstGeom prst="rect">
            <a:avLst/>
          </a:prstGeom>
          <a:solidFill>
            <a:srgbClr val="FFFF00"/>
          </a:solidFill>
          <a:ln>
            <a:solidFill>
              <a:schemeClr val="accent1"/>
            </a:solidFill>
          </a:ln>
        </p:spPr>
        <p:txBody>
          <a:bodyPr wrap="square" rtlCol="0">
            <a:spAutoFit/>
          </a:bodyPr>
          <a:lstStyle/>
          <a:p>
            <a:r>
              <a:rPr lang="en-US" sz="1200" b="1" dirty="0"/>
              <a:t>F0,B0 Non-display,</a:t>
            </a:r>
          </a:p>
          <a:p>
            <a:r>
              <a:rPr lang="en-US" sz="1200" b="1" dirty="0"/>
              <a:t>B7 Reverse</a:t>
            </a:r>
          </a:p>
        </p:txBody>
      </p:sp>
      <p:sp>
        <p:nvSpPr>
          <p:cNvPr id="26" name="TextBox 25">
            <a:extLst>
              <a:ext uri="{FF2B5EF4-FFF2-40B4-BE49-F238E27FC236}">
                <a16:creationId xmlns:a16="http://schemas.microsoft.com/office/drawing/2014/main" id="{34900759-FE83-9BA1-2ADD-C13E4A8DDBEA}"/>
              </a:ext>
            </a:extLst>
          </p:cNvPr>
          <p:cNvSpPr txBox="1"/>
          <p:nvPr/>
        </p:nvSpPr>
        <p:spPr>
          <a:xfrm>
            <a:off x="6459785" y="2220754"/>
            <a:ext cx="1027583" cy="276999"/>
          </a:xfrm>
          <a:prstGeom prst="rect">
            <a:avLst/>
          </a:prstGeom>
          <a:solidFill>
            <a:srgbClr val="FFFF00"/>
          </a:solidFill>
          <a:ln>
            <a:solidFill>
              <a:schemeClr val="accent1"/>
            </a:solidFill>
          </a:ln>
        </p:spPr>
        <p:txBody>
          <a:bodyPr wrap="square" rtlCol="0">
            <a:spAutoFit/>
          </a:bodyPr>
          <a:lstStyle/>
          <a:p>
            <a:r>
              <a:rPr lang="en-US" sz="1200" b="1" dirty="0"/>
              <a:t>At7 Blink</a:t>
            </a:r>
          </a:p>
        </p:txBody>
      </p:sp>
      <p:sp>
        <p:nvSpPr>
          <p:cNvPr id="27" name="TextBox 26">
            <a:extLst>
              <a:ext uri="{FF2B5EF4-FFF2-40B4-BE49-F238E27FC236}">
                <a16:creationId xmlns:a16="http://schemas.microsoft.com/office/drawing/2014/main" id="{71247CC8-9E8F-EC17-CC40-11D9E83B8C8C}"/>
              </a:ext>
            </a:extLst>
          </p:cNvPr>
          <p:cNvSpPr txBox="1"/>
          <p:nvPr/>
        </p:nvSpPr>
        <p:spPr>
          <a:xfrm>
            <a:off x="8290940" y="1625956"/>
            <a:ext cx="2042336" cy="276999"/>
          </a:xfrm>
          <a:prstGeom prst="rect">
            <a:avLst/>
          </a:prstGeom>
          <a:solidFill>
            <a:srgbClr val="FFFF00"/>
          </a:solidFill>
          <a:ln>
            <a:solidFill>
              <a:schemeClr val="accent1"/>
            </a:solidFill>
          </a:ln>
        </p:spPr>
        <p:txBody>
          <a:bodyPr wrap="square" rtlCol="0">
            <a:spAutoFit/>
          </a:bodyPr>
          <a:lstStyle/>
          <a:p>
            <a:r>
              <a:rPr lang="en-US" sz="1200" b="1" dirty="0"/>
              <a:t>At3 Intensity Foreground</a:t>
            </a:r>
          </a:p>
        </p:txBody>
      </p:sp>
      <p:sp>
        <p:nvSpPr>
          <p:cNvPr id="28" name="TextBox 27">
            <a:extLst>
              <a:ext uri="{FF2B5EF4-FFF2-40B4-BE49-F238E27FC236}">
                <a16:creationId xmlns:a16="http://schemas.microsoft.com/office/drawing/2014/main" id="{54AA174A-EE6A-A8B6-BADD-7BB2DE0D2E3E}"/>
              </a:ext>
            </a:extLst>
          </p:cNvPr>
          <p:cNvSpPr txBox="1"/>
          <p:nvPr/>
        </p:nvSpPr>
        <p:spPr>
          <a:xfrm>
            <a:off x="7263210" y="484146"/>
            <a:ext cx="2101507" cy="461665"/>
          </a:xfrm>
          <a:prstGeom prst="rect">
            <a:avLst/>
          </a:prstGeom>
          <a:solidFill>
            <a:srgbClr val="FFFF00"/>
          </a:solidFill>
          <a:ln>
            <a:solidFill>
              <a:schemeClr val="accent1"/>
            </a:solidFill>
          </a:ln>
        </p:spPr>
        <p:txBody>
          <a:bodyPr wrap="square" rtlCol="0">
            <a:spAutoFit/>
          </a:bodyPr>
          <a:lstStyle/>
          <a:p>
            <a:r>
              <a:rPr lang="en-US" sz="1200" b="1" dirty="0"/>
              <a:t>At7 Intensity Background,</a:t>
            </a:r>
          </a:p>
          <a:p>
            <a:r>
              <a:rPr lang="en-US" sz="1200" b="1" dirty="0"/>
              <a:t>Blink Disable</a:t>
            </a:r>
          </a:p>
        </p:txBody>
      </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A8B4A868-7AEA-340B-1B5C-C5F3B2810812}"/>
                  </a:ext>
                </a:extLst>
              </p14:cNvPr>
              <p14:cNvContentPartPr/>
              <p14:nvPr/>
            </p14:nvContentPartPr>
            <p14:xfrm>
              <a:off x="1345408" y="5753737"/>
              <a:ext cx="360" cy="344880"/>
            </p14:xfrm>
          </p:contentPart>
        </mc:Choice>
        <mc:Fallback xmlns="">
          <p:pic>
            <p:nvPicPr>
              <p:cNvPr id="23" name="Ink 22">
                <a:extLst>
                  <a:ext uri="{FF2B5EF4-FFF2-40B4-BE49-F238E27FC236}">
                    <a16:creationId xmlns:a16="http://schemas.microsoft.com/office/drawing/2014/main" id="{AB9CBE7A-B298-8A06-C69B-0C9FFB61B901}"/>
                  </a:ext>
                </a:extLst>
              </p:cNvPr>
              <p:cNvPicPr/>
              <p:nvPr/>
            </p:nvPicPr>
            <p:blipFill>
              <a:blip r:embed="rId27"/>
              <a:stretch>
                <a:fillRect/>
              </a:stretch>
            </p:blipFill>
            <p:spPr>
              <a:xfrm>
                <a:off x="1309768" y="5682097"/>
                <a:ext cx="72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56477530-153F-4D5D-25C7-D6C6F6886F8E}"/>
                  </a:ext>
                </a:extLst>
              </p14:cNvPr>
              <p14:cNvContentPartPr/>
              <p14:nvPr/>
            </p14:nvContentPartPr>
            <p14:xfrm>
              <a:off x="1414528" y="5736457"/>
              <a:ext cx="9360" cy="396360"/>
            </p14:xfrm>
          </p:contentPart>
        </mc:Choice>
        <mc:Fallback xmlns="">
          <p:pic>
            <p:nvPicPr>
              <p:cNvPr id="29" name="Ink 28">
                <a:extLst>
                  <a:ext uri="{FF2B5EF4-FFF2-40B4-BE49-F238E27FC236}">
                    <a16:creationId xmlns:a16="http://schemas.microsoft.com/office/drawing/2014/main" id="{539AD394-63E3-B1D3-6D29-68DD5487B0BF}"/>
                  </a:ext>
                </a:extLst>
              </p:cNvPr>
              <p:cNvPicPr/>
              <p:nvPr/>
            </p:nvPicPr>
            <p:blipFill>
              <a:blip r:embed="rId29"/>
              <a:stretch>
                <a:fillRect/>
              </a:stretch>
            </p:blipFill>
            <p:spPr>
              <a:xfrm>
                <a:off x="1378528" y="5664817"/>
                <a:ext cx="8100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F6BE4B93-BF3B-237B-2290-6B819B856D4C}"/>
                  </a:ext>
                </a:extLst>
              </p14:cNvPr>
              <p14:cNvContentPartPr/>
              <p14:nvPr/>
            </p14:nvContentPartPr>
            <p14:xfrm>
              <a:off x="1112848" y="5598217"/>
              <a:ext cx="353160" cy="10080"/>
            </p14:xfrm>
          </p:contentPart>
        </mc:Choice>
        <mc:Fallback xmlns="">
          <p:pic>
            <p:nvPicPr>
              <p:cNvPr id="30" name="Ink 29">
                <a:extLst>
                  <a:ext uri="{FF2B5EF4-FFF2-40B4-BE49-F238E27FC236}">
                    <a16:creationId xmlns:a16="http://schemas.microsoft.com/office/drawing/2014/main" id="{1DA6DEED-A98B-2BAA-F7D1-890C71699432}"/>
                  </a:ext>
                </a:extLst>
              </p:cNvPr>
              <p:cNvPicPr/>
              <p:nvPr/>
            </p:nvPicPr>
            <p:blipFill>
              <a:blip r:embed="rId31"/>
              <a:stretch>
                <a:fillRect/>
              </a:stretch>
            </p:blipFill>
            <p:spPr>
              <a:xfrm>
                <a:off x="1076848" y="5526577"/>
                <a:ext cx="424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5C94EC1B-CB65-E52B-B4B4-71C92249DC0B}"/>
                  </a:ext>
                </a:extLst>
              </p14:cNvPr>
              <p14:cNvContentPartPr/>
              <p14:nvPr/>
            </p14:nvContentPartPr>
            <p14:xfrm>
              <a:off x="5391448" y="5607217"/>
              <a:ext cx="360" cy="360"/>
            </p14:xfrm>
          </p:contentPart>
        </mc:Choice>
        <mc:Fallback xmlns="">
          <p:pic>
            <p:nvPicPr>
              <p:cNvPr id="31" name="Ink 30">
                <a:extLst>
                  <a:ext uri="{FF2B5EF4-FFF2-40B4-BE49-F238E27FC236}">
                    <a16:creationId xmlns:a16="http://schemas.microsoft.com/office/drawing/2014/main" id="{76B51AC7-CB2C-EECC-01C4-AD980E76A7BB}"/>
                  </a:ext>
                </a:extLst>
              </p:cNvPr>
              <p:cNvPicPr/>
              <p:nvPr/>
            </p:nvPicPr>
            <p:blipFill>
              <a:blip r:embed="rId33"/>
              <a:stretch>
                <a:fillRect/>
              </a:stretch>
            </p:blipFill>
            <p:spPr>
              <a:xfrm>
                <a:off x="5355448" y="55352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CBC0878A-83D6-CE09-1093-141DC33F87E3}"/>
                  </a:ext>
                </a:extLst>
              </p14:cNvPr>
              <p14:cNvContentPartPr/>
              <p14:nvPr/>
            </p14:nvContentPartPr>
            <p14:xfrm>
              <a:off x="5520688" y="5615497"/>
              <a:ext cx="360" cy="360"/>
            </p14:xfrm>
          </p:contentPart>
        </mc:Choice>
        <mc:Fallback xmlns="">
          <p:pic>
            <p:nvPicPr>
              <p:cNvPr id="32" name="Ink 31">
                <a:extLst>
                  <a:ext uri="{FF2B5EF4-FFF2-40B4-BE49-F238E27FC236}">
                    <a16:creationId xmlns:a16="http://schemas.microsoft.com/office/drawing/2014/main" id="{175A71A5-8495-145F-725C-23E8EE473A01}"/>
                  </a:ext>
                </a:extLst>
              </p:cNvPr>
              <p:cNvPicPr/>
              <p:nvPr/>
            </p:nvPicPr>
            <p:blipFill>
              <a:blip r:embed="rId33"/>
              <a:stretch>
                <a:fillRect/>
              </a:stretch>
            </p:blipFill>
            <p:spPr>
              <a:xfrm>
                <a:off x="548504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7FB8F289-78E8-976B-A5CA-EE33E5AFF514}"/>
                  </a:ext>
                </a:extLst>
              </p14:cNvPr>
              <p14:cNvContentPartPr/>
              <p14:nvPr/>
            </p14:nvContentPartPr>
            <p14:xfrm>
              <a:off x="5486128" y="5615497"/>
              <a:ext cx="360" cy="360"/>
            </p14:xfrm>
          </p:contentPart>
        </mc:Choice>
        <mc:Fallback xmlns="">
          <p:pic>
            <p:nvPicPr>
              <p:cNvPr id="33" name="Ink 32">
                <a:extLst>
                  <a:ext uri="{FF2B5EF4-FFF2-40B4-BE49-F238E27FC236}">
                    <a16:creationId xmlns:a16="http://schemas.microsoft.com/office/drawing/2014/main" id="{09B9E8B7-1BBB-33F0-36A5-585C79BD07DA}"/>
                  </a:ext>
                </a:extLst>
              </p:cNvPr>
              <p:cNvPicPr/>
              <p:nvPr/>
            </p:nvPicPr>
            <p:blipFill>
              <a:blip r:embed="rId33"/>
              <a:stretch>
                <a:fillRect/>
              </a:stretch>
            </p:blipFill>
            <p:spPr>
              <a:xfrm>
                <a:off x="545048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D9F6F6B3-7B1F-E963-43C3-3E8FD9C7D1E3}"/>
                  </a:ext>
                </a:extLst>
              </p14:cNvPr>
              <p14:cNvContentPartPr/>
              <p14:nvPr/>
            </p14:nvContentPartPr>
            <p14:xfrm>
              <a:off x="1310488" y="1587097"/>
              <a:ext cx="71640" cy="893520"/>
            </p14:xfrm>
          </p:contentPart>
        </mc:Choice>
        <mc:Fallback xmlns="">
          <p:pic>
            <p:nvPicPr>
              <p:cNvPr id="34" name="Ink 33">
                <a:extLst>
                  <a:ext uri="{FF2B5EF4-FFF2-40B4-BE49-F238E27FC236}">
                    <a16:creationId xmlns:a16="http://schemas.microsoft.com/office/drawing/2014/main" id="{18540B20-153D-8990-52E6-32A934C76153}"/>
                  </a:ext>
                </a:extLst>
              </p:cNvPr>
              <p:cNvPicPr/>
              <p:nvPr/>
            </p:nvPicPr>
            <p:blipFill>
              <a:blip r:embed="rId37"/>
              <a:stretch>
                <a:fillRect/>
              </a:stretch>
            </p:blipFill>
            <p:spPr>
              <a:xfrm>
                <a:off x="1274488" y="1515097"/>
                <a:ext cx="1432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288E410D-70CB-63ED-AD00-297515221333}"/>
                  </a:ext>
                </a:extLst>
              </p14:cNvPr>
              <p14:cNvContentPartPr/>
              <p14:nvPr/>
            </p14:nvContentPartPr>
            <p14:xfrm>
              <a:off x="1328488" y="1564417"/>
              <a:ext cx="112680" cy="887040"/>
            </p14:xfrm>
          </p:contentPart>
        </mc:Choice>
        <mc:Fallback xmlns="">
          <p:pic>
            <p:nvPicPr>
              <p:cNvPr id="35" name="Ink 34">
                <a:extLst>
                  <a:ext uri="{FF2B5EF4-FFF2-40B4-BE49-F238E27FC236}">
                    <a16:creationId xmlns:a16="http://schemas.microsoft.com/office/drawing/2014/main" id="{97836A8E-D8E3-4882-0F8C-1B9BA9DCD1F2}"/>
                  </a:ext>
                </a:extLst>
              </p:cNvPr>
              <p:cNvPicPr/>
              <p:nvPr/>
            </p:nvPicPr>
            <p:blipFill>
              <a:blip r:embed="rId39"/>
              <a:stretch>
                <a:fillRect/>
              </a:stretch>
            </p:blipFill>
            <p:spPr>
              <a:xfrm>
                <a:off x="1292488" y="1492417"/>
                <a:ext cx="184320" cy="10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A74FF255-0787-69AE-9331-5BD54F8123C6}"/>
                  </a:ext>
                </a:extLst>
              </p14:cNvPr>
              <p14:cNvContentPartPr/>
              <p14:nvPr/>
            </p14:nvContentPartPr>
            <p14:xfrm>
              <a:off x="1259368" y="2682577"/>
              <a:ext cx="223560" cy="360"/>
            </p14:xfrm>
          </p:contentPart>
        </mc:Choice>
        <mc:Fallback xmlns="">
          <p:pic>
            <p:nvPicPr>
              <p:cNvPr id="36" name="Ink 35">
                <a:extLst>
                  <a:ext uri="{FF2B5EF4-FFF2-40B4-BE49-F238E27FC236}">
                    <a16:creationId xmlns:a16="http://schemas.microsoft.com/office/drawing/2014/main" id="{30348EF3-24DE-027B-B901-A24C54441CA2}"/>
                  </a:ext>
                </a:extLst>
              </p:cNvPr>
              <p:cNvPicPr/>
              <p:nvPr/>
            </p:nvPicPr>
            <p:blipFill>
              <a:blip r:embed="rId41"/>
              <a:stretch>
                <a:fillRect/>
              </a:stretch>
            </p:blipFill>
            <p:spPr>
              <a:xfrm>
                <a:off x="1223728" y="2610577"/>
                <a:ext cx="29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F7A86B32-5488-D4A7-E363-418EE437B8DC}"/>
                  </a:ext>
                </a:extLst>
              </p14:cNvPr>
              <p14:cNvContentPartPr/>
              <p14:nvPr/>
            </p14:nvContentPartPr>
            <p14:xfrm>
              <a:off x="2630608" y="59617"/>
              <a:ext cx="422280" cy="52920"/>
            </p14:xfrm>
          </p:contentPart>
        </mc:Choice>
        <mc:Fallback xmlns="">
          <p:pic>
            <p:nvPicPr>
              <p:cNvPr id="37" name="Ink 36">
                <a:extLst>
                  <a:ext uri="{FF2B5EF4-FFF2-40B4-BE49-F238E27FC236}">
                    <a16:creationId xmlns:a16="http://schemas.microsoft.com/office/drawing/2014/main" id="{B97F29C3-F942-C0B8-CFE8-64E8A2F70891}"/>
                  </a:ext>
                </a:extLst>
              </p:cNvPr>
              <p:cNvPicPr/>
              <p:nvPr/>
            </p:nvPicPr>
            <p:blipFill>
              <a:blip r:embed="rId43"/>
              <a:stretch>
                <a:fillRect/>
              </a:stretch>
            </p:blipFill>
            <p:spPr>
              <a:xfrm>
                <a:off x="2594968" y="-12383"/>
                <a:ext cx="49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C525DB8F-EB63-1E69-DC6A-E4891A7BBBD0}"/>
                  </a:ext>
                </a:extLst>
              </p14:cNvPr>
              <p14:cNvContentPartPr/>
              <p14:nvPr/>
            </p14:nvContentPartPr>
            <p14:xfrm>
              <a:off x="3545368" y="103205"/>
              <a:ext cx="491760" cy="10080"/>
            </p14:xfrm>
          </p:contentPart>
        </mc:Choice>
        <mc:Fallback xmlns="">
          <p:pic>
            <p:nvPicPr>
              <p:cNvPr id="38" name="Ink 37">
                <a:extLst>
                  <a:ext uri="{FF2B5EF4-FFF2-40B4-BE49-F238E27FC236}">
                    <a16:creationId xmlns:a16="http://schemas.microsoft.com/office/drawing/2014/main" id="{2CCEE657-06F4-B57C-58CB-1556FA6021F8}"/>
                  </a:ext>
                </a:extLst>
              </p:cNvPr>
              <p:cNvPicPr/>
              <p:nvPr/>
            </p:nvPicPr>
            <p:blipFill>
              <a:blip r:embed="rId45"/>
              <a:stretch>
                <a:fillRect/>
              </a:stretch>
            </p:blipFill>
            <p:spPr>
              <a:xfrm>
                <a:off x="3509368" y="31565"/>
                <a:ext cx="563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9B898F18-55D1-A06A-48A1-242E643110BB}"/>
                  </a:ext>
                </a:extLst>
              </p14:cNvPr>
              <p14:cNvContentPartPr/>
              <p14:nvPr/>
            </p14:nvContentPartPr>
            <p14:xfrm>
              <a:off x="1172968" y="206885"/>
              <a:ext cx="309960" cy="360"/>
            </p14:xfrm>
          </p:contentPart>
        </mc:Choice>
        <mc:Fallback xmlns="">
          <p:pic>
            <p:nvPicPr>
              <p:cNvPr id="39" name="Ink 38">
                <a:extLst>
                  <a:ext uri="{FF2B5EF4-FFF2-40B4-BE49-F238E27FC236}">
                    <a16:creationId xmlns:a16="http://schemas.microsoft.com/office/drawing/2014/main" id="{AEF197DC-C554-97EB-D341-04D175E3EA78}"/>
                  </a:ext>
                </a:extLst>
              </p:cNvPr>
              <p:cNvPicPr/>
              <p:nvPr/>
            </p:nvPicPr>
            <p:blipFill>
              <a:blip r:embed="rId47"/>
              <a:stretch>
                <a:fillRect/>
              </a:stretch>
            </p:blipFill>
            <p:spPr>
              <a:xfrm>
                <a:off x="1137328" y="135245"/>
                <a:ext cx="38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B52B71F1-4337-2208-66BF-9EEB7F1B0E99}"/>
                  </a:ext>
                </a:extLst>
              </p14:cNvPr>
              <p14:cNvContentPartPr/>
              <p14:nvPr/>
            </p14:nvContentPartPr>
            <p14:xfrm>
              <a:off x="1017808" y="353765"/>
              <a:ext cx="430560" cy="360"/>
            </p14:xfrm>
          </p:contentPart>
        </mc:Choice>
        <mc:Fallback xmlns="">
          <p:pic>
            <p:nvPicPr>
              <p:cNvPr id="40" name="Ink 39">
                <a:extLst>
                  <a:ext uri="{FF2B5EF4-FFF2-40B4-BE49-F238E27FC236}">
                    <a16:creationId xmlns:a16="http://schemas.microsoft.com/office/drawing/2014/main" id="{200C9FEB-99AA-2EC2-FFDD-03B3B76C9C3B}"/>
                  </a:ext>
                </a:extLst>
              </p:cNvPr>
              <p:cNvPicPr/>
              <p:nvPr/>
            </p:nvPicPr>
            <p:blipFill>
              <a:blip r:embed="rId49"/>
              <a:stretch>
                <a:fillRect/>
              </a:stretch>
            </p:blipFill>
            <p:spPr>
              <a:xfrm>
                <a:off x="982168" y="281765"/>
                <a:ext cx="50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548C653D-B627-D245-D6C3-407CADAC0B30}"/>
                  </a:ext>
                </a:extLst>
              </p14:cNvPr>
              <p14:cNvContentPartPr/>
              <p14:nvPr/>
            </p14:nvContentPartPr>
            <p14:xfrm>
              <a:off x="3640048" y="534125"/>
              <a:ext cx="612000" cy="10080"/>
            </p14:xfrm>
          </p:contentPart>
        </mc:Choice>
        <mc:Fallback xmlns="">
          <p:pic>
            <p:nvPicPr>
              <p:cNvPr id="41" name="Ink 40">
                <a:extLst>
                  <a:ext uri="{FF2B5EF4-FFF2-40B4-BE49-F238E27FC236}">
                    <a16:creationId xmlns:a16="http://schemas.microsoft.com/office/drawing/2014/main" id="{2C93EE2B-BCDA-A3C8-1FD9-20F7F9CAD84D}"/>
                  </a:ext>
                </a:extLst>
              </p:cNvPr>
              <p:cNvPicPr/>
              <p:nvPr/>
            </p:nvPicPr>
            <p:blipFill>
              <a:blip r:embed="rId51"/>
              <a:stretch>
                <a:fillRect/>
              </a:stretch>
            </p:blipFill>
            <p:spPr>
              <a:xfrm>
                <a:off x="3604408" y="462485"/>
                <a:ext cx="683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D42F6B8A-4879-7E4E-6B3C-7A4E19225BD0}"/>
                  </a:ext>
                </a:extLst>
              </p14:cNvPr>
              <p14:cNvContentPartPr/>
              <p14:nvPr/>
            </p14:nvContentPartPr>
            <p14:xfrm>
              <a:off x="983248" y="1034885"/>
              <a:ext cx="496800" cy="360"/>
            </p14:xfrm>
          </p:contentPart>
        </mc:Choice>
        <mc:Fallback xmlns="">
          <p:pic>
            <p:nvPicPr>
              <p:cNvPr id="42" name="Ink 41">
                <a:extLst>
                  <a:ext uri="{FF2B5EF4-FFF2-40B4-BE49-F238E27FC236}">
                    <a16:creationId xmlns:a16="http://schemas.microsoft.com/office/drawing/2014/main" id="{30683A67-E712-B661-2A64-98CD5244892C}"/>
                  </a:ext>
                </a:extLst>
              </p:cNvPr>
              <p:cNvPicPr/>
              <p:nvPr/>
            </p:nvPicPr>
            <p:blipFill>
              <a:blip r:embed="rId53"/>
              <a:stretch>
                <a:fillRect/>
              </a:stretch>
            </p:blipFill>
            <p:spPr>
              <a:xfrm>
                <a:off x="947608" y="963245"/>
                <a:ext cx="568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5F326341-C2B3-72C3-E456-C9822F94C3FF}"/>
                  </a:ext>
                </a:extLst>
              </p14:cNvPr>
              <p14:cNvContentPartPr/>
              <p14:nvPr/>
            </p14:nvContentPartPr>
            <p14:xfrm>
              <a:off x="931408" y="698645"/>
              <a:ext cx="594720" cy="360"/>
            </p14:xfrm>
          </p:contentPart>
        </mc:Choice>
        <mc:Fallback xmlns="">
          <p:pic>
            <p:nvPicPr>
              <p:cNvPr id="43" name="Ink 42">
                <a:extLst>
                  <a:ext uri="{FF2B5EF4-FFF2-40B4-BE49-F238E27FC236}">
                    <a16:creationId xmlns:a16="http://schemas.microsoft.com/office/drawing/2014/main" id="{04A34FF8-1D4B-6386-D6A2-B5E3198966F4}"/>
                  </a:ext>
                </a:extLst>
              </p:cNvPr>
              <p:cNvPicPr/>
              <p:nvPr/>
            </p:nvPicPr>
            <p:blipFill>
              <a:blip r:embed="rId55"/>
              <a:stretch>
                <a:fillRect/>
              </a:stretch>
            </p:blipFill>
            <p:spPr>
              <a:xfrm>
                <a:off x="895768" y="626645"/>
                <a:ext cx="66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B31928B7-378D-BD3F-349D-66D51FD6CB0B}"/>
                  </a:ext>
                </a:extLst>
              </p14:cNvPr>
              <p14:cNvContentPartPr/>
              <p14:nvPr/>
            </p14:nvContentPartPr>
            <p14:xfrm>
              <a:off x="923128" y="1199045"/>
              <a:ext cx="516960" cy="360"/>
            </p14:xfrm>
          </p:contentPart>
        </mc:Choice>
        <mc:Fallback xmlns="">
          <p:pic>
            <p:nvPicPr>
              <p:cNvPr id="44" name="Ink 43">
                <a:extLst>
                  <a:ext uri="{FF2B5EF4-FFF2-40B4-BE49-F238E27FC236}">
                    <a16:creationId xmlns:a16="http://schemas.microsoft.com/office/drawing/2014/main" id="{DFCC08E2-D404-8E64-4C36-5FFE3E2590FF}"/>
                  </a:ext>
                </a:extLst>
              </p:cNvPr>
              <p:cNvPicPr/>
              <p:nvPr/>
            </p:nvPicPr>
            <p:blipFill>
              <a:blip r:embed="rId57"/>
              <a:stretch>
                <a:fillRect/>
              </a:stretch>
            </p:blipFill>
            <p:spPr>
              <a:xfrm>
                <a:off x="887128" y="1127045"/>
                <a:ext cx="58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F932048B-4167-1379-78E7-4F433ED48DB9}"/>
                  </a:ext>
                </a:extLst>
              </p14:cNvPr>
              <p14:cNvContentPartPr/>
              <p14:nvPr/>
            </p14:nvContentPartPr>
            <p14:xfrm>
              <a:off x="965968" y="1335845"/>
              <a:ext cx="482760" cy="18720"/>
            </p14:xfrm>
          </p:contentPart>
        </mc:Choice>
        <mc:Fallback xmlns="">
          <p:pic>
            <p:nvPicPr>
              <p:cNvPr id="45" name="Ink 44">
                <a:extLst>
                  <a:ext uri="{FF2B5EF4-FFF2-40B4-BE49-F238E27FC236}">
                    <a16:creationId xmlns:a16="http://schemas.microsoft.com/office/drawing/2014/main" id="{6A9DD501-5800-504B-21CA-524AD7DF507C}"/>
                  </a:ext>
                </a:extLst>
              </p:cNvPr>
              <p:cNvPicPr/>
              <p:nvPr/>
            </p:nvPicPr>
            <p:blipFill>
              <a:blip r:embed="rId59"/>
              <a:stretch>
                <a:fillRect/>
              </a:stretch>
            </p:blipFill>
            <p:spPr>
              <a:xfrm>
                <a:off x="930328" y="1264205"/>
                <a:ext cx="554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a:extLst>
                  <a:ext uri="{FF2B5EF4-FFF2-40B4-BE49-F238E27FC236}">
                    <a16:creationId xmlns:a16="http://schemas.microsoft.com/office/drawing/2014/main" id="{CDC9EB77-1E80-2619-0A75-785297BB249B}"/>
                  </a:ext>
                </a:extLst>
              </p14:cNvPr>
              <p14:cNvContentPartPr/>
              <p14:nvPr/>
            </p14:nvContentPartPr>
            <p14:xfrm>
              <a:off x="1358730" y="3524130"/>
              <a:ext cx="295920" cy="6840"/>
            </p14:xfrm>
          </p:contentPart>
        </mc:Choice>
        <mc:Fallback xmlns="">
          <p:pic>
            <p:nvPicPr>
              <p:cNvPr id="13" name="Ink 12">
                <a:extLst>
                  <a:ext uri="{FF2B5EF4-FFF2-40B4-BE49-F238E27FC236}">
                    <a16:creationId xmlns:a16="http://schemas.microsoft.com/office/drawing/2014/main" id="{3C758109-FF18-D826-4F94-73F472E6EBCA}"/>
                  </a:ext>
                </a:extLst>
              </p:cNvPr>
              <p:cNvPicPr/>
              <p:nvPr/>
            </p:nvPicPr>
            <p:blipFill>
              <a:blip r:embed="rId64"/>
              <a:stretch>
                <a:fillRect/>
              </a:stretch>
            </p:blipFill>
            <p:spPr>
              <a:xfrm>
                <a:off x="1323090" y="3452130"/>
                <a:ext cx="367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0E991C7A-EC16-5A6A-D56F-BDD79972EBB4}"/>
                  </a:ext>
                </a:extLst>
              </p14:cNvPr>
              <p14:cNvContentPartPr/>
              <p14:nvPr/>
            </p14:nvContentPartPr>
            <p14:xfrm>
              <a:off x="4954851" y="2656166"/>
              <a:ext cx="182160" cy="360"/>
            </p14:xfrm>
          </p:contentPart>
        </mc:Choice>
        <mc:Fallback xmlns="">
          <p:pic>
            <p:nvPicPr>
              <p:cNvPr id="47" name="Ink 46">
                <a:extLst>
                  <a:ext uri="{FF2B5EF4-FFF2-40B4-BE49-F238E27FC236}">
                    <a16:creationId xmlns:a16="http://schemas.microsoft.com/office/drawing/2014/main" id="{253AB1CE-1E2D-596C-634C-747E766A3F89}"/>
                  </a:ext>
                </a:extLst>
              </p:cNvPr>
              <p:cNvPicPr/>
              <p:nvPr/>
            </p:nvPicPr>
            <p:blipFill>
              <a:blip r:embed="rId68"/>
              <a:stretch>
                <a:fillRect/>
              </a:stretch>
            </p:blipFill>
            <p:spPr>
              <a:xfrm>
                <a:off x="4919211" y="2584166"/>
                <a:ext cx="253800" cy="144000"/>
              </a:xfrm>
              <a:prstGeom prst="rect">
                <a:avLst/>
              </a:prstGeom>
            </p:spPr>
          </p:pic>
        </mc:Fallback>
      </mc:AlternateContent>
      <p:sp>
        <p:nvSpPr>
          <p:cNvPr id="48" name="TextBox 47">
            <a:extLst>
              <a:ext uri="{FF2B5EF4-FFF2-40B4-BE49-F238E27FC236}">
                <a16:creationId xmlns:a16="http://schemas.microsoft.com/office/drawing/2014/main" id="{5FB1896D-6B96-1B4C-8C22-90716B8B09CB}"/>
              </a:ext>
            </a:extLst>
          </p:cNvPr>
          <p:cNvSpPr txBox="1"/>
          <p:nvPr/>
        </p:nvSpPr>
        <p:spPr>
          <a:xfrm>
            <a:off x="7746208" y="1105296"/>
            <a:ext cx="2725920" cy="461665"/>
          </a:xfrm>
          <a:prstGeom prst="rect">
            <a:avLst/>
          </a:prstGeom>
          <a:solidFill>
            <a:srgbClr val="FFFF00"/>
          </a:solidFill>
          <a:ln>
            <a:solidFill>
              <a:schemeClr val="accent1"/>
            </a:solidFill>
          </a:ln>
        </p:spPr>
        <p:txBody>
          <a:bodyPr wrap="square" rtlCol="0">
            <a:spAutoFit/>
          </a:bodyPr>
          <a:lstStyle/>
          <a:p>
            <a:r>
              <a:rPr lang="en-US" sz="1200" b="1" dirty="0"/>
              <a:t>At7 Blink, Blink Enable, +Blink Chr,</a:t>
            </a:r>
          </a:p>
          <a:p>
            <a:r>
              <a:rPr lang="en-US" sz="1200" b="1" dirty="0"/>
              <a:t>-Cursor</a:t>
            </a:r>
          </a:p>
        </p:txBody>
      </p:sp>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F1A08818-3BD8-7B6B-43FF-F59A0AE2D610}"/>
                  </a:ext>
                </a:extLst>
              </p14:cNvPr>
              <p14:cNvContentPartPr/>
              <p14:nvPr/>
            </p14:nvContentPartPr>
            <p14:xfrm>
              <a:off x="7354428" y="3735335"/>
              <a:ext cx="414000" cy="32760"/>
            </p14:xfrm>
          </p:contentPart>
        </mc:Choice>
        <mc:Fallback xmlns="">
          <p:pic>
            <p:nvPicPr>
              <p:cNvPr id="49" name="Ink 48">
                <a:extLst>
                  <a:ext uri="{FF2B5EF4-FFF2-40B4-BE49-F238E27FC236}">
                    <a16:creationId xmlns:a16="http://schemas.microsoft.com/office/drawing/2014/main" id="{10A18A63-52E4-48C6-EFAD-5A0D7F241CD0}"/>
                  </a:ext>
                </a:extLst>
              </p:cNvPr>
              <p:cNvPicPr/>
              <p:nvPr/>
            </p:nvPicPr>
            <p:blipFill>
              <a:blip r:embed="rId70"/>
              <a:stretch>
                <a:fillRect/>
              </a:stretch>
            </p:blipFill>
            <p:spPr>
              <a:xfrm>
                <a:off x="7318788" y="3663695"/>
                <a:ext cx="4856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C823D5D9-CA77-CB38-0D12-56768238FB7D}"/>
                  </a:ext>
                </a:extLst>
              </p14:cNvPr>
              <p14:cNvContentPartPr/>
              <p14:nvPr/>
            </p14:nvContentPartPr>
            <p14:xfrm>
              <a:off x="7740708" y="4154015"/>
              <a:ext cx="228240" cy="360"/>
            </p14:xfrm>
          </p:contentPart>
        </mc:Choice>
        <mc:Fallback xmlns="">
          <p:pic>
            <p:nvPicPr>
              <p:cNvPr id="50" name="Ink 49">
                <a:extLst>
                  <a:ext uri="{FF2B5EF4-FFF2-40B4-BE49-F238E27FC236}">
                    <a16:creationId xmlns:a16="http://schemas.microsoft.com/office/drawing/2014/main" id="{41DA8EFF-55E2-D834-9487-52C3D57C1E48}"/>
                  </a:ext>
                </a:extLst>
              </p:cNvPr>
              <p:cNvPicPr/>
              <p:nvPr/>
            </p:nvPicPr>
            <p:blipFill>
              <a:blip r:embed="rId72"/>
              <a:stretch>
                <a:fillRect/>
              </a:stretch>
            </p:blipFill>
            <p:spPr>
              <a:xfrm>
                <a:off x="7704708" y="4082375"/>
                <a:ext cx="29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2F67E717-6AB1-E838-BFA2-C7836920D664}"/>
                  </a:ext>
                </a:extLst>
              </p14:cNvPr>
              <p14:cNvContentPartPr/>
              <p14:nvPr/>
            </p14:nvContentPartPr>
            <p14:xfrm>
              <a:off x="7630548" y="4311695"/>
              <a:ext cx="420120" cy="24120"/>
            </p14:xfrm>
          </p:contentPart>
        </mc:Choice>
        <mc:Fallback xmlns="">
          <p:pic>
            <p:nvPicPr>
              <p:cNvPr id="51" name="Ink 50">
                <a:extLst>
                  <a:ext uri="{FF2B5EF4-FFF2-40B4-BE49-F238E27FC236}">
                    <a16:creationId xmlns:a16="http://schemas.microsoft.com/office/drawing/2014/main" id="{12433172-16ED-CEB1-3479-000FF8C8EA5C}"/>
                  </a:ext>
                </a:extLst>
              </p:cNvPr>
              <p:cNvPicPr/>
              <p:nvPr/>
            </p:nvPicPr>
            <p:blipFill>
              <a:blip r:embed="rId74"/>
              <a:stretch>
                <a:fillRect/>
              </a:stretch>
            </p:blipFill>
            <p:spPr>
              <a:xfrm>
                <a:off x="7594548" y="4239695"/>
                <a:ext cx="491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FCBF7F4B-4702-F3F2-36B6-B64B6961830A}"/>
                  </a:ext>
                </a:extLst>
              </p14:cNvPr>
              <p14:cNvContentPartPr/>
              <p14:nvPr/>
            </p14:nvContentPartPr>
            <p14:xfrm>
              <a:off x="8410668" y="3514655"/>
              <a:ext cx="480960" cy="25200"/>
            </p14:xfrm>
          </p:contentPart>
        </mc:Choice>
        <mc:Fallback xmlns="">
          <p:pic>
            <p:nvPicPr>
              <p:cNvPr id="52" name="Ink 51">
                <a:extLst>
                  <a:ext uri="{FF2B5EF4-FFF2-40B4-BE49-F238E27FC236}">
                    <a16:creationId xmlns:a16="http://schemas.microsoft.com/office/drawing/2014/main" id="{10332AC1-D9F6-3544-B4CB-7F8B22CF860A}"/>
                  </a:ext>
                </a:extLst>
              </p:cNvPr>
              <p:cNvPicPr/>
              <p:nvPr/>
            </p:nvPicPr>
            <p:blipFill>
              <a:blip r:embed="rId76"/>
              <a:stretch>
                <a:fillRect/>
              </a:stretch>
            </p:blipFill>
            <p:spPr>
              <a:xfrm>
                <a:off x="8375028" y="3442655"/>
                <a:ext cx="552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1CED7381-AB5F-90D5-DFCF-A48F6A622D5D}"/>
                  </a:ext>
                </a:extLst>
              </p14:cNvPr>
              <p14:cNvContentPartPr/>
              <p14:nvPr/>
            </p14:nvContentPartPr>
            <p14:xfrm>
              <a:off x="8418588" y="3624815"/>
              <a:ext cx="370080" cy="9000"/>
            </p14:xfrm>
          </p:contentPart>
        </mc:Choice>
        <mc:Fallback xmlns="">
          <p:pic>
            <p:nvPicPr>
              <p:cNvPr id="53" name="Ink 52">
                <a:extLst>
                  <a:ext uri="{FF2B5EF4-FFF2-40B4-BE49-F238E27FC236}">
                    <a16:creationId xmlns:a16="http://schemas.microsoft.com/office/drawing/2014/main" id="{B09E2CB0-3123-06F7-9391-7ECBECE9DBE7}"/>
                  </a:ext>
                </a:extLst>
              </p:cNvPr>
              <p:cNvPicPr/>
              <p:nvPr/>
            </p:nvPicPr>
            <p:blipFill>
              <a:blip r:embed="rId78"/>
              <a:stretch>
                <a:fillRect/>
              </a:stretch>
            </p:blipFill>
            <p:spPr>
              <a:xfrm>
                <a:off x="8382588" y="3553175"/>
                <a:ext cx="441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9A2C479D-88A3-E792-C4D8-EF46767E030C}"/>
                  </a:ext>
                </a:extLst>
              </p14:cNvPr>
              <p14:cNvContentPartPr/>
              <p14:nvPr/>
            </p14:nvContentPartPr>
            <p14:xfrm>
              <a:off x="7811628" y="2932535"/>
              <a:ext cx="581040" cy="46080"/>
            </p14:xfrm>
          </p:contentPart>
        </mc:Choice>
        <mc:Fallback xmlns="">
          <p:pic>
            <p:nvPicPr>
              <p:cNvPr id="54" name="Ink 53">
                <a:extLst>
                  <a:ext uri="{FF2B5EF4-FFF2-40B4-BE49-F238E27FC236}">
                    <a16:creationId xmlns:a16="http://schemas.microsoft.com/office/drawing/2014/main" id="{F050A202-D434-932A-626E-EB0F6742FC8C}"/>
                  </a:ext>
                </a:extLst>
              </p:cNvPr>
              <p:cNvPicPr/>
              <p:nvPr/>
            </p:nvPicPr>
            <p:blipFill>
              <a:blip r:embed="rId80"/>
              <a:stretch>
                <a:fillRect/>
              </a:stretch>
            </p:blipFill>
            <p:spPr>
              <a:xfrm>
                <a:off x="7775628" y="2860535"/>
                <a:ext cx="652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3BFD56F9-E05F-E2F4-0256-EB244022F19C}"/>
                  </a:ext>
                </a:extLst>
              </p14:cNvPr>
              <p14:cNvContentPartPr/>
              <p14:nvPr/>
            </p14:nvContentPartPr>
            <p14:xfrm>
              <a:off x="7859148" y="3078695"/>
              <a:ext cx="475200" cy="83160"/>
            </p14:xfrm>
          </p:contentPart>
        </mc:Choice>
        <mc:Fallback xmlns="">
          <p:pic>
            <p:nvPicPr>
              <p:cNvPr id="55" name="Ink 54">
                <a:extLst>
                  <a:ext uri="{FF2B5EF4-FFF2-40B4-BE49-F238E27FC236}">
                    <a16:creationId xmlns:a16="http://schemas.microsoft.com/office/drawing/2014/main" id="{1B310C52-AF08-3CE2-037A-7AA82148C514}"/>
                  </a:ext>
                </a:extLst>
              </p:cNvPr>
              <p:cNvPicPr/>
              <p:nvPr/>
            </p:nvPicPr>
            <p:blipFill>
              <a:blip r:embed="rId82"/>
              <a:stretch>
                <a:fillRect/>
              </a:stretch>
            </p:blipFill>
            <p:spPr>
              <a:xfrm>
                <a:off x="7823148" y="3007055"/>
                <a:ext cx="546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CFD517CD-7115-0F48-A0FB-62BC6CB07CC3}"/>
                  </a:ext>
                </a:extLst>
              </p14:cNvPr>
              <p14:cNvContentPartPr/>
              <p14:nvPr/>
            </p14:nvContentPartPr>
            <p14:xfrm>
              <a:off x="9199068" y="2869175"/>
              <a:ext cx="392040" cy="47160"/>
            </p14:xfrm>
          </p:contentPart>
        </mc:Choice>
        <mc:Fallback xmlns="">
          <p:pic>
            <p:nvPicPr>
              <p:cNvPr id="56" name="Ink 55">
                <a:extLst>
                  <a:ext uri="{FF2B5EF4-FFF2-40B4-BE49-F238E27FC236}">
                    <a16:creationId xmlns:a16="http://schemas.microsoft.com/office/drawing/2014/main" id="{B4D29D50-0816-95E6-9405-E21438893AB0}"/>
                  </a:ext>
                </a:extLst>
              </p:cNvPr>
              <p:cNvPicPr/>
              <p:nvPr/>
            </p:nvPicPr>
            <p:blipFill>
              <a:blip r:embed="rId84"/>
              <a:stretch>
                <a:fillRect/>
              </a:stretch>
            </p:blipFill>
            <p:spPr>
              <a:xfrm>
                <a:off x="9163068" y="2797535"/>
                <a:ext cx="463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45136C25-465C-250F-8B2B-5CD78A63F5FD}"/>
                  </a:ext>
                </a:extLst>
              </p14:cNvPr>
              <p14:cNvContentPartPr/>
              <p14:nvPr/>
            </p14:nvContentPartPr>
            <p14:xfrm>
              <a:off x="9136068" y="2987615"/>
              <a:ext cx="352080" cy="32760"/>
            </p14:xfrm>
          </p:contentPart>
        </mc:Choice>
        <mc:Fallback xmlns="">
          <p:pic>
            <p:nvPicPr>
              <p:cNvPr id="57" name="Ink 56">
                <a:extLst>
                  <a:ext uri="{FF2B5EF4-FFF2-40B4-BE49-F238E27FC236}">
                    <a16:creationId xmlns:a16="http://schemas.microsoft.com/office/drawing/2014/main" id="{521A3FF8-C5E1-20AC-6227-6CEEE9D23B2D}"/>
                  </a:ext>
                </a:extLst>
              </p:cNvPr>
              <p:cNvPicPr/>
              <p:nvPr/>
            </p:nvPicPr>
            <p:blipFill>
              <a:blip r:embed="rId86"/>
              <a:stretch>
                <a:fillRect/>
              </a:stretch>
            </p:blipFill>
            <p:spPr>
              <a:xfrm>
                <a:off x="9100068" y="2915615"/>
                <a:ext cx="423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7A45DDB1-3D9B-BDE6-6525-E9741494F69C}"/>
                  </a:ext>
                </a:extLst>
              </p14:cNvPr>
              <p14:cNvContentPartPr/>
              <p14:nvPr/>
            </p14:nvContentPartPr>
            <p14:xfrm>
              <a:off x="9332988" y="4067975"/>
              <a:ext cx="457200" cy="39240"/>
            </p14:xfrm>
          </p:contentPart>
        </mc:Choice>
        <mc:Fallback xmlns="">
          <p:pic>
            <p:nvPicPr>
              <p:cNvPr id="58" name="Ink 57">
                <a:extLst>
                  <a:ext uri="{FF2B5EF4-FFF2-40B4-BE49-F238E27FC236}">
                    <a16:creationId xmlns:a16="http://schemas.microsoft.com/office/drawing/2014/main" id="{1D8F611B-16D6-D250-FC07-489DCD029DA7}"/>
                  </a:ext>
                </a:extLst>
              </p:cNvPr>
              <p:cNvPicPr/>
              <p:nvPr/>
            </p:nvPicPr>
            <p:blipFill>
              <a:blip r:embed="rId88"/>
              <a:stretch>
                <a:fillRect/>
              </a:stretch>
            </p:blipFill>
            <p:spPr>
              <a:xfrm>
                <a:off x="9297348" y="3995975"/>
                <a:ext cx="528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C63D346C-9801-D7F7-C1D2-A68B849E483F}"/>
                  </a:ext>
                </a:extLst>
              </p14:cNvPr>
              <p14:cNvContentPartPr/>
              <p14:nvPr/>
            </p14:nvContentPartPr>
            <p14:xfrm>
              <a:off x="9317508" y="4200815"/>
              <a:ext cx="535320" cy="24480"/>
            </p14:xfrm>
          </p:contentPart>
        </mc:Choice>
        <mc:Fallback xmlns="">
          <p:pic>
            <p:nvPicPr>
              <p:cNvPr id="59" name="Ink 58">
                <a:extLst>
                  <a:ext uri="{FF2B5EF4-FFF2-40B4-BE49-F238E27FC236}">
                    <a16:creationId xmlns:a16="http://schemas.microsoft.com/office/drawing/2014/main" id="{6D301BE2-8651-542E-3064-D641E85C3298}"/>
                  </a:ext>
                </a:extLst>
              </p:cNvPr>
              <p:cNvPicPr/>
              <p:nvPr/>
            </p:nvPicPr>
            <p:blipFill>
              <a:blip r:embed="rId90"/>
              <a:stretch>
                <a:fillRect/>
              </a:stretch>
            </p:blipFill>
            <p:spPr>
              <a:xfrm>
                <a:off x="9281508" y="4129175"/>
                <a:ext cx="606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15CE7D1B-B317-2B11-8169-4ACCBEE9E680}"/>
                  </a:ext>
                </a:extLst>
              </p14:cNvPr>
              <p14:cNvContentPartPr/>
              <p14:nvPr/>
            </p14:nvContentPartPr>
            <p14:xfrm>
              <a:off x="5825148" y="4130255"/>
              <a:ext cx="371160" cy="360"/>
            </p14:xfrm>
          </p:contentPart>
        </mc:Choice>
        <mc:Fallback xmlns="">
          <p:pic>
            <p:nvPicPr>
              <p:cNvPr id="60" name="Ink 59">
                <a:extLst>
                  <a:ext uri="{FF2B5EF4-FFF2-40B4-BE49-F238E27FC236}">
                    <a16:creationId xmlns:a16="http://schemas.microsoft.com/office/drawing/2014/main" id="{38EDEAFF-DC3F-E920-9A12-EB436C2DA002}"/>
                  </a:ext>
                </a:extLst>
              </p:cNvPr>
              <p:cNvPicPr/>
              <p:nvPr/>
            </p:nvPicPr>
            <p:blipFill>
              <a:blip r:embed="rId92"/>
              <a:stretch>
                <a:fillRect/>
              </a:stretch>
            </p:blipFill>
            <p:spPr>
              <a:xfrm>
                <a:off x="5789508" y="4058615"/>
                <a:ext cx="442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77C17010-AB86-EF0C-713E-24BC8F634FFE}"/>
                  </a:ext>
                </a:extLst>
              </p14:cNvPr>
              <p14:cNvContentPartPr/>
              <p14:nvPr/>
            </p14:nvContentPartPr>
            <p14:xfrm>
              <a:off x="5833068" y="4240775"/>
              <a:ext cx="417240" cy="360"/>
            </p14:xfrm>
          </p:contentPart>
        </mc:Choice>
        <mc:Fallback xmlns="">
          <p:pic>
            <p:nvPicPr>
              <p:cNvPr id="61" name="Ink 60">
                <a:extLst>
                  <a:ext uri="{FF2B5EF4-FFF2-40B4-BE49-F238E27FC236}">
                    <a16:creationId xmlns:a16="http://schemas.microsoft.com/office/drawing/2014/main" id="{9E6CF4C4-BAB5-78F0-CFBB-2A9E1A7084A5}"/>
                  </a:ext>
                </a:extLst>
              </p:cNvPr>
              <p:cNvPicPr/>
              <p:nvPr/>
            </p:nvPicPr>
            <p:blipFill>
              <a:blip r:embed="rId94"/>
              <a:stretch>
                <a:fillRect/>
              </a:stretch>
            </p:blipFill>
            <p:spPr>
              <a:xfrm>
                <a:off x="5797068" y="4169135"/>
                <a:ext cx="48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369AC33E-EDC3-D068-3FA0-F537244F0BC4}"/>
                  </a:ext>
                </a:extLst>
              </p14:cNvPr>
              <p14:cNvContentPartPr/>
              <p14:nvPr/>
            </p14:nvContentPartPr>
            <p14:xfrm>
              <a:off x="5951148" y="3760175"/>
              <a:ext cx="366840" cy="16560"/>
            </p14:xfrm>
          </p:contentPart>
        </mc:Choice>
        <mc:Fallback xmlns="">
          <p:pic>
            <p:nvPicPr>
              <p:cNvPr id="62" name="Ink 61">
                <a:extLst>
                  <a:ext uri="{FF2B5EF4-FFF2-40B4-BE49-F238E27FC236}">
                    <a16:creationId xmlns:a16="http://schemas.microsoft.com/office/drawing/2014/main" id="{624AD22B-61EC-C177-A4E9-B2900665D83D}"/>
                  </a:ext>
                </a:extLst>
              </p:cNvPr>
              <p:cNvPicPr/>
              <p:nvPr/>
            </p:nvPicPr>
            <p:blipFill>
              <a:blip r:embed="rId96"/>
              <a:stretch>
                <a:fillRect/>
              </a:stretch>
            </p:blipFill>
            <p:spPr>
              <a:xfrm>
                <a:off x="5915508" y="3688175"/>
                <a:ext cx="438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D6BDE455-D721-4E75-3DD3-216B6809D772}"/>
                  </a:ext>
                </a:extLst>
              </p14:cNvPr>
              <p14:cNvContentPartPr/>
              <p14:nvPr/>
            </p14:nvContentPartPr>
            <p14:xfrm>
              <a:off x="5911908" y="3815255"/>
              <a:ext cx="406440" cy="27000"/>
            </p14:xfrm>
          </p:contentPart>
        </mc:Choice>
        <mc:Fallback xmlns="">
          <p:pic>
            <p:nvPicPr>
              <p:cNvPr id="63" name="Ink 62">
                <a:extLst>
                  <a:ext uri="{FF2B5EF4-FFF2-40B4-BE49-F238E27FC236}">
                    <a16:creationId xmlns:a16="http://schemas.microsoft.com/office/drawing/2014/main" id="{105C9B4D-E8AB-31F8-212C-1FEE6052F881}"/>
                  </a:ext>
                </a:extLst>
              </p:cNvPr>
              <p:cNvPicPr/>
              <p:nvPr/>
            </p:nvPicPr>
            <p:blipFill>
              <a:blip r:embed="rId98"/>
              <a:stretch>
                <a:fillRect/>
              </a:stretch>
            </p:blipFill>
            <p:spPr>
              <a:xfrm>
                <a:off x="5876268" y="3743255"/>
                <a:ext cx="478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FC543C43-DFAE-3619-5D14-41AF545D3206}"/>
                  </a:ext>
                </a:extLst>
              </p14:cNvPr>
              <p14:cNvContentPartPr/>
              <p14:nvPr/>
            </p14:nvContentPartPr>
            <p14:xfrm>
              <a:off x="4682148" y="3901655"/>
              <a:ext cx="283320" cy="8280"/>
            </p14:xfrm>
          </p:contentPart>
        </mc:Choice>
        <mc:Fallback xmlns="">
          <p:pic>
            <p:nvPicPr>
              <p:cNvPr id="64" name="Ink 63">
                <a:extLst>
                  <a:ext uri="{FF2B5EF4-FFF2-40B4-BE49-F238E27FC236}">
                    <a16:creationId xmlns:a16="http://schemas.microsoft.com/office/drawing/2014/main" id="{8D376E6D-D178-1107-1018-59D8A0066FCC}"/>
                  </a:ext>
                </a:extLst>
              </p:cNvPr>
              <p:cNvPicPr/>
              <p:nvPr/>
            </p:nvPicPr>
            <p:blipFill>
              <a:blip r:embed="rId100"/>
              <a:stretch>
                <a:fillRect/>
              </a:stretch>
            </p:blipFill>
            <p:spPr>
              <a:xfrm>
                <a:off x="4646148" y="3830015"/>
                <a:ext cx="354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87A6A305-EB65-1149-D704-42014965EE8E}"/>
                  </a:ext>
                </a:extLst>
              </p14:cNvPr>
              <p14:cNvContentPartPr/>
              <p14:nvPr/>
            </p14:nvContentPartPr>
            <p14:xfrm>
              <a:off x="5462628" y="5367575"/>
              <a:ext cx="424800" cy="8640"/>
            </p14:xfrm>
          </p:contentPart>
        </mc:Choice>
        <mc:Fallback xmlns="">
          <p:pic>
            <p:nvPicPr>
              <p:cNvPr id="65" name="Ink 64">
                <a:extLst>
                  <a:ext uri="{FF2B5EF4-FFF2-40B4-BE49-F238E27FC236}">
                    <a16:creationId xmlns:a16="http://schemas.microsoft.com/office/drawing/2014/main" id="{4BBE622D-9183-D561-2966-89FC1AA8C0EE}"/>
                  </a:ext>
                </a:extLst>
              </p:cNvPr>
              <p:cNvPicPr/>
              <p:nvPr/>
            </p:nvPicPr>
            <p:blipFill>
              <a:blip r:embed="rId102"/>
              <a:stretch>
                <a:fillRect/>
              </a:stretch>
            </p:blipFill>
            <p:spPr>
              <a:xfrm>
                <a:off x="5426988" y="5295935"/>
                <a:ext cx="496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4EFF0B81-7DBD-AECF-35C8-A3A1476EE093}"/>
                  </a:ext>
                </a:extLst>
              </p14:cNvPr>
              <p14:cNvContentPartPr/>
              <p14:nvPr/>
            </p14:nvContentPartPr>
            <p14:xfrm>
              <a:off x="5021268" y="5462615"/>
              <a:ext cx="488160" cy="9000"/>
            </p14:xfrm>
          </p:contentPart>
        </mc:Choice>
        <mc:Fallback xmlns="">
          <p:pic>
            <p:nvPicPr>
              <p:cNvPr id="66" name="Ink 65">
                <a:extLst>
                  <a:ext uri="{FF2B5EF4-FFF2-40B4-BE49-F238E27FC236}">
                    <a16:creationId xmlns:a16="http://schemas.microsoft.com/office/drawing/2014/main" id="{BF6D1D7B-5707-9FB6-7B57-4E686C5D6C01}"/>
                  </a:ext>
                </a:extLst>
              </p:cNvPr>
              <p:cNvPicPr/>
              <p:nvPr/>
            </p:nvPicPr>
            <p:blipFill>
              <a:blip r:embed="rId104"/>
              <a:stretch>
                <a:fillRect/>
              </a:stretch>
            </p:blipFill>
            <p:spPr>
              <a:xfrm>
                <a:off x="4985268" y="5390975"/>
                <a:ext cx="55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B641A55F-CAF9-9B27-5175-9B636763357A}"/>
                  </a:ext>
                </a:extLst>
              </p14:cNvPr>
              <p14:cNvContentPartPr/>
              <p14:nvPr/>
            </p14:nvContentPartPr>
            <p14:xfrm>
              <a:off x="6842148" y="622415"/>
              <a:ext cx="341280" cy="29520"/>
            </p14:xfrm>
          </p:contentPart>
        </mc:Choice>
        <mc:Fallback xmlns="">
          <p:pic>
            <p:nvPicPr>
              <p:cNvPr id="67" name="Ink 66">
                <a:extLst>
                  <a:ext uri="{FF2B5EF4-FFF2-40B4-BE49-F238E27FC236}">
                    <a16:creationId xmlns:a16="http://schemas.microsoft.com/office/drawing/2014/main" id="{AE48F62F-7121-E175-5177-D61935EDD6E3}"/>
                  </a:ext>
                </a:extLst>
              </p:cNvPr>
              <p:cNvPicPr/>
              <p:nvPr/>
            </p:nvPicPr>
            <p:blipFill>
              <a:blip r:embed="rId106"/>
              <a:stretch>
                <a:fillRect/>
              </a:stretch>
            </p:blipFill>
            <p:spPr>
              <a:xfrm>
                <a:off x="6806148" y="550775"/>
                <a:ext cx="412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8" name="Ink 67">
                <a:extLst>
                  <a:ext uri="{FF2B5EF4-FFF2-40B4-BE49-F238E27FC236}">
                    <a16:creationId xmlns:a16="http://schemas.microsoft.com/office/drawing/2014/main" id="{889A685D-F22A-C21D-2F81-5EE852A4021A}"/>
                  </a:ext>
                </a:extLst>
              </p14:cNvPr>
              <p14:cNvContentPartPr/>
              <p14:nvPr/>
            </p14:nvContentPartPr>
            <p14:xfrm>
              <a:off x="6834228" y="732935"/>
              <a:ext cx="340200" cy="60480"/>
            </p14:xfrm>
          </p:contentPart>
        </mc:Choice>
        <mc:Fallback xmlns="">
          <p:pic>
            <p:nvPicPr>
              <p:cNvPr id="68" name="Ink 67">
                <a:extLst>
                  <a:ext uri="{FF2B5EF4-FFF2-40B4-BE49-F238E27FC236}">
                    <a16:creationId xmlns:a16="http://schemas.microsoft.com/office/drawing/2014/main" id="{6A17B088-0FAC-47F3-7BEA-A51FDA3196B5}"/>
                  </a:ext>
                </a:extLst>
              </p:cNvPr>
              <p:cNvPicPr/>
              <p:nvPr/>
            </p:nvPicPr>
            <p:blipFill>
              <a:blip r:embed="rId108"/>
              <a:stretch>
                <a:fillRect/>
              </a:stretch>
            </p:blipFill>
            <p:spPr>
              <a:xfrm>
                <a:off x="6798228" y="661295"/>
                <a:ext cx="411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9" name="Ink 68">
                <a:extLst>
                  <a:ext uri="{FF2B5EF4-FFF2-40B4-BE49-F238E27FC236}">
                    <a16:creationId xmlns:a16="http://schemas.microsoft.com/office/drawing/2014/main" id="{3DF37391-0843-4596-77D3-1830F4A4C65D}"/>
                  </a:ext>
                </a:extLst>
              </p14:cNvPr>
              <p14:cNvContentPartPr/>
              <p14:nvPr/>
            </p14:nvContentPartPr>
            <p14:xfrm>
              <a:off x="6826308" y="843095"/>
              <a:ext cx="330480" cy="9360"/>
            </p14:xfrm>
          </p:contentPart>
        </mc:Choice>
        <mc:Fallback xmlns="">
          <p:pic>
            <p:nvPicPr>
              <p:cNvPr id="69" name="Ink 68">
                <a:extLst>
                  <a:ext uri="{FF2B5EF4-FFF2-40B4-BE49-F238E27FC236}">
                    <a16:creationId xmlns:a16="http://schemas.microsoft.com/office/drawing/2014/main" id="{FE22135E-DBBB-DA3A-7B6C-06CE934A098D}"/>
                  </a:ext>
                </a:extLst>
              </p:cNvPr>
              <p:cNvPicPr/>
              <p:nvPr/>
            </p:nvPicPr>
            <p:blipFill>
              <a:blip r:embed="rId110"/>
              <a:stretch>
                <a:fillRect/>
              </a:stretch>
            </p:blipFill>
            <p:spPr>
              <a:xfrm>
                <a:off x="6790668" y="771455"/>
                <a:ext cx="402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1E990E84-27F5-78DA-9299-96505B0B063F}"/>
                  </a:ext>
                </a:extLst>
              </p14:cNvPr>
              <p14:cNvContentPartPr/>
              <p14:nvPr/>
            </p14:nvContentPartPr>
            <p14:xfrm>
              <a:off x="6842148" y="1103375"/>
              <a:ext cx="370080" cy="39960"/>
            </p14:xfrm>
          </p:contentPart>
        </mc:Choice>
        <mc:Fallback xmlns="">
          <p:pic>
            <p:nvPicPr>
              <p:cNvPr id="70" name="Ink 69">
                <a:extLst>
                  <a:ext uri="{FF2B5EF4-FFF2-40B4-BE49-F238E27FC236}">
                    <a16:creationId xmlns:a16="http://schemas.microsoft.com/office/drawing/2014/main" id="{3D756C4E-CB1C-8F56-35A9-2EE6ED53A839}"/>
                  </a:ext>
                </a:extLst>
              </p:cNvPr>
              <p:cNvPicPr/>
              <p:nvPr/>
            </p:nvPicPr>
            <p:blipFill>
              <a:blip r:embed="rId112"/>
              <a:stretch>
                <a:fillRect/>
              </a:stretch>
            </p:blipFill>
            <p:spPr>
              <a:xfrm>
                <a:off x="6806148" y="1031375"/>
                <a:ext cx="441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C17A99C7-56E6-337A-E221-5444ED1F5A72}"/>
                  </a:ext>
                </a:extLst>
              </p14:cNvPr>
              <p14:cNvContentPartPr/>
              <p14:nvPr/>
            </p14:nvContentPartPr>
            <p14:xfrm>
              <a:off x="6794628" y="1278335"/>
              <a:ext cx="394560" cy="14400"/>
            </p14:xfrm>
          </p:contentPart>
        </mc:Choice>
        <mc:Fallback xmlns="">
          <p:pic>
            <p:nvPicPr>
              <p:cNvPr id="71" name="Ink 70">
                <a:extLst>
                  <a:ext uri="{FF2B5EF4-FFF2-40B4-BE49-F238E27FC236}">
                    <a16:creationId xmlns:a16="http://schemas.microsoft.com/office/drawing/2014/main" id="{225D0662-8277-65E9-5A76-0E1BF632580F}"/>
                  </a:ext>
                </a:extLst>
              </p:cNvPr>
              <p:cNvPicPr/>
              <p:nvPr/>
            </p:nvPicPr>
            <p:blipFill>
              <a:blip r:embed="rId114"/>
              <a:stretch>
                <a:fillRect/>
              </a:stretch>
            </p:blipFill>
            <p:spPr>
              <a:xfrm>
                <a:off x="6758988" y="1206695"/>
                <a:ext cx="466200" cy="158040"/>
              </a:xfrm>
              <a:prstGeom prst="rect">
                <a:avLst/>
              </a:prstGeom>
            </p:spPr>
          </p:pic>
        </mc:Fallback>
      </mc:AlternateContent>
      <p:sp>
        <p:nvSpPr>
          <p:cNvPr id="7" name="TextBox 6">
            <a:extLst>
              <a:ext uri="{FF2B5EF4-FFF2-40B4-BE49-F238E27FC236}">
                <a16:creationId xmlns:a16="http://schemas.microsoft.com/office/drawing/2014/main" id="{313C145C-F2D8-6BDC-6264-6079493CCB77}"/>
              </a:ext>
            </a:extLst>
          </p:cNvPr>
          <p:cNvSpPr txBox="1"/>
          <p:nvPr/>
        </p:nvSpPr>
        <p:spPr>
          <a:xfrm>
            <a:off x="4201978" y="290455"/>
            <a:ext cx="2603294" cy="276999"/>
          </a:xfrm>
          <a:prstGeom prst="rect">
            <a:avLst/>
          </a:prstGeom>
          <a:solidFill>
            <a:srgbClr val="FFFF00"/>
          </a:solidFill>
          <a:ln>
            <a:solidFill>
              <a:schemeClr val="accent1"/>
            </a:solidFill>
          </a:ln>
        </p:spPr>
        <p:txBody>
          <a:bodyPr wrap="square" rtlCol="0">
            <a:spAutoFit/>
          </a:bodyPr>
          <a:lstStyle/>
          <a:p>
            <a:r>
              <a:rPr lang="en-US" sz="1200" b="1" dirty="0"/>
              <a:t>Cursor Blink freq. = Vert Sync / 16</a:t>
            </a:r>
          </a:p>
        </p:txBody>
      </p:sp>
      <p:sp>
        <p:nvSpPr>
          <p:cNvPr id="9" name="TextBox 8">
            <a:extLst>
              <a:ext uri="{FF2B5EF4-FFF2-40B4-BE49-F238E27FC236}">
                <a16:creationId xmlns:a16="http://schemas.microsoft.com/office/drawing/2014/main" id="{898D9DD4-CB1E-D158-FE10-0F1C2D5D88E0}"/>
              </a:ext>
            </a:extLst>
          </p:cNvPr>
          <p:cNvSpPr txBox="1"/>
          <p:nvPr/>
        </p:nvSpPr>
        <p:spPr>
          <a:xfrm>
            <a:off x="6863532" y="62697"/>
            <a:ext cx="3652689" cy="307777"/>
          </a:xfrm>
          <a:prstGeom prst="rect">
            <a:avLst/>
          </a:prstGeom>
          <a:solidFill>
            <a:srgbClr val="FFFF00"/>
          </a:solidFill>
          <a:ln>
            <a:solidFill>
              <a:schemeClr val="accent1"/>
            </a:solidFill>
          </a:ln>
        </p:spPr>
        <p:txBody>
          <a:bodyPr wrap="square" rtlCol="0">
            <a:spAutoFit/>
          </a:bodyPr>
          <a:lstStyle/>
          <a:p>
            <a:r>
              <a:rPr lang="en-US" sz="1400" b="1" dirty="0"/>
              <a:t>Character Blink freq. = Vert Sync / 32</a:t>
            </a:r>
          </a:p>
        </p:txBody>
      </p:sp>
      <mc:AlternateContent xmlns:mc="http://schemas.openxmlformats.org/markup-compatibility/2006" xmlns:p14="http://schemas.microsoft.com/office/powerpoint/2010/main">
        <mc:Choice Requires="p14">
          <p:contentPart p14:bwMode="auto" r:id="rId115">
            <p14:nvContentPartPr>
              <p14:cNvPr id="10" name="Ink 9">
                <a:extLst>
                  <a:ext uri="{FF2B5EF4-FFF2-40B4-BE49-F238E27FC236}">
                    <a16:creationId xmlns:a16="http://schemas.microsoft.com/office/drawing/2014/main" id="{B5C6F438-55C1-043C-5457-84FA0FFF7C81}"/>
                  </a:ext>
                </a:extLst>
              </p14:cNvPr>
              <p14:cNvContentPartPr/>
              <p14:nvPr/>
            </p14:nvContentPartPr>
            <p14:xfrm>
              <a:off x="4217028" y="851015"/>
              <a:ext cx="393840" cy="16560"/>
            </p14:xfrm>
          </p:contentPart>
        </mc:Choice>
        <mc:Fallback xmlns="">
          <p:pic>
            <p:nvPicPr>
              <p:cNvPr id="10" name="Ink 9">
                <a:extLst>
                  <a:ext uri="{FF2B5EF4-FFF2-40B4-BE49-F238E27FC236}">
                    <a16:creationId xmlns:a16="http://schemas.microsoft.com/office/drawing/2014/main" id="{1A2517B3-42E7-20B7-74F5-005E18134EAA}"/>
                  </a:ext>
                </a:extLst>
              </p:cNvPr>
              <p:cNvPicPr/>
              <p:nvPr/>
            </p:nvPicPr>
            <p:blipFill>
              <a:blip r:embed="rId116"/>
              <a:stretch>
                <a:fillRect/>
              </a:stretch>
            </p:blipFill>
            <p:spPr>
              <a:xfrm>
                <a:off x="4181388" y="779375"/>
                <a:ext cx="465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6A31D75E-0AA3-E869-D4AA-85722811A8DF}"/>
                  </a:ext>
                </a:extLst>
              </p14:cNvPr>
              <p14:cNvContentPartPr/>
              <p14:nvPr/>
            </p14:nvContentPartPr>
            <p14:xfrm>
              <a:off x="4193628" y="961175"/>
              <a:ext cx="396720" cy="32400"/>
            </p14:xfrm>
          </p:contentPart>
        </mc:Choice>
        <mc:Fallback xmlns="">
          <p:pic>
            <p:nvPicPr>
              <p:cNvPr id="72" name="Ink 71">
                <a:extLst>
                  <a:ext uri="{FF2B5EF4-FFF2-40B4-BE49-F238E27FC236}">
                    <a16:creationId xmlns:a16="http://schemas.microsoft.com/office/drawing/2014/main" id="{4A9DE1AD-5B12-DB3C-91A5-57A979AE8329}"/>
                  </a:ext>
                </a:extLst>
              </p:cNvPr>
              <p:cNvPicPr/>
              <p:nvPr/>
            </p:nvPicPr>
            <p:blipFill>
              <a:blip r:embed="rId118"/>
              <a:stretch>
                <a:fillRect/>
              </a:stretch>
            </p:blipFill>
            <p:spPr>
              <a:xfrm>
                <a:off x="4157628" y="889175"/>
                <a:ext cx="468360" cy="176040"/>
              </a:xfrm>
              <a:prstGeom prst="rect">
                <a:avLst/>
              </a:prstGeom>
            </p:spPr>
          </p:pic>
        </mc:Fallback>
      </mc:AlternateContent>
      <p:sp>
        <p:nvSpPr>
          <p:cNvPr id="73" name="TextBox 72">
            <a:extLst>
              <a:ext uri="{FF2B5EF4-FFF2-40B4-BE49-F238E27FC236}">
                <a16:creationId xmlns:a16="http://schemas.microsoft.com/office/drawing/2014/main" id="{23C555BA-0272-5BB0-213A-ADBF980CB656}"/>
              </a:ext>
            </a:extLst>
          </p:cNvPr>
          <p:cNvSpPr txBox="1"/>
          <p:nvPr/>
        </p:nvSpPr>
        <p:spPr>
          <a:xfrm>
            <a:off x="4624023" y="679340"/>
            <a:ext cx="312727" cy="461665"/>
          </a:xfrm>
          <a:prstGeom prst="rect">
            <a:avLst/>
          </a:prstGeom>
          <a:noFill/>
        </p:spPr>
        <p:txBody>
          <a:bodyPr wrap="square" rtlCol="0">
            <a:spAutoFit/>
          </a:bodyPr>
          <a:lstStyle/>
          <a:p>
            <a:r>
              <a:rPr lang="en-GB" sz="2400" b="1" dirty="0">
                <a:solidFill>
                  <a:srgbClr val="00B0F0"/>
                </a:solidFill>
              </a:rPr>
              <a:t>A</a:t>
            </a:r>
          </a:p>
        </p:txBody>
      </p:sp>
      <p:sp>
        <p:nvSpPr>
          <p:cNvPr id="74" name="TextBox 73">
            <a:extLst>
              <a:ext uri="{FF2B5EF4-FFF2-40B4-BE49-F238E27FC236}">
                <a16:creationId xmlns:a16="http://schemas.microsoft.com/office/drawing/2014/main" id="{B7181B91-EE4B-AF7A-F4C0-A503BF1F034D}"/>
              </a:ext>
            </a:extLst>
          </p:cNvPr>
          <p:cNvSpPr txBox="1"/>
          <p:nvPr/>
        </p:nvSpPr>
        <p:spPr>
          <a:xfrm>
            <a:off x="9208353" y="2405214"/>
            <a:ext cx="312727" cy="461665"/>
          </a:xfrm>
          <a:prstGeom prst="rect">
            <a:avLst/>
          </a:prstGeom>
          <a:noFill/>
        </p:spPr>
        <p:txBody>
          <a:bodyPr wrap="square" rtlCol="0">
            <a:spAutoFit/>
          </a:bodyPr>
          <a:lstStyle/>
          <a:p>
            <a:r>
              <a:rPr lang="en-GB" sz="2400" b="1" dirty="0">
                <a:solidFill>
                  <a:srgbClr val="00B0F0"/>
                </a:solidFill>
              </a:rPr>
              <a:t>B</a:t>
            </a:r>
          </a:p>
        </p:txBody>
      </p:sp>
      <p:sp>
        <p:nvSpPr>
          <p:cNvPr id="75" name="TextBox 74">
            <a:extLst>
              <a:ext uri="{FF2B5EF4-FFF2-40B4-BE49-F238E27FC236}">
                <a16:creationId xmlns:a16="http://schemas.microsoft.com/office/drawing/2014/main" id="{C85B31C1-69F3-6D31-4DFA-7E6FBF9E2B8F}"/>
              </a:ext>
            </a:extLst>
          </p:cNvPr>
          <p:cNvSpPr txBox="1"/>
          <p:nvPr/>
        </p:nvSpPr>
        <p:spPr>
          <a:xfrm>
            <a:off x="6870824" y="1272521"/>
            <a:ext cx="312727" cy="461665"/>
          </a:xfrm>
          <a:prstGeom prst="rect">
            <a:avLst/>
          </a:prstGeom>
          <a:noFill/>
        </p:spPr>
        <p:txBody>
          <a:bodyPr wrap="square" rtlCol="0">
            <a:spAutoFit/>
          </a:bodyPr>
          <a:lstStyle/>
          <a:p>
            <a:r>
              <a:rPr lang="en-GB" sz="2400" b="1" dirty="0">
                <a:solidFill>
                  <a:srgbClr val="00B0F0"/>
                </a:solidFill>
              </a:rPr>
              <a:t>C</a:t>
            </a:r>
          </a:p>
        </p:txBody>
      </p:sp>
      <p:sp>
        <p:nvSpPr>
          <p:cNvPr id="76" name="TextBox 75">
            <a:extLst>
              <a:ext uri="{FF2B5EF4-FFF2-40B4-BE49-F238E27FC236}">
                <a16:creationId xmlns:a16="http://schemas.microsoft.com/office/drawing/2014/main" id="{39D59DD3-E585-17D7-3086-D49054B8B85F}"/>
              </a:ext>
            </a:extLst>
          </p:cNvPr>
          <p:cNvSpPr txBox="1"/>
          <p:nvPr/>
        </p:nvSpPr>
        <p:spPr>
          <a:xfrm>
            <a:off x="7958592" y="2478128"/>
            <a:ext cx="312727" cy="461665"/>
          </a:xfrm>
          <a:prstGeom prst="rect">
            <a:avLst/>
          </a:prstGeom>
          <a:noFill/>
        </p:spPr>
        <p:txBody>
          <a:bodyPr wrap="square" rtlCol="0">
            <a:spAutoFit/>
          </a:bodyPr>
          <a:lstStyle/>
          <a:p>
            <a:r>
              <a:rPr lang="en-GB" sz="2400" b="1" dirty="0">
                <a:solidFill>
                  <a:srgbClr val="00B0F0"/>
                </a:solidFill>
              </a:rPr>
              <a:t>D</a:t>
            </a:r>
            <a:endParaRPr lang="en-GB" b="1" dirty="0">
              <a:solidFill>
                <a:srgbClr val="00B0F0"/>
              </a:solidFill>
            </a:endParaRPr>
          </a:p>
        </p:txBody>
      </p:sp>
      <p:sp>
        <p:nvSpPr>
          <p:cNvPr id="77" name="TextBox 76">
            <a:extLst>
              <a:ext uri="{FF2B5EF4-FFF2-40B4-BE49-F238E27FC236}">
                <a16:creationId xmlns:a16="http://schemas.microsoft.com/office/drawing/2014/main" id="{153C93E0-8D91-F80C-E45F-9CC46EA959B1}"/>
              </a:ext>
            </a:extLst>
          </p:cNvPr>
          <p:cNvSpPr txBox="1"/>
          <p:nvPr/>
        </p:nvSpPr>
        <p:spPr>
          <a:xfrm>
            <a:off x="8418588" y="3584422"/>
            <a:ext cx="312727" cy="461665"/>
          </a:xfrm>
          <a:prstGeom prst="rect">
            <a:avLst/>
          </a:prstGeom>
          <a:noFill/>
        </p:spPr>
        <p:txBody>
          <a:bodyPr wrap="square" rtlCol="0">
            <a:spAutoFit/>
          </a:bodyPr>
          <a:lstStyle/>
          <a:p>
            <a:r>
              <a:rPr lang="en-GB" sz="2400" b="1" dirty="0">
                <a:solidFill>
                  <a:srgbClr val="00B0F0"/>
                </a:solidFill>
              </a:rPr>
              <a:t>E</a:t>
            </a:r>
          </a:p>
        </p:txBody>
      </p:sp>
      <p:sp>
        <p:nvSpPr>
          <p:cNvPr id="78" name="TextBox 77">
            <a:extLst>
              <a:ext uri="{FF2B5EF4-FFF2-40B4-BE49-F238E27FC236}">
                <a16:creationId xmlns:a16="http://schemas.microsoft.com/office/drawing/2014/main" id="{B4F5A16A-47EC-8E93-81E5-628EA6A2451A}"/>
              </a:ext>
            </a:extLst>
          </p:cNvPr>
          <p:cNvSpPr txBox="1"/>
          <p:nvPr/>
        </p:nvSpPr>
        <p:spPr>
          <a:xfrm>
            <a:off x="6726685" y="5533458"/>
            <a:ext cx="312727" cy="461665"/>
          </a:xfrm>
          <a:prstGeom prst="rect">
            <a:avLst/>
          </a:prstGeom>
          <a:noFill/>
        </p:spPr>
        <p:txBody>
          <a:bodyPr wrap="square" rtlCol="0">
            <a:spAutoFit/>
          </a:bodyPr>
          <a:lstStyle/>
          <a:p>
            <a:r>
              <a:rPr lang="en-GB" sz="2400" b="1" dirty="0">
                <a:solidFill>
                  <a:srgbClr val="00B0F0"/>
                </a:solidFill>
              </a:rPr>
              <a:t>F</a:t>
            </a:r>
            <a:endParaRPr lang="en-GB" b="1" dirty="0">
              <a:solidFill>
                <a:srgbClr val="00B0F0"/>
              </a:solidFill>
            </a:endParaRPr>
          </a:p>
        </p:txBody>
      </p:sp>
      <p:sp>
        <p:nvSpPr>
          <p:cNvPr id="79" name="TextBox 78">
            <a:extLst>
              <a:ext uri="{FF2B5EF4-FFF2-40B4-BE49-F238E27FC236}">
                <a16:creationId xmlns:a16="http://schemas.microsoft.com/office/drawing/2014/main" id="{0BE03478-7ACC-69E6-4D5E-CE98F24D9C43}"/>
              </a:ext>
            </a:extLst>
          </p:cNvPr>
          <p:cNvSpPr txBox="1"/>
          <p:nvPr/>
        </p:nvSpPr>
        <p:spPr>
          <a:xfrm>
            <a:off x="9428804" y="4205570"/>
            <a:ext cx="312727" cy="461665"/>
          </a:xfrm>
          <a:prstGeom prst="rect">
            <a:avLst/>
          </a:prstGeom>
          <a:noFill/>
        </p:spPr>
        <p:txBody>
          <a:bodyPr wrap="square" rtlCol="0">
            <a:spAutoFit/>
          </a:bodyPr>
          <a:lstStyle/>
          <a:p>
            <a:r>
              <a:rPr lang="en-GB" sz="2400" b="1" dirty="0">
                <a:solidFill>
                  <a:srgbClr val="00B0F0"/>
                </a:solidFill>
              </a:rPr>
              <a:t>G</a:t>
            </a:r>
            <a:endParaRPr lang="en-GB" b="1" dirty="0">
              <a:solidFill>
                <a:srgbClr val="00B0F0"/>
              </a:solidFill>
            </a:endParaRPr>
          </a:p>
        </p:txBody>
      </p:sp>
      <p:sp>
        <p:nvSpPr>
          <p:cNvPr id="80" name="TextBox 79">
            <a:extLst>
              <a:ext uri="{FF2B5EF4-FFF2-40B4-BE49-F238E27FC236}">
                <a16:creationId xmlns:a16="http://schemas.microsoft.com/office/drawing/2014/main" id="{39B8CA55-1722-04CA-E8F8-AA7A02A23B05}"/>
              </a:ext>
            </a:extLst>
          </p:cNvPr>
          <p:cNvSpPr txBox="1"/>
          <p:nvPr/>
        </p:nvSpPr>
        <p:spPr>
          <a:xfrm>
            <a:off x="9681607" y="2082048"/>
            <a:ext cx="2467784" cy="646331"/>
          </a:xfrm>
          <a:prstGeom prst="rect">
            <a:avLst/>
          </a:prstGeom>
          <a:solidFill>
            <a:srgbClr val="FFFF00"/>
          </a:solidFill>
          <a:ln>
            <a:solidFill>
              <a:schemeClr val="accent1"/>
            </a:solidFill>
          </a:ln>
        </p:spPr>
        <p:txBody>
          <a:bodyPr wrap="square" rtlCol="0">
            <a:spAutoFit/>
          </a:bodyPr>
          <a:lstStyle/>
          <a:p>
            <a:r>
              <a:rPr lang="en-US" sz="1200" b="1" dirty="0" err="1"/>
              <a:t>AlphaDots</a:t>
            </a:r>
            <a:r>
              <a:rPr lang="en-US" sz="1200" b="1" dirty="0"/>
              <a:t> controls Mux for F&amp;B Intensity, RVV does not reverse F/B Intensity!</a:t>
            </a:r>
          </a:p>
        </p:txBody>
      </p:sp>
      <p:sp>
        <p:nvSpPr>
          <p:cNvPr id="81" name="TextBox 80">
            <a:extLst>
              <a:ext uri="{FF2B5EF4-FFF2-40B4-BE49-F238E27FC236}">
                <a16:creationId xmlns:a16="http://schemas.microsoft.com/office/drawing/2014/main" id="{B5FF9CB7-6B41-CA56-C59A-CC25A4BA2715}"/>
              </a:ext>
            </a:extLst>
          </p:cNvPr>
          <p:cNvSpPr txBox="1"/>
          <p:nvPr/>
        </p:nvSpPr>
        <p:spPr>
          <a:xfrm>
            <a:off x="10002167" y="3335005"/>
            <a:ext cx="1658776" cy="646331"/>
          </a:xfrm>
          <a:prstGeom prst="rect">
            <a:avLst/>
          </a:prstGeom>
          <a:solidFill>
            <a:srgbClr val="FFFF00"/>
          </a:solidFill>
          <a:ln>
            <a:solidFill>
              <a:schemeClr val="accent1"/>
            </a:solidFill>
          </a:ln>
        </p:spPr>
        <p:txBody>
          <a:bodyPr wrap="square" rtlCol="0">
            <a:spAutoFit/>
          </a:bodyPr>
          <a:lstStyle/>
          <a:p>
            <a:r>
              <a:rPr lang="en-US" sz="1200" b="1" dirty="0"/>
              <a:t>B&amp;W Video controls output video &amp; includes RVV</a:t>
            </a:r>
          </a:p>
        </p:txBody>
      </p:sp>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41845362-FE89-C0AD-F198-7F7F30C07422}"/>
                  </a:ext>
                </a:extLst>
              </p14:cNvPr>
              <p14:cNvContentPartPr/>
              <p14:nvPr/>
            </p14:nvContentPartPr>
            <p14:xfrm>
              <a:off x="1194348" y="2948275"/>
              <a:ext cx="284760" cy="3960"/>
            </p14:xfrm>
          </p:contentPart>
        </mc:Choice>
        <mc:Fallback xmlns="">
          <p:pic>
            <p:nvPicPr>
              <p:cNvPr id="82" name="Ink 81">
                <a:extLst>
                  <a:ext uri="{FF2B5EF4-FFF2-40B4-BE49-F238E27FC236}">
                    <a16:creationId xmlns:a16="http://schemas.microsoft.com/office/drawing/2014/main" id="{41845362-FE89-C0AD-F198-7F7F30C07422}"/>
                  </a:ext>
                </a:extLst>
              </p:cNvPr>
              <p:cNvPicPr/>
              <p:nvPr/>
            </p:nvPicPr>
            <p:blipFill>
              <a:blip r:embed="rId120"/>
              <a:stretch>
                <a:fillRect/>
              </a:stretch>
            </p:blipFill>
            <p:spPr>
              <a:xfrm>
                <a:off x="1158348" y="2876635"/>
                <a:ext cx="356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6" name="Ink 85">
                <a:extLst>
                  <a:ext uri="{FF2B5EF4-FFF2-40B4-BE49-F238E27FC236}">
                    <a16:creationId xmlns:a16="http://schemas.microsoft.com/office/drawing/2014/main" id="{3CB6CF16-8336-FDE2-9168-50E85697F606}"/>
                  </a:ext>
                </a:extLst>
              </p14:cNvPr>
              <p14:cNvContentPartPr/>
              <p14:nvPr/>
            </p14:nvContentPartPr>
            <p14:xfrm>
              <a:off x="951708" y="2546875"/>
              <a:ext cx="437760" cy="360"/>
            </p14:xfrm>
          </p:contentPart>
        </mc:Choice>
        <mc:Fallback xmlns="">
          <p:pic>
            <p:nvPicPr>
              <p:cNvPr id="86" name="Ink 85">
                <a:extLst>
                  <a:ext uri="{FF2B5EF4-FFF2-40B4-BE49-F238E27FC236}">
                    <a16:creationId xmlns:a16="http://schemas.microsoft.com/office/drawing/2014/main" id="{3CB6CF16-8336-FDE2-9168-50E85697F606}"/>
                  </a:ext>
                </a:extLst>
              </p:cNvPr>
              <p:cNvPicPr/>
              <p:nvPr/>
            </p:nvPicPr>
            <p:blipFill>
              <a:blip r:embed="rId122"/>
              <a:stretch>
                <a:fillRect/>
              </a:stretch>
            </p:blipFill>
            <p:spPr>
              <a:xfrm>
                <a:off x="915708" y="2475235"/>
                <a:ext cx="509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7" name="Ink 86">
                <a:extLst>
                  <a:ext uri="{FF2B5EF4-FFF2-40B4-BE49-F238E27FC236}">
                    <a16:creationId xmlns:a16="http://schemas.microsoft.com/office/drawing/2014/main" id="{48BA314D-A017-8437-EAA8-AA02F0E9C936}"/>
                  </a:ext>
                </a:extLst>
              </p14:cNvPr>
              <p14:cNvContentPartPr/>
              <p14:nvPr/>
            </p14:nvContentPartPr>
            <p14:xfrm>
              <a:off x="2388468" y="2537875"/>
              <a:ext cx="251280" cy="7560"/>
            </p14:xfrm>
          </p:contentPart>
        </mc:Choice>
        <mc:Fallback xmlns="">
          <p:pic>
            <p:nvPicPr>
              <p:cNvPr id="87" name="Ink 86">
                <a:extLst>
                  <a:ext uri="{FF2B5EF4-FFF2-40B4-BE49-F238E27FC236}">
                    <a16:creationId xmlns:a16="http://schemas.microsoft.com/office/drawing/2014/main" id="{48BA314D-A017-8437-EAA8-AA02F0E9C936}"/>
                  </a:ext>
                </a:extLst>
              </p:cNvPr>
              <p:cNvPicPr/>
              <p:nvPr/>
            </p:nvPicPr>
            <p:blipFill>
              <a:blip r:embed="rId124"/>
              <a:stretch>
                <a:fillRect/>
              </a:stretch>
            </p:blipFill>
            <p:spPr>
              <a:xfrm>
                <a:off x="2352468" y="2465875"/>
                <a:ext cx="322920" cy="151200"/>
              </a:xfrm>
              <a:prstGeom prst="rect">
                <a:avLst/>
              </a:prstGeom>
            </p:spPr>
          </p:pic>
        </mc:Fallback>
      </mc:AlternateContent>
      <p:sp>
        <p:nvSpPr>
          <p:cNvPr id="88" name="TextBox 87">
            <a:extLst>
              <a:ext uri="{FF2B5EF4-FFF2-40B4-BE49-F238E27FC236}">
                <a16:creationId xmlns:a16="http://schemas.microsoft.com/office/drawing/2014/main" id="{DCDF39D9-91D9-9DA0-8E32-02D5FA311653}"/>
              </a:ext>
            </a:extLst>
          </p:cNvPr>
          <p:cNvSpPr txBox="1"/>
          <p:nvPr/>
        </p:nvSpPr>
        <p:spPr>
          <a:xfrm>
            <a:off x="5360412" y="2678787"/>
            <a:ext cx="2179268" cy="369332"/>
          </a:xfrm>
          <a:prstGeom prst="rect">
            <a:avLst/>
          </a:prstGeom>
          <a:solidFill>
            <a:srgbClr val="FFFF00"/>
          </a:solidFill>
          <a:ln>
            <a:solidFill>
              <a:schemeClr val="accent1"/>
            </a:solidFill>
          </a:ln>
        </p:spPr>
        <p:txBody>
          <a:bodyPr wrap="square" rtlCol="0">
            <a:spAutoFit/>
          </a:bodyPr>
          <a:lstStyle/>
          <a:p>
            <a:r>
              <a:rPr lang="en-US" sz="900" dirty="0"/>
              <a:t>-CLR Video goes low with delayed DE but goes high 1 </a:t>
            </a:r>
            <a:r>
              <a:rPr lang="en-US" sz="900" dirty="0" err="1"/>
              <a:t>CClk</a:t>
            </a:r>
            <a:r>
              <a:rPr lang="en-US" sz="900" dirty="0"/>
              <a:t> BEFORE delayed DE</a:t>
            </a:r>
          </a:p>
        </p:txBody>
      </p:sp>
      <mc:AlternateContent xmlns:mc="http://schemas.openxmlformats.org/markup-compatibility/2006" xmlns:p14="http://schemas.microsoft.com/office/powerpoint/2010/main">
        <mc:Choice Requires="p14">
          <p:contentPart p14:bwMode="auto" r:id="rId125">
            <p14:nvContentPartPr>
              <p14:cNvPr id="89" name="Ink 88">
                <a:extLst>
                  <a:ext uri="{FF2B5EF4-FFF2-40B4-BE49-F238E27FC236}">
                    <a16:creationId xmlns:a16="http://schemas.microsoft.com/office/drawing/2014/main" id="{E90FB3BA-BE7C-C28C-52F1-B4001B7DD0B2}"/>
                  </a:ext>
                </a:extLst>
              </p14:cNvPr>
              <p14:cNvContentPartPr/>
              <p14:nvPr/>
            </p14:nvContentPartPr>
            <p14:xfrm>
              <a:off x="1080986" y="3084605"/>
              <a:ext cx="513360" cy="16560"/>
            </p14:xfrm>
          </p:contentPart>
        </mc:Choice>
        <mc:Fallback xmlns="">
          <p:pic>
            <p:nvPicPr>
              <p:cNvPr id="89" name="Ink 88">
                <a:extLst>
                  <a:ext uri="{FF2B5EF4-FFF2-40B4-BE49-F238E27FC236}">
                    <a16:creationId xmlns:a16="http://schemas.microsoft.com/office/drawing/2014/main" id="{E90FB3BA-BE7C-C28C-52F1-B4001B7DD0B2}"/>
                  </a:ext>
                </a:extLst>
              </p:cNvPr>
              <p:cNvPicPr/>
              <p:nvPr/>
            </p:nvPicPr>
            <p:blipFill>
              <a:blip r:embed="rId126"/>
              <a:stretch>
                <a:fillRect/>
              </a:stretch>
            </p:blipFill>
            <p:spPr>
              <a:xfrm>
                <a:off x="1045346" y="3012965"/>
                <a:ext cx="585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0" name="Ink 89">
                <a:extLst>
                  <a:ext uri="{FF2B5EF4-FFF2-40B4-BE49-F238E27FC236}">
                    <a16:creationId xmlns:a16="http://schemas.microsoft.com/office/drawing/2014/main" id="{4CA00582-E7AA-CCBB-D7AB-A6397DD062AB}"/>
                  </a:ext>
                </a:extLst>
              </p14:cNvPr>
              <p14:cNvContentPartPr/>
              <p14:nvPr/>
            </p14:nvContentPartPr>
            <p14:xfrm>
              <a:off x="6699146" y="3728285"/>
              <a:ext cx="322200" cy="25560"/>
            </p14:xfrm>
          </p:contentPart>
        </mc:Choice>
        <mc:Fallback xmlns="">
          <p:pic>
            <p:nvPicPr>
              <p:cNvPr id="90" name="Ink 89">
                <a:extLst>
                  <a:ext uri="{FF2B5EF4-FFF2-40B4-BE49-F238E27FC236}">
                    <a16:creationId xmlns:a16="http://schemas.microsoft.com/office/drawing/2014/main" id="{4CA00582-E7AA-CCBB-D7AB-A6397DD062AB}"/>
                  </a:ext>
                </a:extLst>
              </p:cNvPr>
              <p:cNvPicPr/>
              <p:nvPr/>
            </p:nvPicPr>
            <p:blipFill>
              <a:blip r:embed="rId128"/>
              <a:stretch>
                <a:fillRect/>
              </a:stretch>
            </p:blipFill>
            <p:spPr>
              <a:xfrm>
                <a:off x="6663146" y="3656645"/>
                <a:ext cx="393840" cy="169200"/>
              </a:xfrm>
              <a:prstGeom prst="rect">
                <a:avLst/>
              </a:prstGeom>
            </p:spPr>
          </p:pic>
        </mc:Fallback>
      </mc:AlternateContent>
      <p:sp>
        <p:nvSpPr>
          <p:cNvPr id="92" name="TextBox 91">
            <a:extLst>
              <a:ext uri="{FF2B5EF4-FFF2-40B4-BE49-F238E27FC236}">
                <a16:creationId xmlns:a16="http://schemas.microsoft.com/office/drawing/2014/main" id="{76080E16-F812-9BC7-9B99-A043920A7863}"/>
              </a:ext>
            </a:extLst>
          </p:cNvPr>
          <p:cNvSpPr txBox="1"/>
          <p:nvPr/>
        </p:nvSpPr>
        <p:spPr>
          <a:xfrm>
            <a:off x="6824911" y="215876"/>
            <a:ext cx="312727" cy="461665"/>
          </a:xfrm>
          <a:prstGeom prst="rect">
            <a:avLst/>
          </a:prstGeom>
          <a:noFill/>
        </p:spPr>
        <p:txBody>
          <a:bodyPr wrap="square" rtlCol="0">
            <a:spAutoFit/>
          </a:bodyPr>
          <a:lstStyle/>
          <a:p>
            <a:r>
              <a:rPr lang="en-GB" sz="2400" b="1" dirty="0">
                <a:solidFill>
                  <a:srgbClr val="00B0F0"/>
                </a:solidFill>
              </a:rPr>
              <a:t>H</a:t>
            </a:r>
            <a:endParaRPr lang="en-GB" b="1" dirty="0">
              <a:solidFill>
                <a:srgbClr val="00B0F0"/>
              </a:solidFill>
            </a:endParaRPr>
          </a:p>
        </p:txBody>
      </p:sp>
      <p:sp>
        <p:nvSpPr>
          <p:cNvPr id="93" name="TextBox 92">
            <a:extLst>
              <a:ext uri="{FF2B5EF4-FFF2-40B4-BE49-F238E27FC236}">
                <a16:creationId xmlns:a16="http://schemas.microsoft.com/office/drawing/2014/main" id="{0269D036-AA2A-0CBE-51EB-5218E370C408}"/>
              </a:ext>
            </a:extLst>
          </p:cNvPr>
          <p:cNvSpPr txBox="1"/>
          <p:nvPr/>
        </p:nvSpPr>
        <p:spPr>
          <a:xfrm rot="5400000">
            <a:off x="5238811" y="1952694"/>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EC2100A9-E238-7D0B-038F-C7A2A9163E10}"/>
                  </a:ext>
                </a:extLst>
              </p14:cNvPr>
              <p14:cNvContentPartPr/>
              <p14:nvPr/>
            </p14:nvContentPartPr>
            <p14:xfrm>
              <a:off x="5548602" y="1582247"/>
              <a:ext cx="60120" cy="962640"/>
            </p14:xfrm>
          </p:contentPart>
        </mc:Choice>
        <mc:Fallback xmlns="">
          <p:pic>
            <p:nvPicPr>
              <p:cNvPr id="94" name="Ink 93">
                <a:extLst>
                  <a:ext uri="{FF2B5EF4-FFF2-40B4-BE49-F238E27FC236}">
                    <a16:creationId xmlns:a16="http://schemas.microsoft.com/office/drawing/2014/main" id="{EC2100A9-E238-7D0B-038F-C7A2A9163E10}"/>
                  </a:ext>
                </a:extLst>
              </p:cNvPr>
              <p:cNvPicPr/>
              <p:nvPr/>
            </p:nvPicPr>
            <p:blipFill>
              <a:blip r:embed="rId130"/>
              <a:stretch>
                <a:fillRect/>
              </a:stretch>
            </p:blipFill>
            <p:spPr>
              <a:xfrm>
                <a:off x="5512962" y="1510247"/>
                <a:ext cx="131760" cy="1106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 name="Ink 94">
                <a:extLst>
                  <a:ext uri="{FF2B5EF4-FFF2-40B4-BE49-F238E27FC236}">
                    <a16:creationId xmlns:a16="http://schemas.microsoft.com/office/drawing/2014/main" id="{5A94D445-9336-FFE1-6A75-B13E4F634B08}"/>
                  </a:ext>
                </a:extLst>
              </p14:cNvPr>
              <p14:cNvContentPartPr/>
              <p14:nvPr/>
            </p14:nvContentPartPr>
            <p14:xfrm>
              <a:off x="5971242" y="2035127"/>
              <a:ext cx="3211920" cy="104040"/>
            </p14:xfrm>
          </p:contentPart>
        </mc:Choice>
        <mc:Fallback xmlns="">
          <p:pic>
            <p:nvPicPr>
              <p:cNvPr id="95" name="Ink 94">
                <a:extLst>
                  <a:ext uri="{FF2B5EF4-FFF2-40B4-BE49-F238E27FC236}">
                    <a16:creationId xmlns:a16="http://schemas.microsoft.com/office/drawing/2014/main" id="{5A94D445-9336-FFE1-6A75-B13E4F634B08}"/>
                  </a:ext>
                </a:extLst>
              </p:cNvPr>
              <p:cNvPicPr/>
              <p:nvPr/>
            </p:nvPicPr>
            <p:blipFill>
              <a:blip r:embed="rId132"/>
              <a:stretch>
                <a:fillRect/>
              </a:stretch>
            </p:blipFill>
            <p:spPr>
              <a:xfrm>
                <a:off x="5935242" y="1963487"/>
                <a:ext cx="3283560" cy="247680"/>
              </a:xfrm>
              <a:prstGeom prst="rect">
                <a:avLst/>
              </a:prstGeom>
            </p:spPr>
          </p:pic>
        </mc:Fallback>
      </mc:AlternateContent>
    </p:spTree>
    <p:extLst>
      <p:ext uri="{BB962C8B-B14F-4D97-AF65-F5344CB8AC3E}">
        <p14:creationId xmlns:p14="http://schemas.microsoft.com/office/powerpoint/2010/main" val="3665691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8CCAE-323E-EA78-81A4-F188D222C6D5}"/>
              </a:ext>
            </a:extLst>
          </p:cNvPr>
          <p:cNvPicPr>
            <a:picLocks noChangeAspect="1"/>
          </p:cNvPicPr>
          <p:nvPr/>
        </p:nvPicPr>
        <p:blipFill>
          <a:blip r:embed="rId2"/>
          <a:stretch>
            <a:fillRect/>
          </a:stretch>
        </p:blipFill>
        <p:spPr>
          <a:xfrm>
            <a:off x="460636" y="0"/>
            <a:ext cx="11046442" cy="6858000"/>
          </a:xfrm>
          <a:prstGeom prst="rect">
            <a:avLst/>
          </a:prstGeom>
        </p:spPr>
      </p:pic>
      <p:sp>
        <p:nvSpPr>
          <p:cNvPr id="6" name="TextBox 5">
            <a:extLst>
              <a:ext uri="{FF2B5EF4-FFF2-40B4-BE49-F238E27FC236}">
                <a16:creationId xmlns:a16="http://schemas.microsoft.com/office/drawing/2014/main" id="{A37A9C0A-0978-192F-3D64-6E6D7804DD2B}"/>
              </a:ext>
            </a:extLst>
          </p:cNvPr>
          <p:cNvSpPr txBox="1"/>
          <p:nvPr/>
        </p:nvSpPr>
        <p:spPr>
          <a:xfrm>
            <a:off x="209493" y="6227464"/>
            <a:ext cx="2775246" cy="523220"/>
          </a:xfrm>
          <a:prstGeom prst="rect">
            <a:avLst/>
          </a:prstGeom>
          <a:solidFill>
            <a:srgbClr val="FFFF00"/>
          </a:solidFill>
          <a:ln>
            <a:solidFill>
              <a:schemeClr val="accent1"/>
            </a:solidFill>
          </a:ln>
        </p:spPr>
        <p:txBody>
          <a:bodyPr wrap="square" rtlCol="0">
            <a:spAutoFit/>
          </a:bodyPr>
          <a:lstStyle/>
          <a:p>
            <a:r>
              <a:rPr lang="en-US" sz="1400" b="1" dirty="0"/>
              <a:t>MDA #5 </a:t>
            </a:r>
            <a:r>
              <a:rPr lang="en-US" sz="1400" b="1"/>
              <a:t>Old version</a:t>
            </a:r>
            <a:endParaRPr lang="en-US" sz="1400" b="1" dirty="0"/>
          </a:p>
          <a:p>
            <a:r>
              <a:rPr lang="en-US" sz="1400" b="1" dirty="0"/>
              <a:t>Attribute and video control</a:t>
            </a:r>
          </a:p>
        </p:txBody>
      </p:sp>
      <p:pic>
        <p:nvPicPr>
          <p:cNvPr id="8" name="Picture 7">
            <a:extLst>
              <a:ext uri="{FF2B5EF4-FFF2-40B4-BE49-F238E27FC236}">
                <a16:creationId xmlns:a16="http://schemas.microsoft.com/office/drawing/2014/main" id="{F375A467-37DB-875E-794D-129E0B3B26BA}"/>
              </a:ext>
            </a:extLst>
          </p:cNvPr>
          <p:cNvPicPr>
            <a:picLocks noChangeAspect="1"/>
          </p:cNvPicPr>
          <p:nvPr/>
        </p:nvPicPr>
        <p:blipFill>
          <a:blip r:embed="rId3"/>
          <a:stretch>
            <a:fillRect/>
          </a:stretch>
        </p:blipFill>
        <p:spPr>
          <a:xfrm>
            <a:off x="8284691" y="4753232"/>
            <a:ext cx="3408879" cy="125955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C5588ABF-2B7C-9FA1-4654-487B9932B880}"/>
                  </a:ext>
                </a:extLst>
              </p14:cNvPr>
              <p14:cNvContentPartPr/>
              <p14:nvPr/>
            </p14:nvContentPartPr>
            <p14:xfrm>
              <a:off x="1121128" y="3236617"/>
              <a:ext cx="413640" cy="15840"/>
            </p14:xfrm>
          </p:contentPart>
        </mc:Choice>
        <mc:Fallback xmlns="">
          <p:pic>
            <p:nvPicPr>
              <p:cNvPr id="11" name="Ink 10">
                <a:extLst>
                  <a:ext uri="{FF2B5EF4-FFF2-40B4-BE49-F238E27FC236}">
                    <a16:creationId xmlns:a16="http://schemas.microsoft.com/office/drawing/2014/main" id="{C5588ABF-2B7C-9FA1-4654-487B9932B880}"/>
                  </a:ext>
                </a:extLst>
              </p:cNvPr>
              <p:cNvPicPr/>
              <p:nvPr/>
            </p:nvPicPr>
            <p:blipFill>
              <a:blip r:embed="rId5"/>
              <a:stretch>
                <a:fillRect/>
              </a:stretch>
            </p:blipFill>
            <p:spPr>
              <a:xfrm>
                <a:off x="1085488" y="3164977"/>
                <a:ext cx="485280" cy="159480"/>
              </a:xfrm>
              <a:prstGeom prst="rect">
                <a:avLst/>
              </a:prstGeom>
            </p:spPr>
          </p:pic>
        </mc:Fallback>
      </mc:AlternateContent>
      <p:sp>
        <p:nvSpPr>
          <p:cNvPr id="12" name="TextBox 11">
            <a:extLst>
              <a:ext uri="{FF2B5EF4-FFF2-40B4-BE49-F238E27FC236}">
                <a16:creationId xmlns:a16="http://schemas.microsoft.com/office/drawing/2014/main" id="{3F432484-4850-4E93-9073-B16F6E3C501C}"/>
              </a:ext>
            </a:extLst>
          </p:cNvPr>
          <p:cNvSpPr txBox="1"/>
          <p:nvPr/>
        </p:nvSpPr>
        <p:spPr>
          <a:xfrm>
            <a:off x="183308" y="3754903"/>
            <a:ext cx="2058293" cy="738664"/>
          </a:xfrm>
          <a:prstGeom prst="rect">
            <a:avLst/>
          </a:prstGeom>
          <a:solidFill>
            <a:srgbClr val="FFFF00"/>
          </a:solidFill>
          <a:ln>
            <a:solidFill>
              <a:schemeClr val="accent1"/>
            </a:solidFill>
          </a:ln>
        </p:spPr>
        <p:txBody>
          <a:bodyPr wrap="square" rtlCol="0">
            <a:spAutoFit/>
          </a:bodyPr>
          <a:lstStyle/>
          <a:p>
            <a:r>
              <a:rPr lang="en-US" sz="1400" b="1" dirty="0"/>
              <a:t>+S DOTS Output from Shift Reg. &amp; Character Generator</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CCB1404A-5CB1-D6E7-5EFE-04A4AB4D8F29}"/>
                  </a:ext>
                </a:extLst>
              </p14:cNvPr>
              <p14:cNvContentPartPr/>
              <p14:nvPr/>
            </p14:nvContentPartPr>
            <p14:xfrm>
              <a:off x="1112848" y="5330737"/>
              <a:ext cx="353520" cy="28800"/>
            </p14:xfrm>
          </p:contentPart>
        </mc:Choice>
        <mc:Fallback xmlns="">
          <p:pic>
            <p:nvPicPr>
              <p:cNvPr id="14" name="Ink 13">
                <a:extLst>
                  <a:ext uri="{FF2B5EF4-FFF2-40B4-BE49-F238E27FC236}">
                    <a16:creationId xmlns:a16="http://schemas.microsoft.com/office/drawing/2014/main" id="{CCB1404A-5CB1-D6E7-5EFE-04A4AB4D8F29}"/>
                  </a:ext>
                </a:extLst>
              </p:cNvPr>
              <p:cNvPicPr/>
              <p:nvPr/>
            </p:nvPicPr>
            <p:blipFill>
              <a:blip r:embed="rId9"/>
              <a:stretch>
                <a:fillRect/>
              </a:stretch>
            </p:blipFill>
            <p:spPr>
              <a:xfrm>
                <a:off x="1076848" y="5259097"/>
                <a:ext cx="4251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0EBD530-DDB1-0751-A0B3-68DCD98209FC}"/>
                  </a:ext>
                </a:extLst>
              </p14:cNvPr>
              <p14:cNvContentPartPr/>
              <p14:nvPr/>
            </p14:nvContentPartPr>
            <p14:xfrm>
              <a:off x="10161808" y="4639897"/>
              <a:ext cx="792720" cy="9720"/>
            </p14:xfrm>
          </p:contentPart>
        </mc:Choice>
        <mc:Fallback xmlns="">
          <p:pic>
            <p:nvPicPr>
              <p:cNvPr id="15" name="Ink 14">
                <a:extLst>
                  <a:ext uri="{FF2B5EF4-FFF2-40B4-BE49-F238E27FC236}">
                    <a16:creationId xmlns:a16="http://schemas.microsoft.com/office/drawing/2014/main" id="{90EBD530-DDB1-0751-A0B3-68DCD98209FC}"/>
                  </a:ext>
                </a:extLst>
              </p:cNvPr>
              <p:cNvPicPr/>
              <p:nvPr/>
            </p:nvPicPr>
            <p:blipFill>
              <a:blip r:embed="rId11"/>
              <a:stretch>
                <a:fillRect/>
              </a:stretch>
            </p:blipFill>
            <p:spPr>
              <a:xfrm>
                <a:off x="10126168" y="4568257"/>
                <a:ext cx="864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CF0C083F-886E-0BC6-500B-A6943B401234}"/>
                  </a:ext>
                </a:extLst>
              </p14:cNvPr>
              <p14:cNvContentPartPr/>
              <p14:nvPr/>
            </p14:nvContentPartPr>
            <p14:xfrm>
              <a:off x="10161808" y="4183417"/>
              <a:ext cx="884520" cy="360"/>
            </p14:xfrm>
          </p:contentPart>
        </mc:Choice>
        <mc:Fallback xmlns="">
          <p:pic>
            <p:nvPicPr>
              <p:cNvPr id="16" name="Ink 15">
                <a:extLst>
                  <a:ext uri="{FF2B5EF4-FFF2-40B4-BE49-F238E27FC236}">
                    <a16:creationId xmlns:a16="http://schemas.microsoft.com/office/drawing/2014/main" id="{CF0C083F-886E-0BC6-500B-A6943B401234}"/>
                  </a:ext>
                </a:extLst>
              </p:cNvPr>
              <p:cNvPicPr/>
              <p:nvPr/>
            </p:nvPicPr>
            <p:blipFill>
              <a:blip r:embed="rId13"/>
              <a:stretch>
                <a:fillRect/>
              </a:stretch>
            </p:blipFill>
            <p:spPr>
              <a:xfrm>
                <a:off x="10126168" y="4111777"/>
                <a:ext cx="9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D16CF094-62AF-EE9B-499A-957DAC6BF741}"/>
                  </a:ext>
                </a:extLst>
              </p14:cNvPr>
              <p14:cNvContentPartPr/>
              <p14:nvPr/>
            </p14:nvContentPartPr>
            <p14:xfrm>
              <a:off x="10153168" y="2906857"/>
              <a:ext cx="637920" cy="17640"/>
            </p14:xfrm>
          </p:contentPart>
        </mc:Choice>
        <mc:Fallback xmlns="">
          <p:pic>
            <p:nvPicPr>
              <p:cNvPr id="17" name="Ink 16">
                <a:extLst>
                  <a:ext uri="{FF2B5EF4-FFF2-40B4-BE49-F238E27FC236}">
                    <a16:creationId xmlns:a16="http://schemas.microsoft.com/office/drawing/2014/main" id="{D16CF094-62AF-EE9B-499A-957DAC6BF741}"/>
                  </a:ext>
                </a:extLst>
              </p:cNvPr>
              <p:cNvPicPr/>
              <p:nvPr/>
            </p:nvPicPr>
            <p:blipFill>
              <a:blip r:embed="rId15"/>
              <a:stretch>
                <a:fillRect/>
              </a:stretch>
            </p:blipFill>
            <p:spPr>
              <a:xfrm>
                <a:off x="10117168" y="2834857"/>
                <a:ext cx="709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8A246B81-23AB-E88C-0DF5-EF345EFDBDE9}"/>
                  </a:ext>
                </a:extLst>
              </p14:cNvPr>
              <p14:cNvContentPartPr/>
              <p14:nvPr/>
            </p14:nvContentPartPr>
            <p14:xfrm>
              <a:off x="10213288" y="3018817"/>
              <a:ext cx="315720" cy="360"/>
            </p14:xfrm>
          </p:contentPart>
        </mc:Choice>
        <mc:Fallback xmlns="">
          <p:pic>
            <p:nvPicPr>
              <p:cNvPr id="18" name="Ink 17">
                <a:extLst>
                  <a:ext uri="{FF2B5EF4-FFF2-40B4-BE49-F238E27FC236}">
                    <a16:creationId xmlns:a16="http://schemas.microsoft.com/office/drawing/2014/main" id="{8A246B81-23AB-E88C-0DF5-EF345EFDBDE9}"/>
                  </a:ext>
                </a:extLst>
              </p:cNvPr>
              <p:cNvPicPr/>
              <p:nvPr/>
            </p:nvPicPr>
            <p:blipFill>
              <a:blip r:embed="rId17"/>
              <a:stretch>
                <a:fillRect/>
              </a:stretch>
            </p:blipFill>
            <p:spPr>
              <a:xfrm>
                <a:off x="10177648" y="2947177"/>
                <a:ext cx="387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2B08C3CD-FC7D-23CD-08CD-61688C76446C}"/>
                  </a:ext>
                </a:extLst>
              </p14:cNvPr>
              <p14:cNvContentPartPr/>
              <p14:nvPr/>
            </p14:nvContentPartPr>
            <p14:xfrm>
              <a:off x="10127248" y="1966537"/>
              <a:ext cx="197640" cy="360"/>
            </p14:xfrm>
          </p:contentPart>
        </mc:Choice>
        <mc:Fallback xmlns="">
          <p:pic>
            <p:nvPicPr>
              <p:cNvPr id="19" name="Ink 18">
                <a:extLst>
                  <a:ext uri="{FF2B5EF4-FFF2-40B4-BE49-F238E27FC236}">
                    <a16:creationId xmlns:a16="http://schemas.microsoft.com/office/drawing/2014/main" id="{2B08C3CD-FC7D-23CD-08CD-61688C76446C}"/>
                  </a:ext>
                </a:extLst>
              </p:cNvPr>
              <p:cNvPicPr/>
              <p:nvPr/>
            </p:nvPicPr>
            <p:blipFill>
              <a:blip r:embed="rId19"/>
              <a:stretch>
                <a:fillRect/>
              </a:stretch>
            </p:blipFill>
            <p:spPr>
              <a:xfrm>
                <a:off x="10091608" y="189453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8A03DC14-AFB0-A9A0-FC99-8BE73F214711}"/>
                  </a:ext>
                </a:extLst>
              </p14:cNvPr>
              <p14:cNvContentPartPr/>
              <p14:nvPr/>
            </p14:nvContentPartPr>
            <p14:xfrm>
              <a:off x="10135888" y="767737"/>
              <a:ext cx="228960" cy="12240"/>
            </p14:xfrm>
          </p:contentPart>
        </mc:Choice>
        <mc:Fallback xmlns="">
          <p:pic>
            <p:nvPicPr>
              <p:cNvPr id="20" name="Ink 19">
                <a:extLst>
                  <a:ext uri="{FF2B5EF4-FFF2-40B4-BE49-F238E27FC236}">
                    <a16:creationId xmlns:a16="http://schemas.microsoft.com/office/drawing/2014/main" id="{8A03DC14-AFB0-A9A0-FC99-8BE73F214711}"/>
                  </a:ext>
                </a:extLst>
              </p:cNvPr>
              <p:cNvPicPr/>
              <p:nvPr/>
            </p:nvPicPr>
            <p:blipFill>
              <a:blip r:embed="rId21"/>
              <a:stretch>
                <a:fillRect/>
              </a:stretch>
            </p:blipFill>
            <p:spPr>
              <a:xfrm>
                <a:off x="10099888" y="695737"/>
                <a:ext cx="30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3DD0AAF7-F46D-6BFB-5685-DB3BE74A647F}"/>
                  </a:ext>
                </a:extLst>
              </p14:cNvPr>
              <p14:cNvContentPartPr/>
              <p14:nvPr/>
            </p14:nvContentPartPr>
            <p14:xfrm>
              <a:off x="7323568" y="4010977"/>
              <a:ext cx="360" cy="360"/>
            </p14:xfrm>
          </p:contentPart>
        </mc:Choice>
        <mc:Fallback xmlns="">
          <p:pic>
            <p:nvPicPr>
              <p:cNvPr id="2" name="Ink 1">
                <a:extLst>
                  <a:ext uri="{FF2B5EF4-FFF2-40B4-BE49-F238E27FC236}">
                    <a16:creationId xmlns:a16="http://schemas.microsoft.com/office/drawing/2014/main" id="{3DD0AAF7-F46D-6BFB-5685-DB3BE74A647F}"/>
                  </a:ext>
                </a:extLst>
              </p:cNvPr>
              <p:cNvPicPr/>
              <p:nvPr/>
            </p:nvPicPr>
            <p:blipFill>
              <a:blip r:embed="rId23"/>
              <a:stretch>
                <a:fillRect/>
              </a:stretch>
            </p:blipFill>
            <p:spPr>
              <a:xfrm>
                <a:off x="7287928" y="3939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14793BF5-3F98-DDE4-8157-F7A10FC21407}"/>
                  </a:ext>
                </a:extLst>
              </p14:cNvPr>
              <p14:cNvContentPartPr/>
              <p14:nvPr/>
            </p14:nvContentPartPr>
            <p14:xfrm>
              <a:off x="6763048" y="3993697"/>
              <a:ext cx="360" cy="360"/>
            </p14:xfrm>
          </p:contentPart>
        </mc:Choice>
        <mc:Fallback xmlns="">
          <p:pic>
            <p:nvPicPr>
              <p:cNvPr id="3" name="Ink 2">
                <a:extLst>
                  <a:ext uri="{FF2B5EF4-FFF2-40B4-BE49-F238E27FC236}">
                    <a16:creationId xmlns:a16="http://schemas.microsoft.com/office/drawing/2014/main" id="{14793BF5-3F98-DDE4-8157-F7A10FC21407}"/>
                  </a:ext>
                </a:extLst>
              </p:cNvPr>
              <p:cNvPicPr/>
              <p:nvPr/>
            </p:nvPicPr>
            <p:blipFill>
              <a:blip r:embed="rId23"/>
              <a:stretch>
                <a:fillRect/>
              </a:stretch>
            </p:blipFill>
            <p:spPr>
              <a:xfrm>
                <a:off x="6727048" y="3922057"/>
                <a:ext cx="72000" cy="144000"/>
              </a:xfrm>
              <a:prstGeom prst="rect">
                <a:avLst/>
              </a:prstGeom>
            </p:spPr>
          </p:pic>
        </mc:Fallback>
      </mc:AlternateContent>
      <p:sp>
        <p:nvSpPr>
          <p:cNvPr id="4" name="TextBox 3">
            <a:extLst>
              <a:ext uri="{FF2B5EF4-FFF2-40B4-BE49-F238E27FC236}">
                <a16:creationId xmlns:a16="http://schemas.microsoft.com/office/drawing/2014/main" id="{0540CC8C-E7A6-FD5B-6F1B-96F9AC541108}"/>
              </a:ext>
            </a:extLst>
          </p:cNvPr>
          <p:cNvSpPr txBox="1"/>
          <p:nvPr/>
        </p:nvSpPr>
        <p:spPr>
          <a:xfrm>
            <a:off x="5961970" y="5950465"/>
            <a:ext cx="1842159" cy="276999"/>
          </a:xfrm>
          <a:prstGeom prst="rect">
            <a:avLst/>
          </a:prstGeom>
          <a:solidFill>
            <a:srgbClr val="FFFF00"/>
          </a:solidFill>
          <a:ln>
            <a:solidFill>
              <a:schemeClr val="accent1"/>
            </a:solidFill>
          </a:ln>
        </p:spPr>
        <p:txBody>
          <a:bodyPr wrap="square" rtlCol="0">
            <a:spAutoFit/>
          </a:bodyPr>
          <a:lstStyle/>
          <a:p>
            <a:r>
              <a:rPr lang="en-US" sz="1200" b="1" dirty="0"/>
              <a:t>Underline F1 &amp; row 12</a:t>
            </a:r>
          </a:p>
        </p:txBody>
      </p:sp>
      <p:sp>
        <p:nvSpPr>
          <p:cNvPr id="21" name="TextBox 20">
            <a:extLst>
              <a:ext uri="{FF2B5EF4-FFF2-40B4-BE49-F238E27FC236}">
                <a16:creationId xmlns:a16="http://schemas.microsoft.com/office/drawing/2014/main" id="{70E016D3-FBE9-F1A5-28ED-3BB23BBCA85D}"/>
              </a:ext>
            </a:extLst>
          </p:cNvPr>
          <p:cNvSpPr txBox="1"/>
          <p:nvPr/>
        </p:nvSpPr>
        <p:spPr>
          <a:xfrm>
            <a:off x="3791248" y="3429812"/>
            <a:ext cx="1603494" cy="276999"/>
          </a:xfrm>
          <a:prstGeom prst="rect">
            <a:avLst/>
          </a:prstGeom>
          <a:solidFill>
            <a:srgbClr val="FFFF00"/>
          </a:solidFill>
          <a:ln>
            <a:solidFill>
              <a:schemeClr val="accent1"/>
            </a:solidFill>
          </a:ln>
        </p:spPr>
        <p:txBody>
          <a:bodyPr wrap="square" rtlCol="0">
            <a:spAutoFit/>
          </a:bodyPr>
          <a:lstStyle/>
          <a:p>
            <a:r>
              <a:rPr lang="en-US" sz="1200" b="1" dirty="0"/>
              <a:t>Fore </a:t>
            </a:r>
            <a:r>
              <a:rPr lang="en-US" sz="1200" b="1" dirty="0" err="1"/>
              <a:t>Att</a:t>
            </a:r>
            <a:r>
              <a:rPr lang="en-US" sz="1200" b="1" dirty="0"/>
              <a:t> at2,at1,at0</a:t>
            </a:r>
          </a:p>
        </p:txBody>
      </p:sp>
      <p:sp>
        <p:nvSpPr>
          <p:cNvPr id="22" name="TextBox 21">
            <a:extLst>
              <a:ext uri="{FF2B5EF4-FFF2-40B4-BE49-F238E27FC236}">
                <a16:creationId xmlns:a16="http://schemas.microsoft.com/office/drawing/2014/main" id="{A15137E4-C8CF-D650-4E80-85C2106F9FAF}"/>
              </a:ext>
            </a:extLst>
          </p:cNvPr>
          <p:cNvSpPr txBox="1"/>
          <p:nvPr/>
        </p:nvSpPr>
        <p:spPr>
          <a:xfrm>
            <a:off x="3127150" y="5353444"/>
            <a:ext cx="1727139" cy="276999"/>
          </a:xfrm>
          <a:prstGeom prst="rect">
            <a:avLst/>
          </a:prstGeom>
          <a:solidFill>
            <a:srgbClr val="FFFF00"/>
          </a:solidFill>
          <a:ln>
            <a:solidFill>
              <a:schemeClr val="accent1"/>
            </a:solidFill>
          </a:ln>
        </p:spPr>
        <p:txBody>
          <a:bodyPr wrap="square" rtlCol="0">
            <a:spAutoFit/>
          </a:bodyPr>
          <a:lstStyle/>
          <a:p>
            <a:r>
              <a:rPr lang="en-US" sz="1200" b="1" dirty="0"/>
              <a:t>Back </a:t>
            </a:r>
            <a:r>
              <a:rPr lang="en-US" sz="1200" b="1" dirty="0" err="1"/>
              <a:t>Att</a:t>
            </a:r>
            <a:r>
              <a:rPr lang="en-US" sz="1200" b="1" dirty="0"/>
              <a:t> at6,at5,at4</a:t>
            </a:r>
          </a:p>
        </p:txBody>
      </p:sp>
      <p:pic>
        <p:nvPicPr>
          <p:cNvPr id="24" name="Picture 23">
            <a:extLst>
              <a:ext uri="{FF2B5EF4-FFF2-40B4-BE49-F238E27FC236}">
                <a16:creationId xmlns:a16="http://schemas.microsoft.com/office/drawing/2014/main" id="{60FDFD76-049C-4ECF-BE4E-D83240AF222E}"/>
              </a:ext>
            </a:extLst>
          </p:cNvPr>
          <p:cNvPicPr>
            <a:picLocks noChangeAspect="1"/>
          </p:cNvPicPr>
          <p:nvPr/>
        </p:nvPicPr>
        <p:blipFill>
          <a:blip r:embed="rId25"/>
          <a:stretch>
            <a:fillRect/>
          </a:stretch>
        </p:blipFill>
        <p:spPr>
          <a:xfrm>
            <a:off x="8457368" y="6022762"/>
            <a:ext cx="3408879" cy="793297"/>
          </a:xfrm>
          <a:prstGeom prst="rect">
            <a:avLst/>
          </a:prstGeom>
        </p:spPr>
      </p:pic>
      <p:sp>
        <p:nvSpPr>
          <p:cNvPr id="25" name="TextBox 24">
            <a:extLst>
              <a:ext uri="{FF2B5EF4-FFF2-40B4-BE49-F238E27FC236}">
                <a16:creationId xmlns:a16="http://schemas.microsoft.com/office/drawing/2014/main" id="{01C053A4-521A-6382-05E4-01D7CD1986F7}"/>
              </a:ext>
            </a:extLst>
          </p:cNvPr>
          <p:cNvSpPr txBox="1"/>
          <p:nvPr/>
        </p:nvSpPr>
        <p:spPr>
          <a:xfrm>
            <a:off x="5810085" y="4498746"/>
            <a:ext cx="1513483" cy="461665"/>
          </a:xfrm>
          <a:prstGeom prst="rect">
            <a:avLst/>
          </a:prstGeom>
          <a:solidFill>
            <a:srgbClr val="FFFF00"/>
          </a:solidFill>
          <a:ln>
            <a:solidFill>
              <a:schemeClr val="accent1"/>
            </a:solidFill>
          </a:ln>
        </p:spPr>
        <p:txBody>
          <a:bodyPr wrap="square" rtlCol="0">
            <a:spAutoFit/>
          </a:bodyPr>
          <a:lstStyle/>
          <a:p>
            <a:r>
              <a:rPr lang="en-US" sz="1200" b="1" dirty="0"/>
              <a:t>F0,B0 Non-display,</a:t>
            </a:r>
          </a:p>
          <a:p>
            <a:r>
              <a:rPr lang="en-US" sz="1200" b="1" dirty="0"/>
              <a:t>B7 Reverse</a:t>
            </a:r>
          </a:p>
        </p:txBody>
      </p:sp>
      <p:sp>
        <p:nvSpPr>
          <p:cNvPr id="26" name="TextBox 25">
            <a:extLst>
              <a:ext uri="{FF2B5EF4-FFF2-40B4-BE49-F238E27FC236}">
                <a16:creationId xmlns:a16="http://schemas.microsoft.com/office/drawing/2014/main" id="{7353FF8D-1B77-5977-AB24-F49029F1DB5A}"/>
              </a:ext>
            </a:extLst>
          </p:cNvPr>
          <p:cNvSpPr txBox="1"/>
          <p:nvPr/>
        </p:nvSpPr>
        <p:spPr>
          <a:xfrm>
            <a:off x="6459785" y="2220754"/>
            <a:ext cx="1027583" cy="276999"/>
          </a:xfrm>
          <a:prstGeom prst="rect">
            <a:avLst/>
          </a:prstGeom>
          <a:solidFill>
            <a:srgbClr val="FFFF00"/>
          </a:solidFill>
          <a:ln>
            <a:solidFill>
              <a:schemeClr val="accent1"/>
            </a:solidFill>
          </a:ln>
        </p:spPr>
        <p:txBody>
          <a:bodyPr wrap="square" rtlCol="0">
            <a:spAutoFit/>
          </a:bodyPr>
          <a:lstStyle/>
          <a:p>
            <a:r>
              <a:rPr lang="en-US" sz="1200" b="1" dirty="0"/>
              <a:t>At7 Blink</a:t>
            </a:r>
          </a:p>
        </p:txBody>
      </p:sp>
      <p:sp>
        <p:nvSpPr>
          <p:cNvPr id="27" name="TextBox 26">
            <a:extLst>
              <a:ext uri="{FF2B5EF4-FFF2-40B4-BE49-F238E27FC236}">
                <a16:creationId xmlns:a16="http://schemas.microsoft.com/office/drawing/2014/main" id="{19E29C3F-D74C-F4AE-6838-26B8F36E7924}"/>
              </a:ext>
            </a:extLst>
          </p:cNvPr>
          <p:cNvSpPr txBox="1"/>
          <p:nvPr/>
        </p:nvSpPr>
        <p:spPr>
          <a:xfrm>
            <a:off x="6566827" y="1657529"/>
            <a:ext cx="2042336" cy="276999"/>
          </a:xfrm>
          <a:prstGeom prst="rect">
            <a:avLst/>
          </a:prstGeom>
          <a:solidFill>
            <a:srgbClr val="FFFF00"/>
          </a:solidFill>
          <a:ln>
            <a:solidFill>
              <a:schemeClr val="accent1"/>
            </a:solidFill>
          </a:ln>
        </p:spPr>
        <p:txBody>
          <a:bodyPr wrap="square" rtlCol="0">
            <a:spAutoFit/>
          </a:bodyPr>
          <a:lstStyle/>
          <a:p>
            <a:r>
              <a:rPr lang="en-US" sz="1200" b="1" dirty="0"/>
              <a:t>At3 Intensity Foreground</a:t>
            </a:r>
          </a:p>
        </p:txBody>
      </p:sp>
      <p:sp>
        <p:nvSpPr>
          <p:cNvPr id="28" name="TextBox 27">
            <a:extLst>
              <a:ext uri="{FF2B5EF4-FFF2-40B4-BE49-F238E27FC236}">
                <a16:creationId xmlns:a16="http://schemas.microsoft.com/office/drawing/2014/main" id="{B8869A35-A62D-FB7F-C4EA-14F573600886}"/>
              </a:ext>
            </a:extLst>
          </p:cNvPr>
          <p:cNvSpPr txBox="1"/>
          <p:nvPr/>
        </p:nvSpPr>
        <p:spPr>
          <a:xfrm>
            <a:off x="7263210" y="484146"/>
            <a:ext cx="2101507" cy="461665"/>
          </a:xfrm>
          <a:prstGeom prst="rect">
            <a:avLst/>
          </a:prstGeom>
          <a:solidFill>
            <a:srgbClr val="FFFF00"/>
          </a:solidFill>
          <a:ln>
            <a:solidFill>
              <a:schemeClr val="accent1"/>
            </a:solidFill>
          </a:ln>
        </p:spPr>
        <p:txBody>
          <a:bodyPr wrap="square" rtlCol="0">
            <a:spAutoFit/>
          </a:bodyPr>
          <a:lstStyle/>
          <a:p>
            <a:r>
              <a:rPr lang="en-US" sz="1200" b="1" dirty="0"/>
              <a:t>At7 Intensity Background,</a:t>
            </a:r>
          </a:p>
          <a:p>
            <a:r>
              <a:rPr lang="en-US" sz="1200" b="1" dirty="0"/>
              <a:t>Blink Disable</a:t>
            </a:r>
          </a:p>
        </p:txBody>
      </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AB9CBE7A-B298-8A06-C69B-0C9FFB61B901}"/>
                  </a:ext>
                </a:extLst>
              </p14:cNvPr>
              <p14:cNvContentPartPr/>
              <p14:nvPr/>
            </p14:nvContentPartPr>
            <p14:xfrm>
              <a:off x="1345408" y="5753737"/>
              <a:ext cx="360" cy="344880"/>
            </p14:xfrm>
          </p:contentPart>
        </mc:Choice>
        <mc:Fallback xmlns="">
          <p:pic>
            <p:nvPicPr>
              <p:cNvPr id="23" name="Ink 22">
                <a:extLst>
                  <a:ext uri="{FF2B5EF4-FFF2-40B4-BE49-F238E27FC236}">
                    <a16:creationId xmlns:a16="http://schemas.microsoft.com/office/drawing/2014/main" id="{AB9CBE7A-B298-8A06-C69B-0C9FFB61B901}"/>
                  </a:ext>
                </a:extLst>
              </p:cNvPr>
              <p:cNvPicPr/>
              <p:nvPr/>
            </p:nvPicPr>
            <p:blipFill>
              <a:blip r:embed="rId27"/>
              <a:stretch>
                <a:fillRect/>
              </a:stretch>
            </p:blipFill>
            <p:spPr>
              <a:xfrm>
                <a:off x="1309768" y="5682097"/>
                <a:ext cx="72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539AD394-63E3-B1D3-6D29-68DD5487B0BF}"/>
                  </a:ext>
                </a:extLst>
              </p14:cNvPr>
              <p14:cNvContentPartPr/>
              <p14:nvPr/>
            </p14:nvContentPartPr>
            <p14:xfrm>
              <a:off x="1414528" y="5736457"/>
              <a:ext cx="9360" cy="396360"/>
            </p14:xfrm>
          </p:contentPart>
        </mc:Choice>
        <mc:Fallback xmlns="">
          <p:pic>
            <p:nvPicPr>
              <p:cNvPr id="29" name="Ink 28">
                <a:extLst>
                  <a:ext uri="{FF2B5EF4-FFF2-40B4-BE49-F238E27FC236}">
                    <a16:creationId xmlns:a16="http://schemas.microsoft.com/office/drawing/2014/main" id="{539AD394-63E3-B1D3-6D29-68DD5487B0BF}"/>
                  </a:ext>
                </a:extLst>
              </p:cNvPr>
              <p:cNvPicPr/>
              <p:nvPr/>
            </p:nvPicPr>
            <p:blipFill>
              <a:blip r:embed="rId29"/>
              <a:stretch>
                <a:fillRect/>
              </a:stretch>
            </p:blipFill>
            <p:spPr>
              <a:xfrm>
                <a:off x="1378528" y="5664817"/>
                <a:ext cx="8100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1DA6DEED-A98B-2BAA-F7D1-890C71699432}"/>
                  </a:ext>
                </a:extLst>
              </p14:cNvPr>
              <p14:cNvContentPartPr/>
              <p14:nvPr/>
            </p14:nvContentPartPr>
            <p14:xfrm>
              <a:off x="1112848" y="5598217"/>
              <a:ext cx="353160" cy="10080"/>
            </p14:xfrm>
          </p:contentPart>
        </mc:Choice>
        <mc:Fallback xmlns="">
          <p:pic>
            <p:nvPicPr>
              <p:cNvPr id="30" name="Ink 29">
                <a:extLst>
                  <a:ext uri="{FF2B5EF4-FFF2-40B4-BE49-F238E27FC236}">
                    <a16:creationId xmlns:a16="http://schemas.microsoft.com/office/drawing/2014/main" id="{1DA6DEED-A98B-2BAA-F7D1-890C71699432}"/>
                  </a:ext>
                </a:extLst>
              </p:cNvPr>
              <p:cNvPicPr/>
              <p:nvPr/>
            </p:nvPicPr>
            <p:blipFill>
              <a:blip r:embed="rId31"/>
              <a:stretch>
                <a:fillRect/>
              </a:stretch>
            </p:blipFill>
            <p:spPr>
              <a:xfrm>
                <a:off x="1076848" y="5526577"/>
                <a:ext cx="424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76B51AC7-CB2C-EECC-01C4-AD980E76A7BB}"/>
                  </a:ext>
                </a:extLst>
              </p14:cNvPr>
              <p14:cNvContentPartPr/>
              <p14:nvPr/>
            </p14:nvContentPartPr>
            <p14:xfrm>
              <a:off x="5391448" y="5607217"/>
              <a:ext cx="360" cy="360"/>
            </p14:xfrm>
          </p:contentPart>
        </mc:Choice>
        <mc:Fallback xmlns="">
          <p:pic>
            <p:nvPicPr>
              <p:cNvPr id="31" name="Ink 30">
                <a:extLst>
                  <a:ext uri="{FF2B5EF4-FFF2-40B4-BE49-F238E27FC236}">
                    <a16:creationId xmlns:a16="http://schemas.microsoft.com/office/drawing/2014/main" id="{76B51AC7-CB2C-EECC-01C4-AD980E76A7BB}"/>
                  </a:ext>
                </a:extLst>
              </p:cNvPr>
              <p:cNvPicPr/>
              <p:nvPr/>
            </p:nvPicPr>
            <p:blipFill>
              <a:blip r:embed="rId33"/>
              <a:stretch>
                <a:fillRect/>
              </a:stretch>
            </p:blipFill>
            <p:spPr>
              <a:xfrm>
                <a:off x="5355448" y="55352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175A71A5-8495-145F-725C-23E8EE473A01}"/>
                  </a:ext>
                </a:extLst>
              </p14:cNvPr>
              <p14:cNvContentPartPr/>
              <p14:nvPr/>
            </p14:nvContentPartPr>
            <p14:xfrm>
              <a:off x="5520688" y="5615497"/>
              <a:ext cx="360" cy="360"/>
            </p14:xfrm>
          </p:contentPart>
        </mc:Choice>
        <mc:Fallback xmlns="">
          <p:pic>
            <p:nvPicPr>
              <p:cNvPr id="32" name="Ink 31">
                <a:extLst>
                  <a:ext uri="{FF2B5EF4-FFF2-40B4-BE49-F238E27FC236}">
                    <a16:creationId xmlns:a16="http://schemas.microsoft.com/office/drawing/2014/main" id="{175A71A5-8495-145F-725C-23E8EE473A01}"/>
                  </a:ext>
                </a:extLst>
              </p:cNvPr>
              <p:cNvPicPr/>
              <p:nvPr/>
            </p:nvPicPr>
            <p:blipFill>
              <a:blip r:embed="rId33"/>
              <a:stretch>
                <a:fillRect/>
              </a:stretch>
            </p:blipFill>
            <p:spPr>
              <a:xfrm>
                <a:off x="548504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09B9E8B7-1BBB-33F0-36A5-585C79BD07DA}"/>
                  </a:ext>
                </a:extLst>
              </p14:cNvPr>
              <p14:cNvContentPartPr/>
              <p14:nvPr/>
            </p14:nvContentPartPr>
            <p14:xfrm>
              <a:off x="5486128" y="5615497"/>
              <a:ext cx="360" cy="360"/>
            </p14:xfrm>
          </p:contentPart>
        </mc:Choice>
        <mc:Fallback xmlns="">
          <p:pic>
            <p:nvPicPr>
              <p:cNvPr id="33" name="Ink 32">
                <a:extLst>
                  <a:ext uri="{FF2B5EF4-FFF2-40B4-BE49-F238E27FC236}">
                    <a16:creationId xmlns:a16="http://schemas.microsoft.com/office/drawing/2014/main" id="{09B9E8B7-1BBB-33F0-36A5-585C79BD07DA}"/>
                  </a:ext>
                </a:extLst>
              </p:cNvPr>
              <p:cNvPicPr/>
              <p:nvPr/>
            </p:nvPicPr>
            <p:blipFill>
              <a:blip r:embed="rId33"/>
              <a:stretch>
                <a:fillRect/>
              </a:stretch>
            </p:blipFill>
            <p:spPr>
              <a:xfrm>
                <a:off x="545048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18540B20-153D-8990-52E6-32A934C76153}"/>
                  </a:ext>
                </a:extLst>
              </p14:cNvPr>
              <p14:cNvContentPartPr/>
              <p14:nvPr/>
            </p14:nvContentPartPr>
            <p14:xfrm>
              <a:off x="1310488" y="1587097"/>
              <a:ext cx="71640" cy="893520"/>
            </p14:xfrm>
          </p:contentPart>
        </mc:Choice>
        <mc:Fallback xmlns="">
          <p:pic>
            <p:nvPicPr>
              <p:cNvPr id="34" name="Ink 33">
                <a:extLst>
                  <a:ext uri="{FF2B5EF4-FFF2-40B4-BE49-F238E27FC236}">
                    <a16:creationId xmlns:a16="http://schemas.microsoft.com/office/drawing/2014/main" id="{18540B20-153D-8990-52E6-32A934C76153}"/>
                  </a:ext>
                </a:extLst>
              </p:cNvPr>
              <p:cNvPicPr/>
              <p:nvPr/>
            </p:nvPicPr>
            <p:blipFill>
              <a:blip r:embed="rId37"/>
              <a:stretch>
                <a:fillRect/>
              </a:stretch>
            </p:blipFill>
            <p:spPr>
              <a:xfrm>
                <a:off x="1274488" y="1515097"/>
                <a:ext cx="1432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97836A8E-D8E3-4882-0F8C-1B9BA9DCD1F2}"/>
                  </a:ext>
                </a:extLst>
              </p14:cNvPr>
              <p14:cNvContentPartPr/>
              <p14:nvPr/>
            </p14:nvContentPartPr>
            <p14:xfrm>
              <a:off x="1328488" y="1564417"/>
              <a:ext cx="112680" cy="887040"/>
            </p14:xfrm>
          </p:contentPart>
        </mc:Choice>
        <mc:Fallback xmlns="">
          <p:pic>
            <p:nvPicPr>
              <p:cNvPr id="35" name="Ink 34">
                <a:extLst>
                  <a:ext uri="{FF2B5EF4-FFF2-40B4-BE49-F238E27FC236}">
                    <a16:creationId xmlns:a16="http://schemas.microsoft.com/office/drawing/2014/main" id="{97836A8E-D8E3-4882-0F8C-1B9BA9DCD1F2}"/>
                  </a:ext>
                </a:extLst>
              </p:cNvPr>
              <p:cNvPicPr/>
              <p:nvPr/>
            </p:nvPicPr>
            <p:blipFill>
              <a:blip r:embed="rId39"/>
              <a:stretch>
                <a:fillRect/>
              </a:stretch>
            </p:blipFill>
            <p:spPr>
              <a:xfrm>
                <a:off x="1292488" y="1492417"/>
                <a:ext cx="184320" cy="10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30348EF3-24DE-027B-B901-A24C54441CA2}"/>
                  </a:ext>
                </a:extLst>
              </p14:cNvPr>
              <p14:cNvContentPartPr/>
              <p14:nvPr/>
            </p14:nvContentPartPr>
            <p14:xfrm>
              <a:off x="1259368" y="2682577"/>
              <a:ext cx="223560" cy="360"/>
            </p14:xfrm>
          </p:contentPart>
        </mc:Choice>
        <mc:Fallback xmlns="">
          <p:pic>
            <p:nvPicPr>
              <p:cNvPr id="36" name="Ink 35">
                <a:extLst>
                  <a:ext uri="{FF2B5EF4-FFF2-40B4-BE49-F238E27FC236}">
                    <a16:creationId xmlns:a16="http://schemas.microsoft.com/office/drawing/2014/main" id="{30348EF3-24DE-027B-B901-A24C54441CA2}"/>
                  </a:ext>
                </a:extLst>
              </p:cNvPr>
              <p:cNvPicPr/>
              <p:nvPr/>
            </p:nvPicPr>
            <p:blipFill>
              <a:blip r:embed="rId41"/>
              <a:stretch>
                <a:fillRect/>
              </a:stretch>
            </p:blipFill>
            <p:spPr>
              <a:xfrm>
                <a:off x="1223728" y="2610577"/>
                <a:ext cx="29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B97F29C3-F942-C0B8-CFE8-64E8A2F70891}"/>
                  </a:ext>
                </a:extLst>
              </p14:cNvPr>
              <p14:cNvContentPartPr/>
              <p14:nvPr/>
            </p14:nvContentPartPr>
            <p14:xfrm>
              <a:off x="2630608" y="59617"/>
              <a:ext cx="422280" cy="52920"/>
            </p14:xfrm>
          </p:contentPart>
        </mc:Choice>
        <mc:Fallback xmlns="">
          <p:pic>
            <p:nvPicPr>
              <p:cNvPr id="37" name="Ink 36">
                <a:extLst>
                  <a:ext uri="{FF2B5EF4-FFF2-40B4-BE49-F238E27FC236}">
                    <a16:creationId xmlns:a16="http://schemas.microsoft.com/office/drawing/2014/main" id="{B97F29C3-F942-C0B8-CFE8-64E8A2F70891}"/>
                  </a:ext>
                </a:extLst>
              </p:cNvPr>
              <p:cNvPicPr/>
              <p:nvPr/>
            </p:nvPicPr>
            <p:blipFill>
              <a:blip r:embed="rId43"/>
              <a:stretch>
                <a:fillRect/>
              </a:stretch>
            </p:blipFill>
            <p:spPr>
              <a:xfrm>
                <a:off x="2594968" y="-12383"/>
                <a:ext cx="49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2CCEE657-06F4-B57C-58CB-1556FA6021F8}"/>
                  </a:ext>
                </a:extLst>
              </p14:cNvPr>
              <p14:cNvContentPartPr/>
              <p14:nvPr/>
            </p14:nvContentPartPr>
            <p14:xfrm>
              <a:off x="3545368" y="103205"/>
              <a:ext cx="491760" cy="10080"/>
            </p14:xfrm>
          </p:contentPart>
        </mc:Choice>
        <mc:Fallback xmlns="">
          <p:pic>
            <p:nvPicPr>
              <p:cNvPr id="38" name="Ink 37">
                <a:extLst>
                  <a:ext uri="{FF2B5EF4-FFF2-40B4-BE49-F238E27FC236}">
                    <a16:creationId xmlns:a16="http://schemas.microsoft.com/office/drawing/2014/main" id="{2CCEE657-06F4-B57C-58CB-1556FA6021F8}"/>
                  </a:ext>
                </a:extLst>
              </p:cNvPr>
              <p:cNvPicPr/>
              <p:nvPr/>
            </p:nvPicPr>
            <p:blipFill>
              <a:blip r:embed="rId45"/>
              <a:stretch>
                <a:fillRect/>
              </a:stretch>
            </p:blipFill>
            <p:spPr>
              <a:xfrm>
                <a:off x="3509368" y="31565"/>
                <a:ext cx="563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AEF197DC-C554-97EB-D341-04D175E3EA78}"/>
                  </a:ext>
                </a:extLst>
              </p14:cNvPr>
              <p14:cNvContentPartPr/>
              <p14:nvPr/>
            </p14:nvContentPartPr>
            <p14:xfrm>
              <a:off x="1172968" y="206885"/>
              <a:ext cx="309960" cy="360"/>
            </p14:xfrm>
          </p:contentPart>
        </mc:Choice>
        <mc:Fallback xmlns="">
          <p:pic>
            <p:nvPicPr>
              <p:cNvPr id="39" name="Ink 38">
                <a:extLst>
                  <a:ext uri="{FF2B5EF4-FFF2-40B4-BE49-F238E27FC236}">
                    <a16:creationId xmlns:a16="http://schemas.microsoft.com/office/drawing/2014/main" id="{AEF197DC-C554-97EB-D341-04D175E3EA78}"/>
                  </a:ext>
                </a:extLst>
              </p:cNvPr>
              <p:cNvPicPr/>
              <p:nvPr/>
            </p:nvPicPr>
            <p:blipFill>
              <a:blip r:embed="rId47"/>
              <a:stretch>
                <a:fillRect/>
              </a:stretch>
            </p:blipFill>
            <p:spPr>
              <a:xfrm>
                <a:off x="1137328" y="135245"/>
                <a:ext cx="38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200C9FEB-99AA-2EC2-FFDD-03B3B76C9C3B}"/>
                  </a:ext>
                </a:extLst>
              </p14:cNvPr>
              <p14:cNvContentPartPr/>
              <p14:nvPr/>
            </p14:nvContentPartPr>
            <p14:xfrm>
              <a:off x="1017808" y="353765"/>
              <a:ext cx="430560" cy="360"/>
            </p14:xfrm>
          </p:contentPart>
        </mc:Choice>
        <mc:Fallback xmlns="">
          <p:pic>
            <p:nvPicPr>
              <p:cNvPr id="40" name="Ink 39">
                <a:extLst>
                  <a:ext uri="{FF2B5EF4-FFF2-40B4-BE49-F238E27FC236}">
                    <a16:creationId xmlns:a16="http://schemas.microsoft.com/office/drawing/2014/main" id="{200C9FEB-99AA-2EC2-FFDD-03B3B76C9C3B}"/>
                  </a:ext>
                </a:extLst>
              </p:cNvPr>
              <p:cNvPicPr/>
              <p:nvPr/>
            </p:nvPicPr>
            <p:blipFill>
              <a:blip r:embed="rId49"/>
              <a:stretch>
                <a:fillRect/>
              </a:stretch>
            </p:blipFill>
            <p:spPr>
              <a:xfrm>
                <a:off x="982168" y="281765"/>
                <a:ext cx="50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2C93EE2B-BCDA-A3C8-1FD9-20F7F9CAD84D}"/>
                  </a:ext>
                </a:extLst>
              </p14:cNvPr>
              <p14:cNvContentPartPr/>
              <p14:nvPr/>
            </p14:nvContentPartPr>
            <p14:xfrm>
              <a:off x="3640048" y="534125"/>
              <a:ext cx="612000" cy="10080"/>
            </p14:xfrm>
          </p:contentPart>
        </mc:Choice>
        <mc:Fallback xmlns="">
          <p:pic>
            <p:nvPicPr>
              <p:cNvPr id="41" name="Ink 40">
                <a:extLst>
                  <a:ext uri="{FF2B5EF4-FFF2-40B4-BE49-F238E27FC236}">
                    <a16:creationId xmlns:a16="http://schemas.microsoft.com/office/drawing/2014/main" id="{2C93EE2B-BCDA-A3C8-1FD9-20F7F9CAD84D}"/>
                  </a:ext>
                </a:extLst>
              </p:cNvPr>
              <p:cNvPicPr/>
              <p:nvPr/>
            </p:nvPicPr>
            <p:blipFill>
              <a:blip r:embed="rId51"/>
              <a:stretch>
                <a:fillRect/>
              </a:stretch>
            </p:blipFill>
            <p:spPr>
              <a:xfrm>
                <a:off x="3604408" y="462485"/>
                <a:ext cx="683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30683A67-E712-B661-2A64-98CD5244892C}"/>
                  </a:ext>
                </a:extLst>
              </p14:cNvPr>
              <p14:cNvContentPartPr/>
              <p14:nvPr/>
            </p14:nvContentPartPr>
            <p14:xfrm>
              <a:off x="983248" y="1034885"/>
              <a:ext cx="496800" cy="360"/>
            </p14:xfrm>
          </p:contentPart>
        </mc:Choice>
        <mc:Fallback xmlns="">
          <p:pic>
            <p:nvPicPr>
              <p:cNvPr id="42" name="Ink 41">
                <a:extLst>
                  <a:ext uri="{FF2B5EF4-FFF2-40B4-BE49-F238E27FC236}">
                    <a16:creationId xmlns:a16="http://schemas.microsoft.com/office/drawing/2014/main" id="{30683A67-E712-B661-2A64-98CD5244892C}"/>
                  </a:ext>
                </a:extLst>
              </p:cNvPr>
              <p:cNvPicPr/>
              <p:nvPr/>
            </p:nvPicPr>
            <p:blipFill>
              <a:blip r:embed="rId53"/>
              <a:stretch>
                <a:fillRect/>
              </a:stretch>
            </p:blipFill>
            <p:spPr>
              <a:xfrm>
                <a:off x="947608" y="963245"/>
                <a:ext cx="568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04A34FF8-1D4B-6386-D6A2-B5E3198966F4}"/>
                  </a:ext>
                </a:extLst>
              </p14:cNvPr>
              <p14:cNvContentPartPr/>
              <p14:nvPr/>
            </p14:nvContentPartPr>
            <p14:xfrm>
              <a:off x="931408" y="698645"/>
              <a:ext cx="594720" cy="360"/>
            </p14:xfrm>
          </p:contentPart>
        </mc:Choice>
        <mc:Fallback xmlns="">
          <p:pic>
            <p:nvPicPr>
              <p:cNvPr id="43" name="Ink 42">
                <a:extLst>
                  <a:ext uri="{FF2B5EF4-FFF2-40B4-BE49-F238E27FC236}">
                    <a16:creationId xmlns:a16="http://schemas.microsoft.com/office/drawing/2014/main" id="{04A34FF8-1D4B-6386-D6A2-B5E3198966F4}"/>
                  </a:ext>
                </a:extLst>
              </p:cNvPr>
              <p:cNvPicPr/>
              <p:nvPr/>
            </p:nvPicPr>
            <p:blipFill>
              <a:blip r:embed="rId55"/>
              <a:stretch>
                <a:fillRect/>
              </a:stretch>
            </p:blipFill>
            <p:spPr>
              <a:xfrm>
                <a:off x="895768" y="626645"/>
                <a:ext cx="66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DFCC08E2-D404-8E64-4C36-5FFE3E2590FF}"/>
                  </a:ext>
                </a:extLst>
              </p14:cNvPr>
              <p14:cNvContentPartPr/>
              <p14:nvPr/>
            </p14:nvContentPartPr>
            <p14:xfrm>
              <a:off x="923128" y="1199045"/>
              <a:ext cx="516960" cy="360"/>
            </p14:xfrm>
          </p:contentPart>
        </mc:Choice>
        <mc:Fallback xmlns="">
          <p:pic>
            <p:nvPicPr>
              <p:cNvPr id="44" name="Ink 43">
                <a:extLst>
                  <a:ext uri="{FF2B5EF4-FFF2-40B4-BE49-F238E27FC236}">
                    <a16:creationId xmlns:a16="http://schemas.microsoft.com/office/drawing/2014/main" id="{DFCC08E2-D404-8E64-4C36-5FFE3E2590FF}"/>
                  </a:ext>
                </a:extLst>
              </p:cNvPr>
              <p:cNvPicPr/>
              <p:nvPr/>
            </p:nvPicPr>
            <p:blipFill>
              <a:blip r:embed="rId57"/>
              <a:stretch>
                <a:fillRect/>
              </a:stretch>
            </p:blipFill>
            <p:spPr>
              <a:xfrm>
                <a:off x="887128" y="1127045"/>
                <a:ext cx="58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6A9DD501-5800-504B-21CA-524AD7DF507C}"/>
                  </a:ext>
                </a:extLst>
              </p14:cNvPr>
              <p14:cNvContentPartPr/>
              <p14:nvPr/>
            </p14:nvContentPartPr>
            <p14:xfrm>
              <a:off x="965968" y="1335845"/>
              <a:ext cx="482760" cy="18720"/>
            </p14:xfrm>
          </p:contentPart>
        </mc:Choice>
        <mc:Fallback xmlns="">
          <p:pic>
            <p:nvPicPr>
              <p:cNvPr id="45" name="Ink 44">
                <a:extLst>
                  <a:ext uri="{FF2B5EF4-FFF2-40B4-BE49-F238E27FC236}">
                    <a16:creationId xmlns:a16="http://schemas.microsoft.com/office/drawing/2014/main" id="{6A9DD501-5800-504B-21CA-524AD7DF507C}"/>
                  </a:ext>
                </a:extLst>
              </p:cNvPr>
              <p:cNvPicPr/>
              <p:nvPr/>
            </p:nvPicPr>
            <p:blipFill>
              <a:blip r:embed="rId59"/>
              <a:stretch>
                <a:fillRect/>
              </a:stretch>
            </p:blipFill>
            <p:spPr>
              <a:xfrm>
                <a:off x="930328" y="1264205"/>
                <a:ext cx="554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a:extLst>
                  <a:ext uri="{FF2B5EF4-FFF2-40B4-BE49-F238E27FC236}">
                    <a16:creationId xmlns:a16="http://schemas.microsoft.com/office/drawing/2014/main" id="{3C758109-FF18-D826-4F94-73F472E6EBCA}"/>
                  </a:ext>
                </a:extLst>
              </p14:cNvPr>
              <p14:cNvContentPartPr/>
              <p14:nvPr/>
            </p14:nvContentPartPr>
            <p14:xfrm>
              <a:off x="1358730" y="3524130"/>
              <a:ext cx="295920" cy="6840"/>
            </p14:xfrm>
          </p:contentPart>
        </mc:Choice>
        <mc:Fallback xmlns="">
          <p:pic>
            <p:nvPicPr>
              <p:cNvPr id="13" name="Ink 12">
                <a:extLst>
                  <a:ext uri="{FF2B5EF4-FFF2-40B4-BE49-F238E27FC236}">
                    <a16:creationId xmlns:a16="http://schemas.microsoft.com/office/drawing/2014/main" id="{3C758109-FF18-D826-4F94-73F472E6EBCA}"/>
                  </a:ext>
                </a:extLst>
              </p:cNvPr>
              <p:cNvPicPr/>
              <p:nvPr/>
            </p:nvPicPr>
            <p:blipFill>
              <a:blip r:embed="rId64"/>
              <a:stretch>
                <a:fillRect/>
              </a:stretch>
            </p:blipFill>
            <p:spPr>
              <a:xfrm>
                <a:off x="1323090" y="3452130"/>
                <a:ext cx="367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C2C99E25-2500-3955-02CE-7F2457E2BB89}"/>
                  </a:ext>
                </a:extLst>
              </p14:cNvPr>
              <p14:cNvContentPartPr/>
              <p14:nvPr/>
            </p14:nvContentPartPr>
            <p14:xfrm>
              <a:off x="6571890" y="3593970"/>
              <a:ext cx="303840" cy="360"/>
            </p14:xfrm>
          </p:contentPart>
        </mc:Choice>
        <mc:Fallback xmlns="">
          <p:pic>
            <p:nvPicPr>
              <p:cNvPr id="46" name="Ink 45">
                <a:extLst>
                  <a:ext uri="{FF2B5EF4-FFF2-40B4-BE49-F238E27FC236}">
                    <a16:creationId xmlns:a16="http://schemas.microsoft.com/office/drawing/2014/main" id="{C2C99E25-2500-3955-02CE-7F2457E2BB89}"/>
                  </a:ext>
                </a:extLst>
              </p:cNvPr>
              <p:cNvPicPr/>
              <p:nvPr/>
            </p:nvPicPr>
            <p:blipFill>
              <a:blip r:embed="rId66"/>
              <a:stretch>
                <a:fillRect/>
              </a:stretch>
            </p:blipFill>
            <p:spPr>
              <a:xfrm>
                <a:off x="6536250" y="3521970"/>
                <a:ext cx="375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Ink 46">
                <a:extLst>
                  <a:ext uri="{FF2B5EF4-FFF2-40B4-BE49-F238E27FC236}">
                    <a16:creationId xmlns:a16="http://schemas.microsoft.com/office/drawing/2014/main" id="{253AB1CE-1E2D-596C-634C-747E766A3F89}"/>
                  </a:ext>
                </a:extLst>
              </p14:cNvPr>
              <p14:cNvContentPartPr/>
              <p14:nvPr/>
            </p14:nvContentPartPr>
            <p14:xfrm>
              <a:off x="4954851" y="2656166"/>
              <a:ext cx="182160" cy="360"/>
            </p14:xfrm>
          </p:contentPart>
        </mc:Choice>
        <mc:Fallback xmlns="">
          <p:pic>
            <p:nvPicPr>
              <p:cNvPr id="47" name="Ink 46">
                <a:extLst>
                  <a:ext uri="{FF2B5EF4-FFF2-40B4-BE49-F238E27FC236}">
                    <a16:creationId xmlns:a16="http://schemas.microsoft.com/office/drawing/2014/main" id="{253AB1CE-1E2D-596C-634C-747E766A3F89}"/>
                  </a:ext>
                </a:extLst>
              </p:cNvPr>
              <p:cNvPicPr/>
              <p:nvPr/>
            </p:nvPicPr>
            <p:blipFill>
              <a:blip r:embed="rId68"/>
              <a:stretch>
                <a:fillRect/>
              </a:stretch>
            </p:blipFill>
            <p:spPr>
              <a:xfrm>
                <a:off x="4919211" y="2584166"/>
                <a:ext cx="253800" cy="144000"/>
              </a:xfrm>
              <a:prstGeom prst="rect">
                <a:avLst/>
              </a:prstGeom>
            </p:spPr>
          </p:pic>
        </mc:Fallback>
      </mc:AlternateContent>
      <p:sp>
        <p:nvSpPr>
          <p:cNvPr id="48" name="TextBox 47">
            <a:extLst>
              <a:ext uri="{FF2B5EF4-FFF2-40B4-BE49-F238E27FC236}">
                <a16:creationId xmlns:a16="http://schemas.microsoft.com/office/drawing/2014/main" id="{2E0B6ABD-5919-5C1C-31C8-10D85A2EE0E9}"/>
              </a:ext>
            </a:extLst>
          </p:cNvPr>
          <p:cNvSpPr txBox="1"/>
          <p:nvPr/>
        </p:nvSpPr>
        <p:spPr>
          <a:xfrm>
            <a:off x="7746208" y="1105296"/>
            <a:ext cx="2725920" cy="461665"/>
          </a:xfrm>
          <a:prstGeom prst="rect">
            <a:avLst/>
          </a:prstGeom>
          <a:solidFill>
            <a:srgbClr val="FFFF00"/>
          </a:solidFill>
          <a:ln>
            <a:solidFill>
              <a:schemeClr val="accent1"/>
            </a:solidFill>
          </a:ln>
        </p:spPr>
        <p:txBody>
          <a:bodyPr wrap="square" rtlCol="0">
            <a:spAutoFit/>
          </a:bodyPr>
          <a:lstStyle/>
          <a:p>
            <a:r>
              <a:rPr lang="en-US" sz="1200" b="1" dirty="0"/>
              <a:t>At7 Blink, Blink Enable, +Blink Chr,</a:t>
            </a:r>
          </a:p>
          <a:p>
            <a:r>
              <a:rPr lang="en-US" sz="1200" b="1" dirty="0"/>
              <a:t>-Cursor</a:t>
            </a:r>
          </a:p>
        </p:txBody>
      </p:sp>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10A18A63-52E4-48C6-EFAD-5A0D7F241CD0}"/>
                  </a:ext>
                </a:extLst>
              </p14:cNvPr>
              <p14:cNvContentPartPr/>
              <p14:nvPr/>
            </p14:nvContentPartPr>
            <p14:xfrm>
              <a:off x="7354428" y="3735335"/>
              <a:ext cx="414000" cy="32760"/>
            </p14:xfrm>
          </p:contentPart>
        </mc:Choice>
        <mc:Fallback xmlns="">
          <p:pic>
            <p:nvPicPr>
              <p:cNvPr id="49" name="Ink 48">
                <a:extLst>
                  <a:ext uri="{FF2B5EF4-FFF2-40B4-BE49-F238E27FC236}">
                    <a16:creationId xmlns:a16="http://schemas.microsoft.com/office/drawing/2014/main" id="{10A18A63-52E4-48C6-EFAD-5A0D7F241CD0}"/>
                  </a:ext>
                </a:extLst>
              </p:cNvPr>
              <p:cNvPicPr/>
              <p:nvPr/>
            </p:nvPicPr>
            <p:blipFill>
              <a:blip r:embed="rId70"/>
              <a:stretch>
                <a:fillRect/>
              </a:stretch>
            </p:blipFill>
            <p:spPr>
              <a:xfrm>
                <a:off x="7318788" y="3663695"/>
                <a:ext cx="4856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41DA8EFF-55E2-D834-9487-52C3D57C1E48}"/>
                  </a:ext>
                </a:extLst>
              </p14:cNvPr>
              <p14:cNvContentPartPr/>
              <p14:nvPr/>
            </p14:nvContentPartPr>
            <p14:xfrm>
              <a:off x="7740708" y="4154015"/>
              <a:ext cx="228240" cy="360"/>
            </p14:xfrm>
          </p:contentPart>
        </mc:Choice>
        <mc:Fallback xmlns="">
          <p:pic>
            <p:nvPicPr>
              <p:cNvPr id="50" name="Ink 49">
                <a:extLst>
                  <a:ext uri="{FF2B5EF4-FFF2-40B4-BE49-F238E27FC236}">
                    <a16:creationId xmlns:a16="http://schemas.microsoft.com/office/drawing/2014/main" id="{41DA8EFF-55E2-D834-9487-52C3D57C1E48}"/>
                  </a:ext>
                </a:extLst>
              </p:cNvPr>
              <p:cNvPicPr/>
              <p:nvPr/>
            </p:nvPicPr>
            <p:blipFill>
              <a:blip r:embed="rId72"/>
              <a:stretch>
                <a:fillRect/>
              </a:stretch>
            </p:blipFill>
            <p:spPr>
              <a:xfrm>
                <a:off x="7704708" y="4082375"/>
                <a:ext cx="29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12433172-16ED-CEB1-3479-000FF8C8EA5C}"/>
                  </a:ext>
                </a:extLst>
              </p14:cNvPr>
              <p14:cNvContentPartPr/>
              <p14:nvPr/>
            </p14:nvContentPartPr>
            <p14:xfrm>
              <a:off x="7630548" y="4311695"/>
              <a:ext cx="420120" cy="24120"/>
            </p14:xfrm>
          </p:contentPart>
        </mc:Choice>
        <mc:Fallback xmlns="">
          <p:pic>
            <p:nvPicPr>
              <p:cNvPr id="51" name="Ink 50">
                <a:extLst>
                  <a:ext uri="{FF2B5EF4-FFF2-40B4-BE49-F238E27FC236}">
                    <a16:creationId xmlns:a16="http://schemas.microsoft.com/office/drawing/2014/main" id="{12433172-16ED-CEB1-3479-000FF8C8EA5C}"/>
                  </a:ext>
                </a:extLst>
              </p:cNvPr>
              <p:cNvPicPr/>
              <p:nvPr/>
            </p:nvPicPr>
            <p:blipFill>
              <a:blip r:embed="rId74"/>
              <a:stretch>
                <a:fillRect/>
              </a:stretch>
            </p:blipFill>
            <p:spPr>
              <a:xfrm>
                <a:off x="7594548" y="4239695"/>
                <a:ext cx="491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10332AC1-D9F6-3544-B4CB-7F8B22CF860A}"/>
                  </a:ext>
                </a:extLst>
              </p14:cNvPr>
              <p14:cNvContentPartPr/>
              <p14:nvPr/>
            </p14:nvContentPartPr>
            <p14:xfrm>
              <a:off x="8410668" y="3514655"/>
              <a:ext cx="480960" cy="25200"/>
            </p14:xfrm>
          </p:contentPart>
        </mc:Choice>
        <mc:Fallback xmlns="">
          <p:pic>
            <p:nvPicPr>
              <p:cNvPr id="52" name="Ink 51">
                <a:extLst>
                  <a:ext uri="{FF2B5EF4-FFF2-40B4-BE49-F238E27FC236}">
                    <a16:creationId xmlns:a16="http://schemas.microsoft.com/office/drawing/2014/main" id="{10332AC1-D9F6-3544-B4CB-7F8B22CF860A}"/>
                  </a:ext>
                </a:extLst>
              </p:cNvPr>
              <p:cNvPicPr/>
              <p:nvPr/>
            </p:nvPicPr>
            <p:blipFill>
              <a:blip r:embed="rId76"/>
              <a:stretch>
                <a:fillRect/>
              </a:stretch>
            </p:blipFill>
            <p:spPr>
              <a:xfrm>
                <a:off x="8375028" y="3442655"/>
                <a:ext cx="552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B09E2CB0-3123-06F7-9391-7ECBECE9DBE7}"/>
                  </a:ext>
                </a:extLst>
              </p14:cNvPr>
              <p14:cNvContentPartPr/>
              <p14:nvPr/>
            </p14:nvContentPartPr>
            <p14:xfrm>
              <a:off x="8418588" y="3624815"/>
              <a:ext cx="370080" cy="9000"/>
            </p14:xfrm>
          </p:contentPart>
        </mc:Choice>
        <mc:Fallback xmlns="">
          <p:pic>
            <p:nvPicPr>
              <p:cNvPr id="53" name="Ink 52">
                <a:extLst>
                  <a:ext uri="{FF2B5EF4-FFF2-40B4-BE49-F238E27FC236}">
                    <a16:creationId xmlns:a16="http://schemas.microsoft.com/office/drawing/2014/main" id="{B09E2CB0-3123-06F7-9391-7ECBECE9DBE7}"/>
                  </a:ext>
                </a:extLst>
              </p:cNvPr>
              <p:cNvPicPr/>
              <p:nvPr/>
            </p:nvPicPr>
            <p:blipFill>
              <a:blip r:embed="rId78"/>
              <a:stretch>
                <a:fillRect/>
              </a:stretch>
            </p:blipFill>
            <p:spPr>
              <a:xfrm>
                <a:off x="8382588" y="3553175"/>
                <a:ext cx="441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F050A202-D434-932A-626E-EB0F6742FC8C}"/>
                  </a:ext>
                </a:extLst>
              </p14:cNvPr>
              <p14:cNvContentPartPr/>
              <p14:nvPr/>
            </p14:nvContentPartPr>
            <p14:xfrm>
              <a:off x="7811628" y="2932535"/>
              <a:ext cx="581040" cy="46080"/>
            </p14:xfrm>
          </p:contentPart>
        </mc:Choice>
        <mc:Fallback xmlns="">
          <p:pic>
            <p:nvPicPr>
              <p:cNvPr id="54" name="Ink 53">
                <a:extLst>
                  <a:ext uri="{FF2B5EF4-FFF2-40B4-BE49-F238E27FC236}">
                    <a16:creationId xmlns:a16="http://schemas.microsoft.com/office/drawing/2014/main" id="{F050A202-D434-932A-626E-EB0F6742FC8C}"/>
                  </a:ext>
                </a:extLst>
              </p:cNvPr>
              <p:cNvPicPr/>
              <p:nvPr/>
            </p:nvPicPr>
            <p:blipFill>
              <a:blip r:embed="rId80"/>
              <a:stretch>
                <a:fillRect/>
              </a:stretch>
            </p:blipFill>
            <p:spPr>
              <a:xfrm>
                <a:off x="7775628" y="2860535"/>
                <a:ext cx="652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1B310C52-AF08-3CE2-037A-7AA82148C514}"/>
                  </a:ext>
                </a:extLst>
              </p14:cNvPr>
              <p14:cNvContentPartPr/>
              <p14:nvPr/>
            </p14:nvContentPartPr>
            <p14:xfrm>
              <a:off x="7859148" y="3078695"/>
              <a:ext cx="475200" cy="83160"/>
            </p14:xfrm>
          </p:contentPart>
        </mc:Choice>
        <mc:Fallback xmlns="">
          <p:pic>
            <p:nvPicPr>
              <p:cNvPr id="55" name="Ink 54">
                <a:extLst>
                  <a:ext uri="{FF2B5EF4-FFF2-40B4-BE49-F238E27FC236}">
                    <a16:creationId xmlns:a16="http://schemas.microsoft.com/office/drawing/2014/main" id="{1B310C52-AF08-3CE2-037A-7AA82148C514}"/>
                  </a:ext>
                </a:extLst>
              </p:cNvPr>
              <p:cNvPicPr/>
              <p:nvPr/>
            </p:nvPicPr>
            <p:blipFill>
              <a:blip r:embed="rId82"/>
              <a:stretch>
                <a:fillRect/>
              </a:stretch>
            </p:blipFill>
            <p:spPr>
              <a:xfrm>
                <a:off x="7823148" y="3007055"/>
                <a:ext cx="546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B4D29D50-0816-95E6-9405-E21438893AB0}"/>
                  </a:ext>
                </a:extLst>
              </p14:cNvPr>
              <p14:cNvContentPartPr/>
              <p14:nvPr/>
            </p14:nvContentPartPr>
            <p14:xfrm>
              <a:off x="9199068" y="2869175"/>
              <a:ext cx="392040" cy="47160"/>
            </p14:xfrm>
          </p:contentPart>
        </mc:Choice>
        <mc:Fallback xmlns="">
          <p:pic>
            <p:nvPicPr>
              <p:cNvPr id="56" name="Ink 55">
                <a:extLst>
                  <a:ext uri="{FF2B5EF4-FFF2-40B4-BE49-F238E27FC236}">
                    <a16:creationId xmlns:a16="http://schemas.microsoft.com/office/drawing/2014/main" id="{B4D29D50-0816-95E6-9405-E21438893AB0}"/>
                  </a:ext>
                </a:extLst>
              </p:cNvPr>
              <p:cNvPicPr/>
              <p:nvPr/>
            </p:nvPicPr>
            <p:blipFill>
              <a:blip r:embed="rId84"/>
              <a:stretch>
                <a:fillRect/>
              </a:stretch>
            </p:blipFill>
            <p:spPr>
              <a:xfrm>
                <a:off x="9163068" y="2797535"/>
                <a:ext cx="463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521A3FF8-C5E1-20AC-6227-6CEEE9D23B2D}"/>
                  </a:ext>
                </a:extLst>
              </p14:cNvPr>
              <p14:cNvContentPartPr/>
              <p14:nvPr/>
            </p14:nvContentPartPr>
            <p14:xfrm>
              <a:off x="9136068" y="2987615"/>
              <a:ext cx="352080" cy="32760"/>
            </p14:xfrm>
          </p:contentPart>
        </mc:Choice>
        <mc:Fallback xmlns="">
          <p:pic>
            <p:nvPicPr>
              <p:cNvPr id="57" name="Ink 56">
                <a:extLst>
                  <a:ext uri="{FF2B5EF4-FFF2-40B4-BE49-F238E27FC236}">
                    <a16:creationId xmlns:a16="http://schemas.microsoft.com/office/drawing/2014/main" id="{521A3FF8-C5E1-20AC-6227-6CEEE9D23B2D}"/>
                  </a:ext>
                </a:extLst>
              </p:cNvPr>
              <p:cNvPicPr/>
              <p:nvPr/>
            </p:nvPicPr>
            <p:blipFill>
              <a:blip r:embed="rId86"/>
              <a:stretch>
                <a:fillRect/>
              </a:stretch>
            </p:blipFill>
            <p:spPr>
              <a:xfrm>
                <a:off x="9100068" y="2915615"/>
                <a:ext cx="423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1D8F611B-16D6-D250-FC07-489DCD029DA7}"/>
                  </a:ext>
                </a:extLst>
              </p14:cNvPr>
              <p14:cNvContentPartPr/>
              <p14:nvPr/>
            </p14:nvContentPartPr>
            <p14:xfrm>
              <a:off x="9332988" y="4067975"/>
              <a:ext cx="457200" cy="39240"/>
            </p14:xfrm>
          </p:contentPart>
        </mc:Choice>
        <mc:Fallback xmlns="">
          <p:pic>
            <p:nvPicPr>
              <p:cNvPr id="58" name="Ink 57">
                <a:extLst>
                  <a:ext uri="{FF2B5EF4-FFF2-40B4-BE49-F238E27FC236}">
                    <a16:creationId xmlns:a16="http://schemas.microsoft.com/office/drawing/2014/main" id="{1D8F611B-16D6-D250-FC07-489DCD029DA7}"/>
                  </a:ext>
                </a:extLst>
              </p:cNvPr>
              <p:cNvPicPr/>
              <p:nvPr/>
            </p:nvPicPr>
            <p:blipFill>
              <a:blip r:embed="rId88"/>
              <a:stretch>
                <a:fillRect/>
              </a:stretch>
            </p:blipFill>
            <p:spPr>
              <a:xfrm>
                <a:off x="9297348" y="3995975"/>
                <a:ext cx="528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6D301BE2-8651-542E-3064-D641E85C3298}"/>
                  </a:ext>
                </a:extLst>
              </p14:cNvPr>
              <p14:cNvContentPartPr/>
              <p14:nvPr/>
            </p14:nvContentPartPr>
            <p14:xfrm>
              <a:off x="9317508" y="4200815"/>
              <a:ext cx="535320" cy="24480"/>
            </p14:xfrm>
          </p:contentPart>
        </mc:Choice>
        <mc:Fallback xmlns="">
          <p:pic>
            <p:nvPicPr>
              <p:cNvPr id="59" name="Ink 58">
                <a:extLst>
                  <a:ext uri="{FF2B5EF4-FFF2-40B4-BE49-F238E27FC236}">
                    <a16:creationId xmlns:a16="http://schemas.microsoft.com/office/drawing/2014/main" id="{6D301BE2-8651-542E-3064-D641E85C3298}"/>
                  </a:ext>
                </a:extLst>
              </p:cNvPr>
              <p:cNvPicPr/>
              <p:nvPr/>
            </p:nvPicPr>
            <p:blipFill>
              <a:blip r:embed="rId90"/>
              <a:stretch>
                <a:fillRect/>
              </a:stretch>
            </p:blipFill>
            <p:spPr>
              <a:xfrm>
                <a:off x="9281508" y="4129175"/>
                <a:ext cx="606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38EDEAFF-DC3F-E920-9A12-EB436C2DA002}"/>
                  </a:ext>
                </a:extLst>
              </p14:cNvPr>
              <p14:cNvContentPartPr/>
              <p14:nvPr/>
            </p14:nvContentPartPr>
            <p14:xfrm>
              <a:off x="5825148" y="4130255"/>
              <a:ext cx="371160" cy="360"/>
            </p14:xfrm>
          </p:contentPart>
        </mc:Choice>
        <mc:Fallback xmlns="">
          <p:pic>
            <p:nvPicPr>
              <p:cNvPr id="60" name="Ink 59">
                <a:extLst>
                  <a:ext uri="{FF2B5EF4-FFF2-40B4-BE49-F238E27FC236}">
                    <a16:creationId xmlns:a16="http://schemas.microsoft.com/office/drawing/2014/main" id="{38EDEAFF-DC3F-E920-9A12-EB436C2DA002}"/>
                  </a:ext>
                </a:extLst>
              </p:cNvPr>
              <p:cNvPicPr/>
              <p:nvPr/>
            </p:nvPicPr>
            <p:blipFill>
              <a:blip r:embed="rId92"/>
              <a:stretch>
                <a:fillRect/>
              </a:stretch>
            </p:blipFill>
            <p:spPr>
              <a:xfrm>
                <a:off x="5789508" y="4058615"/>
                <a:ext cx="442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9E6CF4C4-BAB5-78F0-CFBB-2A9E1A7084A5}"/>
                  </a:ext>
                </a:extLst>
              </p14:cNvPr>
              <p14:cNvContentPartPr/>
              <p14:nvPr/>
            </p14:nvContentPartPr>
            <p14:xfrm>
              <a:off x="5833068" y="4240775"/>
              <a:ext cx="417240" cy="360"/>
            </p14:xfrm>
          </p:contentPart>
        </mc:Choice>
        <mc:Fallback xmlns="">
          <p:pic>
            <p:nvPicPr>
              <p:cNvPr id="61" name="Ink 60">
                <a:extLst>
                  <a:ext uri="{FF2B5EF4-FFF2-40B4-BE49-F238E27FC236}">
                    <a16:creationId xmlns:a16="http://schemas.microsoft.com/office/drawing/2014/main" id="{9E6CF4C4-BAB5-78F0-CFBB-2A9E1A7084A5}"/>
                  </a:ext>
                </a:extLst>
              </p:cNvPr>
              <p:cNvPicPr/>
              <p:nvPr/>
            </p:nvPicPr>
            <p:blipFill>
              <a:blip r:embed="rId94"/>
              <a:stretch>
                <a:fillRect/>
              </a:stretch>
            </p:blipFill>
            <p:spPr>
              <a:xfrm>
                <a:off x="5797068" y="4169135"/>
                <a:ext cx="48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624AD22B-61EC-C177-A4E9-B2900665D83D}"/>
                  </a:ext>
                </a:extLst>
              </p14:cNvPr>
              <p14:cNvContentPartPr/>
              <p14:nvPr/>
            </p14:nvContentPartPr>
            <p14:xfrm>
              <a:off x="5951148" y="3760175"/>
              <a:ext cx="366840" cy="16560"/>
            </p14:xfrm>
          </p:contentPart>
        </mc:Choice>
        <mc:Fallback xmlns="">
          <p:pic>
            <p:nvPicPr>
              <p:cNvPr id="62" name="Ink 61">
                <a:extLst>
                  <a:ext uri="{FF2B5EF4-FFF2-40B4-BE49-F238E27FC236}">
                    <a16:creationId xmlns:a16="http://schemas.microsoft.com/office/drawing/2014/main" id="{624AD22B-61EC-C177-A4E9-B2900665D83D}"/>
                  </a:ext>
                </a:extLst>
              </p:cNvPr>
              <p:cNvPicPr/>
              <p:nvPr/>
            </p:nvPicPr>
            <p:blipFill>
              <a:blip r:embed="rId96"/>
              <a:stretch>
                <a:fillRect/>
              </a:stretch>
            </p:blipFill>
            <p:spPr>
              <a:xfrm>
                <a:off x="5915508" y="3688175"/>
                <a:ext cx="438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105C9B4D-E8AB-31F8-212C-1FEE6052F881}"/>
                  </a:ext>
                </a:extLst>
              </p14:cNvPr>
              <p14:cNvContentPartPr/>
              <p14:nvPr/>
            </p14:nvContentPartPr>
            <p14:xfrm>
              <a:off x="5911908" y="3815255"/>
              <a:ext cx="406440" cy="27000"/>
            </p14:xfrm>
          </p:contentPart>
        </mc:Choice>
        <mc:Fallback xmlns="">
          <p:pic>
            <p:nvPicPr>
              <p:cNvPr id="63" name="Ink 62">
                <a:extLst>
                  <a:ext uri="{FF2B5EF4-FFF2-40B4-BE49-F238E27FC236}">
                    <a16:creationId xmlns:a16="http://schemas.microsoft.com/office/drawing/2014/main" id="{105C9B4D-E8AB-31F8-212C-1FEE6052F881}"/>
                  </a:ext>
                </a:extLst>
              </p:cNvPr>
              <p:cNvPicPr/>
              <p:nvPr/>
            </p:nvPicPr>
            <p:blipFill>
              <a:blip r:embed="rId98"/>
              <a:stretch>
                <a:fillRect/>
              </a:stretch>
            </p:blipFill>
            <p:spPr>
              <a:xfrm>
                <a:off x="5876268" y="3743255"/>
                <a:ext cx="478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8D376E6D-D178-1107-1018-59D8A0066FCC}"/>
                  </a:ext>
                </a:extLst>
              </p14:cNvPr>
              <p14:cNvContentPartPr/>
              <p14:nvPr/>
            </p14:nvContentPartPr>
            <p14:xfrm>
              <a:off x="4682148" y="3901655"/>
              <a:ext cx="283320" cy="8280"/>
            </p14:xfrm>
          </p:contentPart>
        </mc:Choice>
        <mc:Fallback xmlns="">
          <p:pic>
            <p:nvPicPr>
              <p:cNvPr id="64" name="Ink 63">
                <a:extLst>
                  <a:ext uri="{FF2B5EF4-FFF2-40B4-BE49-F238E27FC236}">
                    <a16:creationId xmlns:a16="http://schemas.microsoft.com/office/drawing/2014/main" id="{8D376E6D-D178-1107-1018-59D8A0066FCC}"/>
                  </a:ext>
                </a:extLst>
              </p:cNvPr>
              <p:cNvPicPr/>
              <p:nvPr/>
            </p:nvPicPr>
            <p:blipFill>
              <a:blip r:embed="rId100"/>
              <a:stretch>
                <a:fillRect/>
              </a:stretch>
            </p:blipFill>
            <p:spPr>
              <a:xfrm>
                <a:off x="4646148" y="3830015"/>
                <a:ext cx="354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4BBE622D-9183-D561-2966-89FC1AA8C0EE}"/>
                  </a:ext>
                </a:extLst>
              </p14:cNvPr>
              <p14:cNvContentPartPr/>
              <p14:nvPr/>
            </p14:nvContentPartPr>
            <p14:xfrm>
              <a:off x="5462628" y="5367575"/>
              <a:ext cx="424800" cy="8640"/>
            </p14:xfrm>
          </p:contentPart>
        </mc:Choice>
        <mc:Fallback xmlns="">
          <p:pic>
            <p:nvPicPr>
              <p:cNvPr id="65" name="Ink 64">
                <a:extLst>
                  <a:ext uri="{FF2B5EF4-FFF2-40B4-BE49-F238E27FC236}">
                    <a16:creationId xmlns:a16="http://schemas.microsoft.com/office/drawing/2014/main" id="{4BBE622D-9183-D561-2966-89FC1AA8C0EE}"/>
                  </a:ext>
                </a:extLst>
              </p:cNvPr>
              <p:cNvPicPr/>
              <p:nvPr/>
            </p:nvPicPr>
            <p:blipFill>
              <a:blip r:embed="rId102"/>
              <a:stretch>
                <a:fillRect/>
              </a:stretch>
            </p:blipFill>
            <p:spPr>
              <a:xfrm>
                <a:off x="5426988" y="5295935"/>
                <a:ext cx="496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BF6D1D7B-5707-9FB6-7B57-4E686C5D6C01}"/>
                  </a:ext>
                </a:extLst>
              </p14:cNvPr>
              <p14:cNvContentPartPr/>
              <p14:nvPr/>
            </p14:nvContentPartPr>
            <p14:xfrm>
              <a:off x="5021268" y="5462615"/>
              <a:ext cx="488160" cy="9000"/>
            </p14:xfrm>
          </p:contentPart>
        </mc:Choice>
        <mc:Fallback xmlns="">
          <p:pic>
            <p:nvPicPr>
              <p:cNvPr id="66" name="Ink 65">
                <a:extLst>
                  <a:ext uri="{FF2B5EF4-FFF2-40B4-BE49-F238E27FC236}">
                    <a16:creationId xmlns:a16="http://schemas.microsoft.com/office/drawing/2014/main" id="{BF6D1D7B-5707-9FB6-7B57-4E686C5D6C01}"/>
                  </a:ext>
                </a:extLst>
              </p:cNvPr>
              <p:cNvPicPr/>
              <p:nvPr/>
            </p:nvPicPr>
            <p:blipFill>
              <a:blip r:embed="rId104"/>
              <a:stretch>
                <a:fillRect/>
              </a:stretch>
            </p:blipFill>
            <p:spPr>
              <a:xfrm>
                <a:off x="4985268" y="5390975"/>
                <a:ext cx="55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AE48F62F-7121-E175-5177-D61935EDD6E3}"/>
                  </a:ext>
                </a:extLst>
              </p14:cNvPr>
              <p14:cNvContentPartPr/>
              <p14:nvPr/>
            </p14:nvContentPartPr>
            <p14:xfrm>
              <a:off x="6842148" y="622415"/>
              <a:ext cx="341280" cy="29520"/>
            </p14:xfrm>
          </p:contentPart>
        </mc:Choice>
        <mc:Fallback xmlns="">
          <p:pic>
            <p:nvPicPr>
              <p:cNvPr id="67" name="Ink 66">
                <a:extLst>
                  <a:ext uri="{FF2B5EF4-FFF2-40B4-BE49-F238E27FC236}">
                    <a16:creationId xmlns:a16="http://schemas.microsoft.com/office/drawing/2014/main" id="{AE48F62F-7121-E175-5177-D61935EDD6E3}"/>
                  </a:ext>
                </a:extLst>
              </p:cNvPr>
              <p:cNvPicPr/>
              <p:nvPr/>
            </p:nvPicPr>
            <p:blipFill>
              <a:blip r:embed="rId106"/>
              <a:stretch>
                <a:fillRect/>
              </a:stretch>
            </p:blipFill>
            <p:spPr>
              <a:xfrm>
                <a:off x="6806148" y="550775"/>
                <a:ext cx="412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8" name="Ink 67">
                <a:extLst>
                  <a:ext uri="{FF2B5EF4-FFF2-40B4-BE49-F238E27FC236}">
                    <a16:creationId xmlns:a16="http://schemas.microsoft.com/office/drawing/2014/main" id="{6A17B088-0FAC-47F3-7BEA-A51FDA3196B5}"/>
                  </a:ext>
                </a:extLst>
              </p14:cNvPr>
              <p14:cNvContentPartPr/>
              <p14:nvPr/>
            </p14:nvContentPartPr>
            <p14:xfrm>
              <a:off x="6834228" y="732935"/>
              <a:ext cx="340200" cy="60480"/>
            </p14:xfrm>
          </p:contentPart>
        </mc:Choice>
        <mc:Fallback xmlns="">
          <p:pic>
            <p:nvPicPr>
              <p:cNvPr id="68" name="Ink 67">
                <a:extLst>
                  <a:ext uri="{FF2B5EF4-FFF2-40B4-BE49-F238E27FC236}">
                    <a16:creationId xmlns:a16="http://schemas.microsoft.com/office/drawing/2014/main" id="{6A17B088-0FAC-47F3-7BEA-A51FDA3196B5}"/>
                  </a:ext>
                </a:extLst>
              </p:cNvPr>
              <p:cNvPicPr/>
              <p:nvPr/>
            </p:nvPicPr>
            <p:blipFill>
              <a:blip r:embed="rId108"/>
              <a:stretch>
                <a:fillRect/>
              </a:stretch>
            </p:blipFill>
            <p:spPr>
              <a:xfrm>
                <a:off x="6798228" y="661295"/>
                <a:ext cx="411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9" name="Ink 68">
                <a:extLst>
                  <a:ext uri="{FF2B5EF4-FFF2-40B4-BE49-F238E27FC236}">
                    <a16:creationId xmlns:a16="http://schemas.microsoft.com/office/drawing/2014/main" id="{FE22135E-DBBB-DA3A-7B6C-06CE934A098D}"/>
                  </a:ext>
                </a:extLst>
              </p14:cNvPr>
              <p14:cNvContentPartPr/>
              <p14:nvPr/>
            </p14:nvContentPartPr>
            <p14:xfrm>
              <a:off x="6826308" y="843095"/>
              <a:ext cx="330480" cy="9360"/>
            </p14:xfrm>
          </p:contentPart>
        </mc:Choice>
        <mc:Fallback xmlns="">
          <p:pic>
            <p:nvPicPr>
              <p:cNvPr id="69" name="Ink 68">
                <a:extLst>
                  <a:ext uri="{FF2B5EF4-FFF2-40B4-BE49-F238E27FC236}">
                    <a16:creationId xmlns:a16="http://schemas.microsoft.com/office/drawing/2014/main" id="{FE22135E-DBBB-DA3A-7B6C-06CE934A098D}"/>
                  </a:ext>
                </a:extLst>
              </p:cNvPr>
              <p:cNvPicPr/>
              <p:nvPr/>
            </p:nvPicPr>
            <p:blipFill>
              <a:blip r:embed="rId110"/>
              <a:stretch>
                <a:fillRect/>
              </a:stretch>
            </p:blipFill>
            <p:spPr>
              <a:xfrm>
                <a:off x="6790668" y="771455"/>
                <a:ext cx="402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3D756C4E-CB1C-8F56-35A9-2EE6ED53A839}"/>
                  </a:ext>
                </a:extLst>
              </p14:cNvPr>
              <p14:cNvContentPartPr/>
              <p14:nvPr/>
            </p14:nvContentPartPr>
            <p14:xfrm>
              <a:off x="6842148" y="1103375"/>
              <a:ext cx="370080" cy="39960"/>
            </p14:xfrm>
          </p:contentPart>
        </mc:Choice>
        <mc:Fallback xmlns="">
          <p:pic>
            <p:nvPicPr>
              <p:cNvPr id="70" name="Ink 69">
                <a:extLst>
                  <a:ext uri="{FF2B5EF4-FFF2-40B4-BE49-F238E27FC236}">
                    <a16:creationId xmlns:a16="http://schemas.microsoft.com/office/drawing/2014/main" id="{3D756C4E-CB1C-8F56-35A9-2EE6ED53A839}"/>
                  </a:ext>
                </a:extLst>
              </p:cNvPr>
              <p:cNvPicPr/>
              <p:nvPr/>
            </p:nvPicPr>
            <p:blipFill>
              <a:blip r:embed="rId112"/>
              <a:stretch>
                <a:fillRect/>
              </a:stretch>
            </p:blipFill>
            <p:spPr>
              <a:xfrm>
                <a:off x="6806148" y="1031375"/>
                <a:ext cx="441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225D0662-8277-65E9-5A76-0E1BF632580F}"/>
                  </a:ext>
                </a:extLst>
              </p14:cNvPr>
              <p14:cNvContentPartPr/>
              <p14:nvPr/>
            </p14:nvContentPartPr>
            <p14:xfrm>
              <a:off x="6794628" y="1278335"/>
              <a:ext cx="394560" cy="14400"/>
            </p14:xfrm>
          </p:contentPart>
        </mc:Choice>
        <mc:Fallback xmlns="">
          <p:pic>
            <p:nvPicPr>
              <p:cNvPr id="71" name="Ink 70">
                <a:extLst>
                  <a:ext uri="{FF2B5EF4-FFF2-40B4-BE49-F238E27FC236}">
                    <a16:creationId xmlns:a16="http://schemas.microsoft.com/office/drawing/2014/main" id="{225D0662-8277-65E9-5A76-0E1BF632580F}"/>
                  </a:ext>
                </a:extLst>
              </p:cNvPr>
              <p:cNvPicPr/>
              <p:nvPr/>
            </p:nvPicPr>
            <p:blipFill>
              <a:blip r:embed="rId114"/>
              <a:stretch>
                <a:fillRect/>
              </a:stretch>
            </p:blipFill>
            <p:spPr>
              <a:xfrm>
                <a:off x="6758988" y="1206695"/>
                <a:ext cx="466200" cy="158040"/>
              </a:xfrm>
              <a:prstGeom prst="rect">
                <a:avLst/>
              </a:prstGeom>
            </p:spPr>
          </p:pic>
        </mc:Fallback>
      </mc:AlternateContent>
      <p:sp>
        <p:nvSpPr>
          <p:cNvPr id="7" name="TextBox 6">
            <a:extLst>
              <a:ext uri="{FF2B5EF4-FFF2-40B4-BE49-F238E27FC236}">
                <a16:creationId xmlns:a16="http://schemas.microsoft.com/office/drawing/2014/main" id="{BBBEF042-2BC3-BAA2-8534-0710255C8C02}"/>
              </a:ext>
            </a:extLst>
          </p:cNvPr>
          <p:cNvSpPr txBox="1"/>
          <p:nvPr/>
        </p:nvSpPr>
        <p:spPr>
          <a:xfrm>
            <a:off x="4201978" y="290455"/>
            <a:ext cx="2603294" cy="276999"/>
          </a:xfrm>
          <a:prstGeom prst="rect">
            <a:avLst/>
          </a:prstGeom>
          <a:solidFill>
            <a:srgbClr val="FFFF00"/>
          </a:solidFill>
          <a:ln>
            <a:solidFill>
              <a:schemeClr val="accent1"/>
            </a:solidFill>
          </a:ln>
        </p:spPr>
        <p:txBody>
          <a:bodyPr wrap="square" rtlCol="0">
            <a:spAutoFit/>
          </a:bodyPr>
          <a:lstStyle/>
          <a:p>
            <a:r>
              <a:rPr lang="en-US" sz="1200" b="1" dirty="0"/>
              <a:t>Cursor Blink freq. = Vert Sync / 16</a:t>
            </a:r>
          </a:p>
        </p:txBody>
      </p:sp>
      <p:sp>
        <p:nvSpPr>
          <p:cNvPr id="9" name="TextBox 8">
            <a:extLst>
              <a:ext uri="{FF2B5EF4-FFF2-40B4-BE49-F238E27FC236}">
                <a16:creationId xmlns:a16="http://schemas.microsoft.com/office/drawing/2014/main" id="{EBB9737A-39D2-FDE9-5D17-92F0B70E148E}"/>
              </a:ext>
            </a:extLst>
          </p:cNvPr>
          <p:cNvSpPr txBox="1"/>
          <p:nvPr/>
        </p:nvSpPr>
        <p:spPr>
          <a:xfrm>
            <a:off x="6863532" y="62697"/>
            <a:ext cx="3652689" cy="307777"/>
          </a:xfrm>
          <a:prstGeom prst="rect">
            <a:avLst/>
          </a:prstGeom>
          <a:solidFill>
            <a:srgbClr val="FFFF00"/>
          </a:solidFill>
          <a:ln>
            <a:solidFill>
              <a:schemeClr val="accent1"/>
            </a:solidFill>
          </a:ln>
        </p:spPr>
        <p:txBody>
          <a:bodyPr wrap="square" rtlCol="0">
            <a:spAutoFit/>
          </a:bodyPr>
          <a:lstStyle/>
          <a:p>
            <a:r>
              <a:rPr lang="en-US" sz="1400" b="1" dirty="0"/>
              <a:t>Character Blink freq. = Vert Sync / 32</a:t>
            </a:r>
          </a:p>
        </p:txBody>
      </p:sp>
      <mc:AlternateContent xmlns:mc="http://schemas.openxmlformats.org/markup-compatibility/2006" xmlns:p14="http://schemas.microsoft.com/office/powerpoint/2010/main">
        <mc:Choice Requires="p14">
          <p:contentPart p14:bwMode="auto" r:id="rId115">
            <p14:nvContentPartPr>
              <p14:cNvPr id="10" name="Ink 9">
                <a:extLst>
                  <a:ext uri="{FF2B5EF4-FFF2-40B4-BE49-F238E27FC236}">
                    <a16:creationId xmlns:a16="http://schemas.microsoft.com/office/drawing/2014/main" id="{1A2517B3-42E7-20B7-74F5-005E18134EAA}"/>
                  </a:ext>
                </a:extLst>
              </p14:cNvPr>
              <p14:cNvContentPartPr/>
              <p14:nvPr/>
            </p14:nvContentPartPr>
            <p14:xfrm>
              <a:off x="4217028" y="851015"/>
              <a:ext cx="393840" cy="16560"/>
            </p14:xfrm>
          </p:contentPart>
        </mc:Choice>
        <mc:Fallback xmlns="">
          <p:pic>
            <p:nvPicPr>
              <p:cNvPr id="10" name="Ink 9">
                <a:extLst>
                  <a:ext uri="{FF2B5EF4-FFF2-40B4-BE49-F238E27FC236}">
                    <a16:creationId xmlns:a16="http://schemas.microsoft.com/office/drawing/2014/main" id="{1A2517B3-42E7-20B7-74F5-005E18134EAA}"/>
                  </a:ext>
                </a:extLst>
              </p:cNvPr>
              <p:cNvPicPr/>
              <p:nvPr/>
            </p:nvPicPr>
            <p:blipFill>
              <a:blip r:embed="rId116"/>
              <a:stretch>
                <a:fillRect/>
              </a:stretch>
            </p:blipFill>
            <p:spPr>
              <a:xfrm>
                <a:off x="4181388" y="779375"/>
                <a:ext cx="465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4A9DE1AD-5B12-DB3C-91A5-57A979AE8329}"/>
                  </a:ext>
                </a:extLst>
              </p14:cNvPr>
              <p14:cNvContentPartPr/>
              <p14:nvPr/>
            </p14:nvContentPartPr>
            <p14:xfrm>
              <a:off x="4193628" y="961175"/>
              <a:ext cx="396720" cy="32400"/>
            </p14:xfrm>
          </p:contentPart>
        </mc:Choice>
        <mc:Fallback xmlns="">
          <p:pic>
            <p:nvPicPr>
              <p:cNvPr id="72" name="Ink 71">
                <a:extLst>
                  <a:ext uri="{FF2B5EF4-FFF2-40B4-BE49-F238E27FC236}">
                    <a16:creationId xmlns:a16="http://schemas.microsoft.com/office/drawing/2014/main" id="{4A9DE1AD-5B12-DB3C-91A5-57A979AE8329}"/>
                  </a:ext>
                </a:extLst>
              </p:cNvPr>
              <p:cNvPicPr/>
              <p:nvPr/>
            </p:nvPicPr>
            <p:blipFill>
              <a:blip r:embed="rId118"/>
              <a:stretch>
                <a:fillRect/>
              </a:stretch>
            </p:blipFill>
            <p:spPr>
              <a:xfrm>
                <a:off x="4157628" y="889175"/>
                <a:ext cx="468360" cy="176040"/>
              </a:xfrm>
              <a:prstGeom prst="rect">
                <a:avLst/>
              </a:prstGeom>
            </p:spPr>
          </p:pic>
        </mc:Fallback>
      </mc:AlternateContent>
      <p:sp>
        <p:nvSpPr>
          <p:cNvPr id="73" name="TextBox 72">
            <a:extLst>
              <a:ext uri="{FF2B5EF4-FFF2-40B4-BE49-F238E27FC236}">
                <a16:creationId xmlns:a16="http://schemas.microsoft.com/office/drawing/2014/main" id="{1A6BC3C6-060B-38C4-CD67-9DA044139BC7}"/>
              </a:ext>
            </a:extLst>
          </p:cNvPr>
          <p:cNvSpPr txBox="1"/>
          <p:nvPr/>
        </p:nvSpPr>
        <p:spPr>
          <a:xfrm>
            <a:off x="4624023" y="679340"/>
            <a:ext cx="312727" cy="461665"/>
          </a:xfrm>
          <a:prstGeom prst="rect">
            <a:avLst/>
          </a:prstGeom>
          <a:noFill/>
        </p:spPr>
        <p:txBody>
          <a:bodyPr wrap="square" rtlCol="0">
            <a:spAutoFit/>
          </a:bodyPr>
          <a:lstStyle/>
          <a:p>
            <a:r>
              <a:rPr lang="en-GB" sz="2400" b="1" dirty="0">
                <a:solidFill>
                  <a:srgbClr val="00B0F0"/>
                </a:solidFill>
              </a:rPr>
              <a:t>A</a:t>
            </a:r>
          </a:p>
        </p:txBody>
      </p:sp>
      <p:sp>
        <p:nvSpPr>
          <p:cNvPr id="74" name="TextBox 73">
            <a:extLst>
              <a:ext uri="{FF2B5EF4-FFF2-40B4-BE49-F238E27FC236}">
                <a16:creationId xmlns:a16="http://schemas.microsoft.com/office/drawing/2014/main" id="{E922FE9E-F68B-211A-81FE-49698FC754D2}"/>
              </a:ext>
            </a:extLst>
          </p:cNvPr>
          <p:cNvSpPr txBox="1"/>
          <p:nvPr/>
        </p:nvSpPr>
        <p:spPr>
          <a:xfrm>
            <a:off x="9208353" y="2405214"/>
            <a:ext cx="312727" cy="461665"/>
          </a:xfrm>
          <a:prstGeom prst="rect">
            <a:avLst/>
          </a:prstGeom>
          <a:noFill/>
        </p:spPr>
        <p:txBody>
          <a:bodyPr wrap="square" rtlCol="0">
            <a:spAutoFit/>
          </a:bodyPr>
          <a:lstStyle/>
          <a:p>
            <a:r>
              <a:rPr lang="en-GB" sz="2400" b="1" dirty="0">
                <a:solidFill>
                  <a:srgbClr val="00B0F0"/>
                </a:solidFill>
              </a:rPr>
              <a:t>B</a:t>
            </a:r>
          </a:p>
        </p:txBody>
      </p:sp>
      <p:sp>
        <p:nvSpPr>
          <p:cNvPr id="75" name="TextBox 74">
            <a:extLst>
              <a:ext uri="{FF2B5EF4-FFF2-40B4-BE49-F238E27FC236}">
                <a16:creationId xmlns:a16="http://schemas.microsoft.com/office/drawing/2014/main" id="{0CD7DAAD-8912-241D-F15A-39D5DD771136}"/>
              </a:ext>
            </a:extLst>
          </p:cNvPr>
          <p:cNvSpPr txBox="1"/>
          <p:nvPr/>
        </p:nvSpPr>
        <p:spPr>
          <a:xfrm>
            <a:off x="6870824" y="1272521"/>
            <a:ext cx="312727" cy="461665"/>
          </a:xfrm>
          <a:prstGeom prst="rect">
            <a:avLst/>
          </a:prstGeom>
          <a:noFill/>
        </p:spPr>
        <p:txBody>
          <a:bodyPr wrap="square" rtlCol="0">
            <a:spAutoFit/>
          </a:bodyPr>
          <a:lstStyle/>
          <a:p>
            <a:r>
              <a:rPr lang="en-GB" sz="2400" b="1" dirty="0">
                <a:solidFill>
                  <a:srgbClr val="00B0F0"/>
                </a:solidFill>
              </a:rPr>
              <a:t>C</a:t>
            </a:r>
          </a:p>
        </p:txBody>
      </p:sp>
      <p:sp>
        <p:nvSpPr>
          <p:cNvPr id="76" name="TextBox 75">
            <a:extLst>
              <a:ext uri="{FF2B5EF4-FFF2-40B4-BE49-F238E27FC236}">
                <a16:creationId xmlns:a16="http://schemas.microsoft.com/office/drawing/2014/main" id="{A068D6AF-6287-403A-C9EC-798DE1FCF52D}"/>
              </a:ext>
            </a:extLst>
          </p:cNvPr>
          <p:cNvSpPr txBox="1"/>
          <p:nvPr/>
        </p:nvSpPr>
        <p:spPr>
          <a:xfrm>
            <a:off x="7958592" y="2478128"/>
            <a:ext cx="312727" cy="461665"/>
          </a:xfrm>
          <a:prstGeom prst="rect">
            <a:avLst/>
          </a:prstGeom>
          <a:noFill/>
        </p:spPr>
        <p:txBody>
          <a:bodyPr wrap="square" rtlCol="0">
            <a:spAutoFit/>
          </a:bodyPr>
          <a:lstStyle/>
          <a:p>
            <a:r>
              <a:rPr lang="en-GB" sz="2400" b="1" dirty="0">
                <a:solidFill>
                  <a:srgbClr val="00B0F0"/>
                </a:solidFill>
              </a:rPr>
              <a:t>D</a:t>
            </a:r>
            <a:endParaRPr lang="en-GB" b="1" dirty="0">
              <a:solidFill>
                <a:srgbClr val="00B0F0"/>
              </a:solidFill>
            </a:endParaRPr>
          </a:p>
        </p:txBody>
      </p:sp>
      <p:sp>
        <p:nvSpPr>
          <p:cNvPr id="77" name="TextBox 76">
            <a:extLst>
              <a:ext uri="{FF2B5EF4-FFF2-40B4-BE49-F238E27FC236}">
                <a16:creationId xmlns:a16="http://schemas.microsoft.com/office/drawing/2014/main" id="{D73490D6-28AA-C3A8-FE22-CC28418F5222}"/>
              </a:ext>
            </a:extLst>
          </p:cNvPr>
          <p:cNvSpPr txBox="1"/>
          <p:nvPr/>
        </p:nvSpPr>
        <p:spPr>
          <a:xfrm>
            <a:off x="8418588" y="3584422"/>
            <a:ext cx="312727" cy="461665"/>
          </a:xfrm>
          <a:prstGeom prst="rect">
            <a:avLst/>
          </a:prstGeom>
          <a:noFill/>
        </p:spPr>
        <p:txBody>
          <a:bodyPr wrap="square" rtlCol="0">
            <a:spAutoFit/>
          </a:bodyPr>
          <a:lstStyle/>
          <a:p>
            <a:r>
              <a:rPr lang="en-GB" sz="2400" b="1" dirty="0">
                <a:solidFill>
                  <a:srgbClr val="00B0F0"/>
                </a:solidFill>
              </a:rPr>
              <a:t>E</a:t>
            </a:r>
          </a:p>
        </p:txBody>
      </p:sp>
      <p:sp>
        <p:nvSpPr>
          <p:cNvPr id="78" name="TextBox 77">
            <a:extLst>
              <a:ext uri="{FF2B5EF4-FFF2-40B4-BE49-F238E27FC236}">
                <a16:creationId xmlns:a16="http://schemas.microsoft.com/office/drawing/2014/main" id="{73CCE53A-1B6C-3CCD-95B6-E4B3AF6A4765}"/>
              </a:ext>
            </a:extLst>
          </p:cNvPr>
          <p:cNvSpPr txBox="1"/>
          <p:nvPr/>
        </p:nvSpPr>
        <p:spPr>
          <a:xfrm>
            <a:off x="6726685" y="5533458"/>
            <a:ext cx="312727" cy="461665"/>
          </a:xfrm>
          <a:prstGeom prst="rect">
            <a:avLst/>
          </a:prstGeom>
          <a:noFill/>
        </p:spPr>
        <p:txBody>
          <a:bodyPr wrap="square" rtlCol="0">
            <a:spAutoFit/>
          </a:bodyPr>
          <a:lstStyle/>
          <a:p>
            <a:r>
              <a:rPr lang="en-GB" sz="2400" b="1" dirty="0">
                <a:solidFill>
                  <a:srgbClr val="00B0F0"/>
                </a:solidFill>
              </a:rPr>
              <a:t>F</a:t>
            </a:r>
            <a:endParaRPr lang="en-GB" b="1" dirty="0">
              <a:solidFill>
                <a:srgbClr val="00B0F0"/>
              </a:solidFill>
            </a:endParaRPr>
          </a:p>
        </p:txBody>
      </p:sp>
      <p:sp>
        <p:nvSpPr>
          <p:cNvPr id="79" name="TextBox 78">
            <a:extLst>
              <a:ext uri="{FF2B5EF4-FFF2-40B4-BE49-F238E27FC236}">
                <a16:creationId xmlns:a16="http://schemas.microsoft.com/office/drawing/2014/main" id="{E27023E9-16F9-D5E1-2EDF-29873F2E42EC}"/>
              </a:ext>
            </a:extLst>
          </p:cNvPr>
          <p:cNvSpPr txBox="1"/>
          <p:nvPr/>
        </p:nvSpPr>
        <p:spPr>
          <a:xfrm>
            <a:off x="9428804" y="4205570"/>
            <a:ext cx="312727" cy="461665"/>
          </a:xfrm>
          <a:prstGeom prst="rect">
            <a:avLst/>
          </a:prstGeom>
          <a:noFill/>
        </p:spPr>
        <p:txBody>
          <a:bodyPr wrap="square" rtlCol="0">
            <a:spAutoFit/>
          </a:bodyPr>
          <a:lstStyle/>
          <a:p>
            <a:r>
              <a:rPr lang="en-GB" sz="2400" b="1" dirty="0">
                <a:solidFill>
                  <a:srgbClr val="00B0F0"/>
                </a:solidFill>
              </a:rPr>
              <a:t>G</a:t>
            </a:r>
            <a:endParaRPr lang="en-GB" b="1" dirty="0">
              <a:solidFill>
                <a:srgbClr val="00B0F0"/>
              </a:solidFill>
            </a:endParaRPr>
          </a:p>
        </p:txBody>
      </p:sp>
      <mc:AlternateContent xmlns:mc="http://schemas.openxmlformats.org/markup-compatibility/2006" xmlns:p14="http://schemas.microsoft.com/office/powerpoint/2010/main">
        <mc:Choice Requires="p14">
          <p:contentPart p14:bwMode="auto" r:id="rId119">
            <p14:nvContentPartPr>
              <p14:cNvPr id="80" name="Ink 79">
                <a:extLst>
                  <a:ext uri="{FF2B5EF4-FFF2-40B4-BE49-F238E27FC236}">
                    <a16:creationId xmlns:a16="http://schemas.microsoft.com/office/drawing/2014/main" id="{CA9F4DA8-AA4A-B75F-9284-7C9D8971EAD2}"/>
                  </a:ext>
                </a:extLst>
              </p14:cNvPr>
              <p14:cNvContentPartPr/>
              <p14:nvPr/>
            </p14:nvContentPartPr>
            <p14:xfrm>
              <a:off x="5565866" y="1566485"/>
              <a:ext cx="104040" cy="1017000"/>
            </p14:xfrm>
          </p:contentPart>
        </mc:Choice>
        <mc:Fallback xmlns="">
          <p:pic>
            <p:nvPicPr>
              <p:cNvPr id="80" name="Ink 79">
                <a:extLst>
                  <a:ext uri="{FF2B5EF4-FFF2-40B4-BE49-F238E27FC236}">
                    <a16:creationId xmlns:a16="http://schemas.microsoft.com/office/drawing/2014/main" id="{CA9F4DA8-AA4A-B75F-9284-7C9D8971EAD2}"/>
                  </a:ext>
                </a:extLst>
              </p:cNvPr>
              <p:cNvPicPr/>
              <p:nvPr/>
            </p:nvPicPr>
            <p:blipFill>
              <a:blip r:embed="rId120"/>
              <a:stretch>
                <a:fillRect/>
              </a:stretch>
            </p:blipFill>
            <p:spPr>
              <a:xfrm>
                <a:off x="5529866" y="1494485"/>
                <a:ext cx="175680" cy="1160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1" name="Ink 80">
                <a:extLst>
                  <a:ext uri="{FF2B5EF4-FFF2-40B4-BE49-F238E27FC236}">
                    <a16:creationId xmlns:a16="http://schemas.microsoft.com/office/drawing/2014/main" id="{43C35C22-F73C-6A5B-90E5-3413701807CE}"/>
                  </a:ext>
                </a:extLst>
              </p14:cNvPr>
              <p14:cNvContentPartPr/>
              <p14:nvPr/>
            </p14:nvContentPartPr>
            <p14:xfrm>
              <a:off x="5176346" y="2074805"/>
              <a:ext cx="190080" cy="360"/>
            </p14:xfrm>
          </p:contentPart>
        </mc:Choice>
        <mc:Fallback xmlns="">
          <p:pic>
            <p:nvPicPr>
              <p:cNvPr id="81" name="Ink 80">
                <a:extLst>
                  <a:ext uri="{FF2B5EF4-FFF2-40B4-BE49-F238E27FC236}">
                    <a16:creationId xmlns:a16="http://schemas.microsoft.com/office/drawing/2014/main" id="{43C35C22-F73C-6A5B-90E5-3413701807CE}"/>
                  </a:ext>
                </a:extLst>
              </p:cNvPr>
              <p:cNvPicPr/>
              <p:nvPr/>
            </p:nvPicPr>
            <p:blipFill>
              <a:blip r:embed="rId122"/>
              <a:stretch>
                <a:fillRect/>
              </a:stretch>
            </p:blipFill>
            <p:spPr>
              <a:xfrm>
                <a:off x="5140346" y="2003165"/>
                <a:ext cx="261720" cy="144000"/>
              </a:xfrm>
              <a:prstGeom prst="rect">
                <a:avLst/>
              </a:prstGeom>
            </p:spPr>
          </p:pic>
        </mc:Fallback>
      </mc:AlternateContent>
      <p:sp>
        <p:nvSpPr>
          <p:cNvPr id="82" name="TextBox 81">
            <a:extLst>
              <a:ext uri="{FF2B5EF4-FFF2-40B4-BE49-F238E27FC236}">
                <a16:creationId xmlns:a16="http://schemas.microsoft.com/office/drawing/2014/main" id="{F963E750-866D-68D9-362B-622F78C0D585}"/>
              </a:ext>
            </a:extLst>
          </p:cNvPr>
          <p:cNvSpPr txBox="1"/>
          <p:nvPr/>
        </p:nvSpPr>
        <p:spPr>
          <a:xfrm rot="5400000">
            <a:off x="5238811" y="1952694"/>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p:spTree>
    <p:extLst>
      <p:ext uri="{BB962C8B-B14F-4D97-AF65-F5344CB8AC3E}">
        <p14:creationId xmlns:p14="http://schemas.microsoft.com/office/powerpoint/2010/main" val="400243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dirty="0"/>
              <a:t>Clock and Reset</a:t>
            </a:r>
          </a:p>
          <a:p>
            <a:r>
              <a:rPr lang="en-GB" dirty="0"/>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95524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A0E87-4A3E-ED5D-EA09-843DA1672273}"/>
              </a:ext>
            </a:extLst>
          </p:cNvPr>
          <p:cNvPicPr>
            <a:picLocks noChangeAspect="1"/>
          </p:cNvPicPr>
          <p:nvPr/>
        </p:nvPicPr>
        <p:blipFill>
          <a:blip r:embed="rId2"/>
          <a:stretch>
            <a:fillRect/>
          </a:stretch>
        </p:blipFill>
        <p:spPr>
          <a:xfrm>
            <a:off x="669198" y="0"/>
            <a:ext cx="10853604" cy="6858000"/>
          </a:xfrm>
          <a:prstGeom prst="rect">
            <a:avLst/>
          </a:prstGeom>
        </p:spPr>
      </p:pic>
      <p:sp>
        <p:nvSpPr>
          <p:cNvPr id="4" name="TextBox 3">
            <a:extLst>
              <a:ext uri="{FF2B5EF4-FFF2-40B4-BE49-F238E27FC236}">
                <a16:creationId xmlns:a16="http://schemas.microsoft.com/office/drawing/2014/main" id="{B690F71A-3C84-803A-EDD8-FC6F16BBBC8B}"/>
              </a:ext>
            </a:extLst>
          </p:cNvPr>
          <p:cNvSpPr txBox="1"/>
          <p:nvPr/>
        </p:nvSpPr>
        <p:spPr>
          <a:xfrm>
            <a:off x="144877" y="6110710"/>
            <a:ext cx="3616240" cy="523220"/>
          </a:xfrm>
          <a:prstGeom prst="rect">
            <a:avLst/>
          </a:prstGeom>
          <a:solidFill>
            <a:srgbClr val="FFFF00"/>
          </a:solidFill>
          <a:ln>
            <a:solidFill>
              <a:schemeClr val="accent1"/>
            </a:solidFill>
          </a:ln>
        </p:spPr>
        <p:txBody>
          <a:bodyPr wrap="square" rtlCol="0">
            <a:spAutoFit/>
          </a:bodyPr>
          <a:lstStyle/>
          <a:p>
            <a:r>
              <a:rPr lang="en-US" sz="1400" b="1" dirty="0"/>
              <a:t>MDA #6</a:t>
            </a:r>
          </a:p>
          <a:p>
            <a:r>
              <a:rPr lang="en-US" sz="1400" b="1" dirty="0"/>
              <a:t>Data Bus Buffers &amp; Latches</a:t>
            </a:r>
          </a:p>
        </p:txBody>
      </p:sp>
      <p:sp>
        <p:nvSpPr>
          <p:cNvPr id="5" name="Rectangle: Rounded Corners 4">
            <a:extLst>
              <a:ext uri="{FF2B5EF4-FFF2-40B4-BE49-F238E27FC236}">
                <a16:creationId xmlns:a16="http://schemas.microsoft.com/office/drawing/2014/main" id="{E26A38C9-4401-B370-0018-FDAE8111262C}"/>
              </a:ext>
            </a:extLst>
          </p:cNvPr>
          <p:cNvSpPr/>
          <p:nvPr/>
        </p:nvSpPr>
        <p:spPr>
          <a:xfrm>
            <a:off x="9152626" y="741872"/>
            <a:ext cx="931654" cy="188055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E037BF9D-0E4D-0AF9-882C-9A8BABEFC51C}"/>
              </a:ext>
            </a:extLst>
          </p:cNvPr>
          <p:cNvSpPr/>
          <p:nvPr/>
        </p:nvSpPr>
        <p:spPr>
          <a:xfrm>
            <a:off x="4370717" y="931652"/>
            <a:ext cx="931654"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F7A8BD53-9B6A-8AD0-C091-F947CE911C75}"/>
              </a:ext>
            </a:extLst>
          </p:cNvPr>
          <p:cNvSpPr/>
          <p:nvPr/>
        </p:nvSpPr>
        <p:spPr>
          <a:xfrm>
            <a:off x="4462732" y="3516701"/>
            <a:ext cx="839639"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7EE8A4D0-25C0-DBF7-F3B1-93E7403C8E81}"/>
              </a:ext>
            </a:extLst>
          </p:cNvPr>
          <p:cNvSpPr/>
          <p:nvPr/>
        </p:nvSpPr>
        <p:spPr>
          <a:xfrm>
            <a:off x="4416724" y="2205485"/>
            <a:ext cx="931654"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283D3750-B7C0-6C1D-08AB-5BBFA162B01F}"/>
              </a:ext>
            </a:extLst>
          </p:cNvPr>
          <p:cNvSpPr/>
          <p:nvPr/>
        </p:nvSpPr>
        <p:spPr>
          <a:xfrm>
            <a:off x="4408098" y="4804969"/>
            <a:ext cx="931654"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6E444E59-DC8F-2033-19AF-CF4F74D131B6}"/>
                  </a:ext>
                </a:extLst>
              </p14:cNvPr>
              <p14:cNvContentPartPr/>
              <p14:nvPr/>
            </p14:nvContentPartPr>
            <p14:xfrm>
              <a:off x="1440448" y="3389577"/>
              <a:ext cx="474120" cy="27000"/>
            </p14:xfrm>
          </p:contentPart>
        </mc:Choice>
        <mc:Fallback xmlns="">
          <p:pic>
            <p:nvPicPr>
              <p:cNvPr id="15" name="Ink 14">
                <a:extLst>
                  <a:ext uri="{FF2B5EF4-FFF2-40B4-BE49-F238E27FC236}">
                    <a16:creationId xmlns:a16="http://schemas.microsoft.com/office/drawing/2014/main" id="{6E444E59-DC8F-2033-19AF-CF4F74D131B6}"/>
                  </a:ext>
                </a:extLst>
              </p:cNvPr>
              <p:cNvPicPr/>
              <p:nvPr/>
            </p:nvPicPr>
            <p:blipFill>
              <a:blip r:embed="rId4"/>
              <a:stretch>
                <a:fillRect/>
              </a:stretch>
            </p:blipFill>
            <p:spPr>
              <a:xfrm>
                <a:off x="1404448" y="3317577"/>
                <a:ext cx="545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9F91EE10-070F-A4F8-2196-EA345820DBC5}"/>
                  </a:ext>
                </a:extLst>
              </p14:cNvPr>
              <p14:cNvContentPartPr/>
              <p14:nvPr/>
            </p14:nvContentPartPr>
            <p14:xfrm>
              <a:off x="1604248" y="3260697"/>
              <a:ext cx="361440" cy="9360"/>
            </p14:xfrm>
          </p:contentPart>
        </mc:Choice>
        <mc:Fallback xmlns="">
          <p:pic>
            <p:nvPicPr>
              <p:cNvPr id="16" name="Ink 15">
                <a:extLst>
                  <a:ext uri="{FF2B5EF4-FFF2-40B4-BE49-F238E27FC236}">
                    <a16:creationId xmlns:a16="http://schemas.microsoft.com/office/drawing/2014/main" id="{9F91EE10-070F-A4F8-2196-EA345820DBC5}"/>
                  </a:ext>
                </a:extLst>
              </p:cNvPr>
              <p:cNvPicPr/>
              <p:nvPr/>
            </p:nvPicPr>
            <p:blipFill>
              <a:blip r:embed="rId6"/>
              <a:stretch>
                <a:fillRect/>
              </a:stretch>
            </p:blipFill>
            <p:spPr>
              <a:xfrm>
                <a:off x="1568608" y="3188697"/>
                <a:ext cx="433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952A98BC-29E1-F16A-8DF1-B32BF2FE0E20}"/>
                  </a:ext>
                </a:extLst>
              </p14:cNvPr>
              <p14:cNvContentPartPr/>
              <p14:nvPr/>
            </p14:nvContentPartPr>
            <p14:xfrm>
              <a:off x="1466368" y="952017"/>
              <a:ext cx="416880" cy="5400"/>
            </p14:xfrm>
          </p:contentPart>
        </mc:Choice>
        <mc:Fallback xmlns="">
          <p:pic>
            <p:nvPicPr>
              <p:cNvPr id="18" name="Ink 17">
                <a:extLst>
                  <a:ext uri="{FF2B5EF4-FFF2-40B4-BE49-F238E27FC236}">
                    <a16:creationId xmlns:a16="http://schemas.microsoft.com/office/drawing/2014/main" id="{952A98BC-29E1-F16A-8DF1-B32BF2FE0E20}"/>
                  </a:ext>
                </a:extLst>
              </p:cNvPr>
              <p:cNvPicPr/>
              <p:nvPr/>
            </p:nvPicPr>
            <p:blipFill>
              <a:blip r:embed="rId8"/>
              <a:stretch>
                <a:fillRect/>
              </a:stretch>
            </p:blipFill>
            <p:spPr>
              <a:xfrm>
                <a:off x="1430728" y="880377"/>
                <a:ext cx="488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933D8CCC-3D55-4E68-BA42-49DC9FEEE071}"/>
                  </a:ext>
                </a:extLst>
              </p14:cNvPr>
              <p14:cNvContentPartPr/>
              <p14:nvPr/>
            </p14:nvContentPartPr>
            <p14:xfrm>
              <a:off x="2717008" y="629457"/>
              <a:ext cx="318600" cy="360"/>
            </p14:xfrm>
          </p:contentPart>
        </mc:Choice>
        <mc:Fallback xmlns="">
          <p:pic>
            <p:nvPicPr>
              <p:cNvPr id="19" name="Ink 18">
                <a:extLst>
                  <a:ext uri="{FF2B5EF4-FFF2-40B4-BE49-F238E27FC236}">
                    <a16:creationId xmlns:a16="http://schemas.microsoft.com/office/drawing/2014/main" id="{933D8CCC-3D55-4E68-BA42-49DC9FEEE071}"/>
                  </a:ext>
                </a:extLst>
              </p:cNvPr>
              <p:cNvPicPr/>
              <p:nvPr/>
            </p:nvPicPr>
            <p:blipFill>
              <a:blip r:embed="rId10"/>
              <a:stretch>
                <a:fillRect/>
              </a:stretch>
            </p:blipFill>
            <p:spPr>
              <a:xfrm>
                <a:off x="2681368" y="557817"/>
                <a:ext cx="390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92714A9B-6BB0-828E-890B-0F8E1B1330AD}"/>
                  </a:ext>
                </a:extLst>
              </p14:cNvPr>
              <p14:cNvContentPartPr/>
              <p14:nvPr/>
            </p14:nvContentPartPr>
            <p14:xfrm>
              <a:off x="4373368" y="749697"/>
              <a:ext cx="353160" cy="18720"/>
            </p14:xfrm>
          </p:contentPart>
        </mc:Choice>
        <mc:Fallback xmlns="">
          <p:pic>
            <p:nvPicPr>
              <p:cNvPr id="20" name="Ink 19">
                <a:extLst>
                  <a:ext uri="{FF2B5EF4-FFF2-40B4-BE49-F238E27FC236}">
                    <a16:creationId xmlns:a16="http://schemas.microsoft.com/office/drawing/2014/main" id="{92714A9B-6BB0-828E-890B-0F8E1B1330AD}"/>
                  </a:ext>
                </a:extLst>
              </p:cNvPr>
              <p:cNvPicPr/>
              <p:nvPr/>
            </p:nvPicPr>
            <p:blipFill>
              <a:blip r:embed="rId12"/>
              <a:stretch>
                <a:fillRect/>
              </a:stretch>
            </p:blipFill>
            <p:spPr>
              <a:xfrm>
                <a:off x="4337728" y="677697"/>
                <a:ext cx="424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CACBAF54-BA65-2579-C474-277F2A183D6F}"/>
                  </a:ext>
                </a:extLst>
              </p14:cNvPr>
              <p14:cNvContentPartPr/>
              <p14:nvPr/>
            </p14:nvContentPartPr>
            <p14:xfrm>
              <a:off x="1483288" y="5959977"/>
              <a:ext cx="474120" cy="19080"/>
            </p14:xfrm>
          </p:contentPart>
        </mc:Choice>
        <mc:Fallback xmlns="">
          <p:pic>
            <p:nvPicPr>
              <p:cNvPr id="21" name="Ink 20">
                <a:extLst>
                  <a:ext uri="{FF2B5EF4-FFF2-40B4-BE49-F238E27FC236}">
                    <a16:creationId xmlns:a16="http://schemas.microsoft.com/office/drawing/2014/main" id="{CACBAF54-BA65-2579-C474-277F2A183D6F}"/>
                  </a:ext>
                </a:extLst>
              </p:cNvPr>
              <p:cNvPicPr/>
              <p:nvPr/>
            </p:nvPicPr>
            <p:blipFill>
              <a:blip r:embed="rId14"/>
              <a:stretch>
                <a:fillRect/>
              </a:stretch>
            </p:blipFill>
            <p:spPr>
              <a:xfrm>
                <a:off x="1447648" y="5888337"/>
                <a:ext cx="545760" cy="162720"/>
              </a:xfrm>
              <a:prstGeom prst="rect">
                <a:avLst/>
              </a:prstGeom>
            </p:spPr>
          </p:pic>
        </mc:Fallback>
      </mc:AlternateContent>
    </p:spTree>
    <p:extLst>
      <p:ext uri="{BB962C8B-B14F-4D97-AF65-F5344CB8AC3E}">
        <p14:creationId xmlns:p14="http://schemas.microsoft.com/office/powerpoint/2010/main" val="19533212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B7787-F258-ACFA-6778-852C1887322B}"/>
              </a:ext>
            </a:extLst>
          </p:cNvPr>
          <p:cNvPicPr>
            <a:picLocks noChangeAspect="1"/>
          </p:cNvPicPr>
          <p:nvPr/>
        </p:nvPicPr>
        <p:blipFill>
          <a:blip r:embed="rId2"/>
          <a:stretch>
            <a:fillRect/>
          </a:stretch>
        </p:blipFill>
        <p:spPr>
          <a:xfrm>
            <a:off x="729862" y="0"/>
            <a:ext cx="10732275" cy="6858000"/>
          </a:xfrm>
          <a:prstGeom prst="rect">
            <a:avLst/>
          </a:prstGeom>
        </p:spPr>
      </p:pic>
      <p:sp>
        <p:nvSpPr>
          <p:cNvPr id="5" name="TextBox 4">
            <a:extLst>
              <a:ext uri="{FF2B5EF4-FFF2-40B4-BE49-F238E27FC236}">
                <a16:creationId xmlns:a16="http://schemas.microsoft.com/office/drawing/2014/main" id="{5AFE5E11-F956-90EF-7323-37FB701B65B0}"/>
              </a:ext>
            </a:extLst>
          </p:cNvPr>
          <p:cNvSpPr txBox="1"/>
          <p:nvPr/>
        </p:nvSpPr>
        <p:spPr>
          <a:xfrm>
            <a:off x="8098431" y="6204804"/>
            <a:ext cx="3737010" cy="523220"/>
          </a:xfrm>
          <a:prstGeom prst="rect">
            <a:avLst/>
          </a:prstGeom>
          <a:solidFill>
            <a:srgbClr val="FFFF00"/>
          </a:solidFill>
          <a:ln>
            <a:solidFill>
              <a:schemeClr val="accent1"/>
            </a:solidFill>
          </a:ln>
        </p:spPr>
        <p:txBody>
          <a:bodyPr wrap="square" rtlCol="0">
            <a:spAutoFit/>
          </a:bodyPr>
          <a:lstStyle/>
          <a:p>
            <a:r>
              <a:rPr lang="en-US" sz="1400" b="1" dirty="0"/>
              <a:t>MDA #7</a:t>
            </a:r>
          </a:p>
          <a:p>
            <a:r>
              <a:rPr lang="en-US" sz="1400" b="1" dirty="0"/>
              <a:t>Video Output &amp; CRT Control Port (3B8)</a:t>
            </a:r>
          </a:p>
        </p:txBody>
      </p:sp>
      <p:sp>
        <p:nvSpPr>
          <p:cNvPr id="9" name="TextBox 8">
            <a:extLst>
              <a:ext uri="{FF2B5EF4-FFF2-40B4-BE49-F238E27FC236}">
                <a16:creationId xmlns:a16="http://schemas.microsoft.com/office/drawing/2014/main" id="{CBB286EB-34D4-9642-1C7F-F4B7870E76FE}"/>
              </a:ext>
            </a:extLst>
          </p:cNvPr>
          <p:cNvSpPr txBox="1"/>
          <p:nvPr/>
        </p:nvSpPr>
        <p:spPr>
          <a:xfrm>
            <a:off x="4498341" y="5034724"/>
            <a:ext cx="3737010" cy="523220"/>
          </a:xfrm>
          <a:prstGeom prst="rect">
            <a:avLst/>
          </a:prstGeom>
          <a:solidFill>
            <a:srgbClr val="FFFF00"/>
          </a:solidFill>
          <a:ln>
            <a:solidFill>
              <a:schemeClr val="accent1"/>
            </a:solidFill>
          </a:ln>
        </p:spPr>
        <p:txBody>
          <a:bodyPr wrap="square" rtlCol="0">
            <a:spAutoFit/>
          </a:bodyPr>
          <a:lstStyle/>
          <a:p>
            <a:r>
              <a:rPr lang="en-US" sz="1400" b="1" dirty="0"/>
              <a:t>Extend C0h-DFh by 1 bit for 9 wide</a:t>
            </a:r>
          </a:p>
          <a:p>
            <a:r>
              <a:rPr lang="en-US" sz="1400" b="1" dirty="0"/>
              <a:t>CC7,CC6=1, CC5=0 C0-DF </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6DDEC28C-F9C7-F70B-9241-4118619FE2FE}"/>
                  </a:ext>
                </a:extLst>
              </p14:cNvPr>
              <p14:cNvContentPartPr/>
              <p14:nvPr/>
            </p14:nvContentPartPr>
            <p14:xfrm>
              <a:off x="1552408" y="5270617"/>
              <a:ext cx="301320" cy="360"/>
            </p14:xfrm>
          </p:contentPart>
        </mc:Choice>
        <mc:Fallback xmlns="">
          <p:pic>
            <p:nvPicPr>
              <p:cNvPr id="10" name="Ink 9">
                <a:extLst>
                  <a:ext uri="{FF2B5EF4-FFF2-40B4-BE49-F238E27FC236}">
                    <a16:creationId xmlns:a16="http://schemas.microsoft.com/office/drawing/2014/main" id="{6DDEC28C-F9C7-F70B-9241-4118619FE2FE}"/>
                  </a:ext>
                </a:extLst>
              </p:cNvPr>
              <p:cNvPicPr/>
              <p:nvPr/>
            </p:nvPicPr>
            <p:blipFill>
              <a:blip r:embed="rId4"/>
              <a:stretch>
                <a:fillRect/>
              </a:stretch>
            </p:blipFill>
            <p:spPr>
              <a:xfrm>
                <a:off x="1516768" y="519861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486BD15B-D31E-2726-7A80-EC0AD3BECB39}"/>
                  </a:ext>
                </a:extLst>
              </p14:cNvPr>
              <p14:cNvContentPartPr/>
              <p14:nvPr/>
            </p14:nvContentPartPr>
            <p14:xfrm>
              <a:off x="1535128" y="5391217"/>
              <a:ext cx="361800" cy="10080"/>
            </p14:xfrm>
          </p:contentPart>
        </mc:Choice>
        <mc:Fallback xmlns="">
          <p:pic>
            <p:nvPicPr>
              <p:cNvPr id="11" name="Ink 10">
                <a:extLst>
                  <a:ext uri="{FF2B5EF4-FFF2-40B4-BE49-F238E27FC236}">
                    <a16:creationId xmlns:a16="http://schemas.microsoft.com/office/drawing/2014/main" id="{486BD15B-D31E-2726-7A80-EC0AD3BECB39}"/>
                  </a:ext>
                </a:extLst>
              </p:cNvPr>
              <p:cNvPicPr/>
              <p:nvPr/>
            </p:nvPicPr>
            <p:blipFill>
              <a:blip r:embed="rId6"/>
              <a:stretch>
                <a:fillRect/>
              </a:stretch>
            </p:blipFill>
            <p:spPr>
              <a:xfrm>
                <a:off x="1499488" y="5319217"/>
                <a:ext cx="433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6F93C5C-47A4-2938-BC01-071C8603037F}"/>
                  </a:ext>
                </a:extLst>
              </p14:cNvPr>
              <p14:cNvContentPartPr/>
              <p14:nvPr/>
            </p14:nvContentPartPr>
            <p14:xfrm>
              <a:off x="1595608" y="5960737"/>
              <a:ext cx="266040" cy="360"/>
            </p14:xfrm>
          </p:contentPart>
        </mc:Choice>
        <mc:Fallback xmlns="">
          <p:pic>
            <p:nvPicPr>
              <p:cNvPr id="12" name="Ink 11">
                <a:extLst>
                  <a:ext uri="{FF2B5EF4-FFF2-40B4-BE49-F238E27FC236}">
                    <a16:creationId xmlns:a16="http://schemas.microsoft.com/office/drawing/2014/main" id="{66F93C5C-47A4-2938-BC01-071C8603037F}"/>
                  </a:ext>
                </a:extLst>
              </p:cNvPr>
              <p:cNvPicPr/>
              <p:nvPr/>
            </p:nvPicPr>
            <p:blipFill>
              <a:blip r:embed="rId8"/>
              <a:stretch>
                <a:fillRect/>
              </a:stretch>
            </p:blipFill>
            <p:spPr>
              <a:xfrm>
                <a:off x="1559608" y="5889097"/>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612DFD8D-2C37-50CA-D25F-1622F8890FEB}"/>
                  </a:ext>
                </a:extLst>
              </p14:cNvPr>
              <p14:cNvContentPartPr/>
              <p14:nvPr/>
            </p14:nvContentPartPr>
            <p14:xfrm>
              <a:off x="3640048" y="5218417"/>
              <a:ext cx="454680" cy="9360"/>
            </p14:xfrm>
          </p:contentPart>
        </mc:Choice>
        <mc:Fallback xmlns="">
          <p:pic>
            <p:nvPicPr>
              <p:cNvPr id="13" name="Ink 12">
                <a:extLst>
                  <a:ext uri="{FF2B5EF4-FFF2-40B4-BE49-F238E27FC236}">
                    <a16:creationId xmlns:a16="http://schemas.microsoft.com/office/drawing/2014/main" id="{612DFD8D-2C37-50CA-D25F-1622F8890FEB}"/>
                  </a:ext>
                </a:extLst>
              </p:cNvPr>
              <p:cNvPicPr/>
              <p:nvPr/>
            </p:nvPicPr>
            <p:blipFill>
              <a:blip r:embed="rId10"/>
              <a:stretch>
                <a:fillRect/>
              </a:stretch>
            </p:blipFill>
            <p:spPr>
              <a:xfrm>
                <a:off x="3604408" y="5146417"/>
                <a:ext cx="526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C83CD4C-5DFB-1D66-1F26-E0A9F5997098}"/>
                  </a:ext>
                </a:extLst>
              </p14:cNvPr>
              <p14:cNvContentPartPr/>
              <p14:nvPr/>
            </p14:nvContentPartPr>
            <p14:xfrm>
              <a:off x="9937528" y="5926177"/>
              <a:ext cx="359640" cy="360"/>
            </p14:xfrm>
          </p:contentPart>
        </mc:Choice>
        <mc:Fallback xmlns="">
          <p:pic>
            <p:nvPicPr>
              <p:cNvPr id="14" name="Ink 13">
                <a:extLst>
                  <a:ext uri="{FF2B5EF4-FFF2-40B4-BE49-F238E27FC236}">
                    <a16:creationId xmlns:a16="http://schemas.microsoft.com/office/drawing/2014/main" id="{AC83CD4C-5DFB-1D66-1F26-E0A9F5997098}"/>
                  </a:ext>
                </a:extLst>
              </p:cNvPr>
              <p:cNvPicPr/>
              <p:nvPr/>
            </p:nvPicPr>
            <p:blipFill>
              <a:blip r:embed="rId12"/>
              <a:stretch>
                <a:fillRect/>
              </a:stretch>
            </p:blipFill>
            <p:spPr>
              <a:xfrm>
                <a:off x="9901888" y="5854537"/>
                <a:ext cx="431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4A1250A2-ACBB-D92A-760A-A4108D32D228}"/>
                  </a:ext>
                </a:extLst>
              </p14:cNvPr>
              <p14:cNvContentPartPr/>
              <p14:nvPr/>
            </p14:nvContentPartPr>
            <p14:xfrm>
              <a:off x="5624008" y="5883337"/>
              <a:ext cx="448560" cy="360"/>
            </p14:xfrm>
          </p:contentPart>
        </mc:Choice>
        <mc:Fallback xmlns="">
          <p:pic>
            <p:nvPicPr>
              <p:cNvPr id="15" name="Ink 14">
                <a:extLst>
                  <a:ext uri="{FF2B5EF4-FFF2-40B4-BE49-F238E27FC236}">
                    <a16:creationId xmlns:a16="http://schemas.microsoft.com/office/drawing/2014/main" id="{4A1250A2-ACBB-D92A-760A-A4108D32D228}"/>
                  </a:ext>
                </a:extLst>
              </p:cNvPr>
              <p:cNvPicPr/>
              <p:nvPr/>
            </p:nvPicPr>
            <p:blipFill>
              <a:blip r:embed="rId14"/>
              <a:stretch>
                <a:fillRect/>
              </a:stretch>
            </p:blipFill>
            <p:spPr>
              <a:xfrm>
                <a:off x="5588368" y="5811337"/>
                <a:ext cx="520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FBE34CCE-5331-132D-A459-8F89242DB98F}"/>
                  </a:ext>
                </a:extLst>
              </p14:cNvPr>
              <p14:cNvContentPartPr/>
              <p14:nvPr/>
            </p14:nvContentPartPr>
            <p14:xfrm>
              <a:off x="5641288" y="5942017"/>
              <a:ext cx="482760" cy="53640"/>
            </p14:xfrm>
          </p:contentPart>
        </mc:Choice>
        <mc:Fallback xmlns="">
          <p:pic>
            <p:nvPicPr>
              <p:cNvPr id="16" name="Ink 15">
                <a:extLst>
                  <a:ext uri="{FF2B5EF4-FFF2-40B4-BE49-F238E27FC236}">
                    <a16:creationId xmlns:a16="http://schemas.microsoft.com/office/drawing/2014/main" id="{FBE34CCE-5331-132D-A459-8F89242DB98F}"/>
                  </a:ext>
                </a:extLst>
              </p:cNvPr>
              <p:cNvPicPr/>
              <p:nvPr/>
            </p:nvPicPr>
            <p:blipFill>
              <a:blip r:embed="rId16"/>
              <a:stretch>
                <a:fillRect/>
              </a:stretch>
            </p:blipFill>
            <p:spPr>
              <a:xfrm>
                <a:off x="5605648" y="5870017"/>
                <a:ext cx="554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BBB9AD49-509A-2E27-F2D4-08171C911618}"/>
                  </a:ext>
                </a:extLst>
              </p14:cNvPr>
              <p14:cNvContentPartPr/>
              <p14:nvPr/>
            </p14:nvContentPartPr>
            <p14:xfrm>
              <a:off x="1457728" y="6150457"/>
              <a:ext cx="449640" cy="24480"/>
            </p14:xfrm>
          </p:contentPart>
        </mc:Choice>
        <mc:Fallback xmlns="">
          <p:pic>
            <p:nvPicPr>
              <p:cNvPr id="17" name="Ink 16">
                <a:extLst>
                  <a:ext uri="{FF2B5EF4-FFF2-40B4-BE49-F238E27FC236}">
                    <a16:creationId xmlns:a16="http://schemas.microsoft.com/office/drawing/2014/main" id="{BBB9AD49-509A-2E27-F2D4-08171C911618}"/>
                  </a:ext>
                </a:extLst>
              </p:cNvPr>
              <p:cNvPicPr/>
              <p:nvPr/>
            </p:nvPicPr>
            <p:blipFill>
              <a:blip r:embed="rId18"/>
              <a:stretch>
                <a:fillRect/>
              </a:stretch>
            </p:blipFill>
            <p:spPr>
              <a:xfrm>
                <a:off x="1421728" y="6078817"/>
                <a:ext cx="521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818A7C98-C189-F619-CB98-ACAEA2456485}"/>
                  </a:ext>
                </a:extLst>
              </p14:cNvPr>
              <p14:cNvContentPartPr/>
              <p14:nvPr/>
            </p14:nvContentPartPr>
            <p14:xfrm>
              <a:off x="4623568" y="5762377"/>
              <a:ext cx="336240" cy="360"/>
            </p14:xfrm>
          </p:contentPart>
        </mc:Choice>
        <mc:Fallback xmlns="">
          <p:pic>
            <p:nvPicPr>
              <p:cNvPr id="18" name="Ink 17">
                <a:extLst>
                  <a:ext uri="{FF2B5EF4-FFF2-40B4-BE49-F238E27FC236}">
                    <a16:creationId xmlns:a16="http://schemas.microsoft.com/office/drawing/2014/main" id="{818A7C98-C189-F619-CB98-ACAEA2456485}"/>
                  </a:ext>
                </a:extLst>
              </p:cNvPr>
              <p:cNvPicPr/>
              <p:nvPr/>
            </p:nvPicPr>
            <p:blipFill>
              <a:blip r:embed="rId20"/>
              <a:stretch>
                <a:fillRect/>
              </a:stretch>
            </p:blipFill>
            <p:spPr>
              <a:xfrm>
                <a:off x="4587568" y="5690377"/>
                <a:ext cx="40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4EC9A63E-C464-4ECA-7A53-96EEF1C2314B}"/>
                  </a:ext>
                </a:extLst>
              </p14:cNvPr>
              <p14:cNvContentPartPr/>
              <p14:nvPr/>
            </p14:nvContentPartPr>
            <p14:xfrm>
              <a:off x="4649488" y="5899537"/>
              <a:ext cx="276120" cy="17640"/>
            </p14:xfrm>
          </p:contentPart>
        </mc:Choice>
        <mc:Fallback xmlns="">
          <p:pic>
            <p:nvPicPr>
              <p:cNvPr id="19" name="Ink 18">
                <a:extLst>
                  <a:ext uri="{FF2B5EF4-FFF2-40B4-BE49-F238E27FC236}">
                    <a16:creationId xmlns:a16="http://schemas.microsoft.com/office/drawing/2014/main" id="{4EC9A63E-C464-4ECA-7A53-96EEF1C2314B}"/>
                  </a:ext>
                </a:extLst>
              </p:cNvPr>
              <p:cNvPicPr/>
              <p:nvPr/>
            </p:nvPicPr>
            <p:blipFill>
              <a:blip r:embed="rId22"/>
              <a:stretch>
                <a:fillRect/>
              </a:stretch>
            </p:blipFill>
            <p:spPr>
              <a:xfrm>
                <a:off x="4613848" y="5827897"/>
                <a:ext cx="347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53BA803D-99F2-B28F-5818-B11241FAA798}"/>
                  </a:ext>
                </a:extLst>
              </p14:cNvPr>
              <p14:cNvContentPartPr/>
              <p14:nvPr/>
            </p14:nvContentPartPr>
            <p14:xfrm>
              <a:off x="2216248" y="5270617"/>
              <a:ext cx="396720" cy="36000"/>
            </p14:xfrm>
          </p:contentPart>
        </mc:Choice>
        <mc:Fallback xmlns="">
          <p:pic>
            <p:nvPicPr>
              <p:cNvPr id="20" name="Ink 19">
                <a:extLst>
                  <a:ext uri="{FF2B5EF4-FFF2-40B4-BE49-F238E27FC236}">
                    <a16:creationId xmlns:a16="http://schemas.microsoft.com/office/drawing/2014/main" id="{53BA803D-99F2-B28F-5818-B11241FAA798}"/>
                  </a:ext>
                </a:extLst>
              </p:cNvPr>
              <p:cNvPicPr/>
              <p:nvPr/>
            </p:nvPicPr>
            <p:blipFill>
              <a:blip r:embed="rId24"/>
              <a:stretch>
                <a:fillRect/>
              </a:stretch>
            </p:blipFill>
            <p:spPr>
              <a:xfrm>
                <a:off x="2180608" y="5198617"/>
                <a:ext cx="468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F3411646-2708-01D9-3143-7B23401784E3}"/>
                  </a:ext>
                </a:extLst>
              </p14:cNvPr>
              <p14:cNvContentPartPr/>
              <p14:nvPr/>
            </p14:nvContentPartPr>
            <p14:xfrm>
              <a:off x="2225608" y="5373937"/>
              <a:ext cx="379080" cy="20160"/>
            </p14:xfrm>
          </p:contentPart>
        </mc:Choice>
        <mc:Fallback xmlns="">
          <p:pic>
            <p:nvPicPr>
              <p:cNvPr id="21" name="Ink 20">
                <a:extLst>
                  <a:ext uri="{FF2B5EF4-FFF2-40B4-BE49-F238E27FC236}">
                    <a16:creationId xmlns:a16="http://schemas.microsoft.com/office/drawing/2014/main" id="{F3411646-2708-01D9-3143-7B23401784E3}"/>
                  </a:ext>
                </a:extLst>
              </p:cNvPr>
              <p:cNvPicPr/>
              <p:nvPr/>
            </p:nvPicPr>
            <p:blipFill>
              <a:blip r:embed="rId26"/>
              <a:stretch>
                <a:fillRect/>
              </a:stretch>
            </p:blipFill>
            <p:spPr>
              <a:xfrm>
                <a:off x="2189608" y="5301937"/>
                <a:ext cx="450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86E0C549-7D0C-EDDB-EC2A-3E97FE224CE8}"/>
                  </a:ext>
                </a:extLst>
              </p14:cNvPr>
              <p14:cNvContentPartPr/>
              <p14:nvPr/>
            </p14:nvContentPartPr>
            <p14:xfrm>
              <a:off x="1449088" y="5796577"/>
              <a:ext cx="395640" cy="27000"/>
            </p14:xfrm>
          </p:contentPart>
        </mc:Choice>
        <mc:Fallback xmlns="">
          <p:pic>
            <p:nvPicPr>
              <p:cNvPr id="22" name="Ink 21">
                <a:extLst>
                  <a:ext uri="{FF2B5EF4-FFF2-40B4-BE49-F238E27FC236}">
                    <a16:creationId xmlns:a16="http://schemas.microsoft.com/office/drawing/2014/main" id="{86E0C549-7D0C-EDDB-EC2A-3E97FE224CE8}"/>
                  </a:ext>
                </a:extLst>
              </p:cNvPr>
              <p:cNvPicPr/>
              <p:nvPr/>
            </p:nvPicPr>
            <p:blipFill>
              <a:blip r:embed="rId28"/>
              <a:stretch>
                <a:fillRect/>
              </a:stretch>
            </p:blipFill>
            <p:spPr>
              <a:xfrm>
                <a:off x="1413448" y="5724577"/>
                <a:ext cx="467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E14E995C-F8B9-115E-4062-2C040D1B28C5}"/>
                  </a:ext>
                </a:extLst>
              </p14:cNvPr>
              <p14:cNvContentPartPr/>
              <p14:nvPr/>
            </p14:nvContentPartPr>
            <p14:xfrm>
              <a:off x="2760208" y="5477617"/>
              <a:ext cx="360" cy="360"/>
            </p14:xfrm>
          </p:contentPart>
        </mc:Choice>
        <mc:Fallback xmlns="">
          <p:pic>
            <p:nvPicPr>
              <p:cNvPr id="23" name="Ink 22">
                <a:extLst>
                  <a:ext uri="{FF2B5EF4-FFF2-40B4-BE49-F238E27FC236}">
                    <a16:creationId xmlns:a16="http://schemas.microsoft.com/office/drawing/2014/main" id="{E14E995C-F8B9-115E-4062-2C040D1B28C5}"/>
                  </a:ext>
                </a:extLst>
              </p:cNvPr>
              <p:cNvPicPr/>
              <p:nvPr/>
            </p:nvPicPr>
            <p:blipFill>
              <a:blip r:embed="rId30"/>
              <a:stretch>
                <a:fillRect/>
              </a:stretch>
            </p:blipFill>
            <p:spPr>
              <a:xfrm>
                <a:off x="2724208" y="54056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154812C7-B801-1F4A-33B1-23D39F5AD3F9}"/>
                  </a:ext>
                </a:extLst>
              </p14:cNvPr>
              <p14:cNvContentPartPr/>
              <p14:nvPr/>
            </p14:nvContentPartPr>
            <p14:xfrm>
              <a:off x="1457728" y="4373137"/>
              <a:ext cx="402480" cy="16920"/>
            </p14:xfrm>
          </p:contentPart>
        </mc:Choice>
        <mc:Fallback xmlns="">
          <p:pic>
            <p:nvPicPr>
              <p:cNvPr id="24" name="Ink 23">
                <a:extLst>
                  <a:ext uri="{FF2B5EF4-FFF2-40B4-BE49-F238E27FC236}">
                    <a16:creationId xmlns:a16="http://schemas.microsoft.com/office/drawing/2014/main" id="{154812C7-B801-1F4A-33B1-23D39F5AD3F9}"/>
                  </a:ext>
                </a:extLst>
              </p:cNvPr>
              <p:cNvPicPr/>
              <p:nvPr/>
            </p:nvPicPr>
            <p:blipFill>
              <a:blip r:embed="rId32"/>
              <a:stretch>
                <a:fillRect/>
              </a:stretch>
            </p:blipFill>
            <p:spPr>
              <a:xfrm>
                <a:off x="1421728" y="4301497"/>
                <a:ext cx="474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BD0BC1EE-ED86-FAA2-3626-08888798ECE5}"/>
                  </a:ext>
                </a:extLst>
              </p14:cNvPr>
              <p14:cNvContentPartPr/>
              <p14:nvPr/>
            </p14:nvContentPartPr>
            <p14:xfrm>
              <a:off x="2165128" y="4106017"/>
              <a:ext cx="427680" cy="20880"/>
            </p14:xfrm>
          </p:contentPart>
        </mc:Choice>
        <mc:Fallback xmlns="">
          <p:pic>
            <p:nvPicPr>
              <p:cNvPr id="25" name="Ink 24">
                <a:extLst>
                  <a:ext uri="{FF2B5EF4-FFF2-40B4-BE49-F238E27FC236}">
                    <a16:creationId xmlns:a16="http://schemas.microsoft.com/office/drawing/2014/main" id="{BD0BC1EE-ED86-FAA2-3626-08888798ECE5}"/>
                  </a:ext>
                </a:extLst>
              </p:cNvPr>
              <p:cNvPicPr/>
              <p:nvPr/>
            </p:nvPicPr>
            <p:blipFill>
              <a:blip r:embed="rId34"/>
              <a:stretch>
                <a:fillRect/>
              </a:stretch>
            </p:blipFill>
            <p:spPr>
              <a:xfrm>
                <a:off x="2129488" y="4034017"/>
                <a:ext cx="499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9D0638E9-8798-1377-42EB-434E69B1EDA0}"/>
                  </a:ext>
                </a:extLst>
              </p14:cNvPr>
              <p14:cNvContentPartPr/>
              <p14:nvPr/>
            </p14:nvContentPartPr>
            <p14:xfrm>
              <a:off x="2182408" y="4287097"/>
              <a:ext cx="405000" cy="9000"/>
            </p14:xfrm>
          </p:contentPart>
        </mc:Choice>
        <mc:Fallback xmlns="">
          <p:pic>
            <p:nvPicPr>
              <p:cNvPr id="26" name="Ink 25">
                <a:extLst>
                  <a:ext uri="{FF2B5EF4-FFF2-40B4-BE49-F238E27FC236}">
                    <a16:creationId xmlns:a16="http://schemas.microsoft.com/office/drawing/2014/main" id="{9D0638E9-8798-1377-42EB-434E69B1EDA0}"/>
                  </a:ext>
                </a:extLst>
              </p:cNvPr>
              <p:cNvPicPr/>
              <p:nvPr/>
            </p:nvPicPr>
            <p:blipFill>
              <a:blip r:embed="rId36"/>
              <a:stretch>
                <a:fillRect/>
              </a:stretch>
            </p:blipFill>
            <p:spPr>
              <a:xfrm>
                <a:off x="2146768" y="4215457"/>
                <a:ext cx="476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9CEA7DBC-F663-63E4-BE9A-E8E0924983C1}"/>
                  </a:ext>
                </a:extLst>
              </p14:cNvPr>
              <p14:cNvContentPartPr/>
              <p14:nvPr/>
            </p14:nvContentPartPr>
            <p14:xfrm>
              <a:off x="2260168" y="4183417"/>
              <a:ext cx="293040" cy="360"/>
            </p14:xfrm>
          </p:contentPart>
        </mc:Choice>
        <mc:Fallback xmlns="">
          <p:pic>
            <p:nvPicPr>
              <p:cNvPr id="27" name="Ink 26">
                <a:extLst>
                  <a:ext uri="{FF2B5EF4-FFF2-40B4-BE49-F238E27FC236}">
                    <a16:creationId xmlns:a16="http://schemas.microsoft.com/office/drawing/2014/main" id="{9CEA7DBC-F663-63E4-BE9A-E8E0924983C1}"/>
                  </a:ext>
                </a:extLst>
              </p:cNvPr>
              <p:cNvPicPr/>
              <p:nvPr/>
            </p:nvPicPr>
            <p:blipFill>
              <a:blip r:embed="rId38"/>
              <a:stretch>
                <a:fillRect/>
              </a:stretch>
            </p:blipFill>
            <p:spPr>
              <a:xfrm>
                <a:off x="2224168" y="4111777"/>
                <a:ext cx="364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C806EFBE-6A73-B9EF-74CF-5105CAD6B576}"/>
                  </a:ext>
                </a:extLst>
              </p14:cNvPr>
              <p14:cNvContentPartPr/>
              <p14:nvPr/>
            </p14:nvContentPartPr>
            <p14:xfrm>
              <a:off x="1371688" y="4140577"/>
              <a:ext cx="465480" cy="19080"/>
            </p14:xfrm>
          </p:contentPart>
        </mc:Choice>
        <mc:Fallback xmlns="">
          <p:pic>
            <p:nvPicPr>
              <p:cNvPr id="28" name="Ink 27">
                <a:extLst>
                  <a:ext uri="{FF2B5EF4-FFF2-40B4-BE49-F238E27FC236}">
                    <a16:creationId xmlns:a16="http://schemas.microsoft.com/office/drawing/2014/main" id="{C806EFBE-6A73-B9EF-74CF-5105CAD6B576}"/>
                  </a:ext>
                </a:extLst>
              </p:cNvPr>
              <p:cNvPicPr/>
              <p:nvPr/>
            </p:nvPicPr>
            <p:blipFill>
              <a:blip r:embed="rId40"/>
              <a:stretch>
                <a:fillRect/>
              </a:stretch>
            </p:blipFill>
            <p:spPr>
              <a:xfrm>
                <a:off x="1335688" y="4068577"/>
                <a:ext cx="537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A3CFDD60-BE8A-39EC-DD2E-300AF7EE547C}"/>
                  </a:ext>
                </a:extLst>
              </p14:cNvPr>
              <p14:cNvContentPartPr/>
              <p14:nvPr/>
            </p14:nvContentPartPr>
            <p14:xfrm>
              <a:off x="2734288" y="4071457"/>
              <a:ext cx="146160" cy="360"/>
            </p14:xfrm>
          </p:contentPart>
        </mc:Choice>
        <mc:Fallback xmlns="">
          <p:pic>
            <p:nvPicPr>
              <p:cNvPr id="29" name="Ink 28">
                <a:extLst>
                  <a:ext uri="{FF2B5EF4-FFF2-40B4-BE49-F238E27FC236}">
                    <a16:creationId xmlns:a16="http://schemas.microsoft.com/office/drawing/2014/main" id="{A3CFDD60-BE8A-39EC-DD2E-300AF7EE547C}"/>
                  </a:ext>
                </a:extLst>
              </p:cNvPr>
              <p:cNvPicPr/>
              <p:nvPr/>
            </p:nvPicPr>
            <p:blipFill>
              <a:blip r:embed="rId42"/>
              <a:stretch>
                <a:fillRect/>
              </a:stretch>
            </p:blipFill>
            <p:spPr>
              <a:xfrm>
                <a:off x="2698648" y="3999457"/>
                <a:ext cx="21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FACBA3EC-8419-53AA-9B92-54C393BA2972}"/>
                  </a:ext>
                </a:extLst>
              </p14:cNvPr>
              <p14:cNvContentPartPr/>
              <p14:nvPr/>
            </p14:nvContentPartPr>
            <p14:xfrm>
              <a:off x="1362688" y="3864457"/>
              <a:ext cx="420840" cy="35280"/>
            </p14:xfrm>
          </p:contentPart>
        </mc:Choice>
        <mc:Fallback xmlns="">
          <p:pic>
            <p:nvPicPr>
              <p:cNvPr id="30" name="Ink 29">
                <a:extLst>
                  <a:ext uri="{FF2B5EF4-FFF2-40B4-BE49-F238E27FC236}">
                    <a16:creationId xmlns:a16="http://schemas.microsoft.com/office/drawing/2014/main" id="{FACBA3EC-8419-53AA-9B92-54C393BA2972}"/>
                  </a:ext>
                </a:extLst>
              </p:cNvPr>
              <p:cNvPicPr/>
              <p:nvPr/>
            </p:nvPicPr>
            <p:blipFill>
              <a:blip r:embed="rId44"/>
              <a:stretch>
                <a:fillRect/>
              </a:stretch>
            </p:blipFill>
            <p:spPr>
              <a:xfrm>
                <a:off x="1327048" y="3792457"/>
                <a:ext cx="49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CFE5C7DF-1226-035D-C255-6F51F4A5AD18}"/>
                  </a:ext>
                </a:extLst>
              </p14:cNvPr>
              <p14:cNvContentPartPr/>
              <p14:nvPr/>
            </p14:nvContentPartPr>
            <p14:xfrm>
              <a:off x="1475008" y="1241497"/>
              <a:ext cx="370440" cy="35280"/>
            </p14:xfrm>
          </p:contentPart>
        </mc:Choice>
        <mc:Fallback xmlns="">
          <p:pic>
            <p:nvPicPr>
              <p:cNvPr id="31" name="Ink 30">
                <a:extLst>
                  <a:ext uri="{FF2B5EF4-FFF2-40B4-BE49-F238E27FC236}">
                    <a16:creationId xmlns:a16="http://schemas.microsoft.com/office/drawing/2014/main" id="{CFE5C7DF-1226-035D-C255-6F51F4A5AD18}"/>
                  </a:ext>
                </a:extLst>
              </p:cNvPr>
              <p:cNvPicPr/>
              <p:nvPr/>
            </p:nvPicPr>
            <p:blipFill>
              <a:blip r:embed="rId46"/>
              <a:stretch>
                <a:fillRect/>
              </a:stretch>
            </p:blipFill>
            <p:spPr>
              <a:xfrm>
                <a:off x="1439008" y="1169857"/>
                <a:ext cx="442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698A2AEE-87D2-2737-A0E7-C934A642B5DB}"/>
                  </a:ext>
                </a:extLst>
              </p14:cNvPr>
              <p14:cNvContentPartPr/>
              <p14:nvPr/>
            </p14:nvContentPartPr>
            <p14:xfrm>
              <a:off x="1544128" y="1138537"/>
              <a:ext cx="284040" cy="360"/>
            </p14:xfrm>
          </p:contentPart>
        </mc:Choice>
        <mc:Fallback xmlns="">
          <p:pic>
            <p:nvPicPr>
              <p:cNvPr id="32" name="Ink 31">
                <a:extLst>
                  <a:ext uri="{FF2B5EF4-FFF2-40B4-BE49-F238E27FC236}">
                    <a16:creationId xmlns:a16="http://schemas.microsoft.com/office/drawing/2014/main" id="{698A2AEE-87D2-2737-A0E7-C934A642B5DB}"/>
                  </a:ext>
                </a:extLst>
              </p:cNvPr>
              <p:cNvPicPr/>
              <p:nvPr/>
            </p:nvPicPr>
            <p:blipFill>
              <a:blip r:embed="rId48"/>
              <a:stretch>
                <a:fillRect/>
              </a:stretch>
            </p:blipFill>
            <p:spPr>
              <a:xfrm>
                <a:off x="1508128" y="1066537"/>
                <a:ext cx="355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63F5FA0D-6DB2-B859-DA26-C1D357CB0F8E}"/>
                  </a:ext>
                </a:extLst>
              </p14:cNvPr>
              <p14:cNvContentPartPr/>
              <p14:nvPr/>
            </p14:nvContentPartPr>
            <p14:xfrm>
              <a:off x="1595608" y="646417"/>
              <a:ext cx="196200" cy="9720"/>
            </p14:xfrm>
          </p:contentPart>
        </mc:Choice>
        <mc:Fallback xmlns="">
          <p:pic>
            <p:nvPicPr>
              <p:cNvPr id="33" name="Ink 32">
                <a:extLst>
                  <a:ext uri="{FF2B5EF4-FFF2-40B4-BE49-F238E27FC236}">
                    <a16:creationId xmlns:a16="http://schemas.microsoft.com/office/drawing/2014/main" id="{63F5FA0D-6DB2-B859-DA26-C1D357CB0F8E}"/>
                  </a:ext>
                </a:extLst>
              </p:cNvPr>
              <p:cNvPicPr/>
              <p:nvPr/>
            </p:nvPicPr>
            <p:blipFill>
              <a:blip r:embed="rId50"/>
              <a:stretch>
                <a:fillRect/>
              </a:stretch>
            </p:blipFill>
            <p:spPr>
              <a:xfrm>
                <a:off x="1559608" y="574417"/>
                <a:ext cx="267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FCF7E857-73C1-E1B5-77D3-577AEE58C3B0}"/>
                  </a:ext>
                </a:extLst>
              </p14:cNvPr>
              <p14:cNvContentPartPr/>
              <p14:nvPr/>
            </p14:nvContentPartPr>
            <p14:xfrm>
              <a:off x="1604248" y="802297"/>
              <a:ext cx="205560" cy="360"/>
            </p14:xfrm>
          </p:contentPart>
        </mc:Choice>
        <mc:Fallback xmlns="">
          <p:pic>
            <p:nvPicPr>
              <p:cNvPr id="34" name="Ink 33">
                <a:extLst>
                  <a:ext uri="{FF2B5EF4-FFF2-40B4-BE49-F238E27FC236}">
                    <a16:creationId xmlns:a16="http://schemas.microsoft.com/office/drawing/2014/main" id="{FCF7E857-73C1-E1B5-77D3-577AEE58C3B0}"/>
                  </a:ext>
                </a:extLst>
              </p:cNvPr>
              <p:cNvPicPr/>
              <p:nvPr/>
            </p:nvPicPr>
            <p:blipFill>
              <a:blip r:embed="rId52"/>
              <a:stretch>
                <a:fillRect/>
              </a:stretch>
            </p:blipFill>
            <p:spPr>
              <a:xfrm>
                <a:off x="1568608" y="730297"/>
                <a:ext cx="27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3348E53A-B812-86E1-4893-BB0DDC85E113}"/>
                  </a:ext>
                </a:extLst>
              </p14:cNvPr>
              <p14:cNvContentPartPr/>
              <p14:nvPr/>
            </p14:nvContentPartPr>
            <p14:xfrm>
              <a:off x="1561408" y="914257"/>
              <a:ext cx="256320" cy="360"/>
            </p14:xfrm>
          </p:contentPart>
        </mc:Choice>
        <mc:Fallback xmlns="">
          <p:pic>
            <p:nvPicPr>
              <p:cNvPr id="35" name="Ink 34">
                <a:extLst>
                  <a:ext uri="{FF2B5EF4-FFF2-40B4-BE49-F238E27FC236}">
                    <a16:creationId xmlns:a16="http://schemas.microsoft.com/office/drawing/2014/main" id="{3348E53A-B812-86E1-4893-BB0DDC85E113}"/>
                  </a:ext>
                </a:extLst>
              </p:cNvPr>
              <p:cNvPicPr/>
              <p:nvPr/>
            </p:nvPicPr>
            <p:blipFill>
              <a:blip r:embed="rId54"/>
              <a:stretch>
                <a:fillRect/>
              </a:stretch>
            </p:blipFill>
            <p:spPr>
              <a:xfrm>
                <a:off x="1525408" y="842617"/>
                <a:ext cx="327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82FEF84C-CEB4-FF48-6255-632630310B48}"/>
                  </a:ext>
                </a:extLst>
              </p14:cNvPr>
              <p14:cNvContentPartPr/>
              <p14:nvPr/>
            </p14:nvContentPartPr>
            <p14:xfrm>
              <a:off x="1578688" y="1043497"/>
              <a:ext cx="214920" cy="360"/>
            </p14:xfrm>
          </p:contentPart>
        </mc:Choice>
        <mc:Fallback xmlns="">
          <p:pic>
            <p:nvPicPr>
              <p:cNvPr id="36" name="Ink 35">
                <a:extLst>
                  <a:ext uri="{FF2B5EF4-FFF2-40B4-BE49-F238E27FC236}">
                    <a16:creationId xmlns:a16="http://schemas.microsoft.com/office/drawing/2014/main" id="{82FEF84C-CEB4-FF48-6255-632630310B48}"/>
                  </a:ext>
                </a:extLst>
              </p:cNvPr>
              <p:cNvPicPr/>
              <p:nvPr/>
            </p:nvPicPr>
            <p:blipFill>
              <a:blip r:embed="rId56"/>
              <a:stretch>
                <a:fillRect/>
              </a:stretch>
            </p:blipFill>
            <p:spPr>
              <a:xfrm>
                <a:off x="1542688" y="971497"/>
                <a:ext cx="286560" cy="144000"/>
              </a:xfrm>
              <a:prstGeom prst="rect">
                <a:avLst/>
              </a:prstGeom>
            </p:spPr>
          </p:pic>
        </mc:Fallback>
      </mc:AlternateContent>
      <p:pic>
        <p:nvPicPr>
          <p:cNvPr id="38" name="Picture 37">
            <a:extLst>
              <a:ext uri="{FF2B5EF4-FFF2-40B4-BE49-F238E27FC236}">
                <a16:creationId xmlns:a16="http://schemas.microsoft.com/office/drawing/2014/main" id="{98AA12F6-D1F8-80B1-6FE3-D375949949AC}"/>
              </a:ext>
            </a:extLst>
          </p:cNvPr>
          <p:cNvPicPr>
            <a:picLocks noChangeAspect="1"/>
          </p:cNvPicPr>
          <p:nvPr/>
        </p:nvPicPr>
        <p:blipFill>
          <a:blip r:embed="rId57"/>
          <a:stretch>
            <a:fillRect/>
          </a:stretch>
        </p:blipFill>
        <p:spPr>
          <a:xfrm>
            <a:off x="10432109" y="1687910"/>
            <a:ext cx="1759891" cy="1414492"/>
          </a:xfrm>
          <a:prstGeom prst="rect">
            <a:avLst/>
          </a:prstGeom>
        </p:spPr>
      </p:pic>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C39F425D-43B1-D8A3-685F-C9331E017A12}"/>
                  </a:ext>
                </a:extLst>
              </p14:cNvPr>
              <p14:cNvContentPartPr/>
              <p14:nvPr/>
            </p14:nvContentPartPr>
            <p14:xfrm>
              <a:off x="9946168" y="1155457"/>
              <a:ext cx="473760" cy="19440"/>
            </p14:xfrm>
          </p:contentPart>
        </mc:Choice>
        <mc:Fallback xmlns="">
          <p:pic>
            <p:nvPicPr>
              <p:cNvPr id="40" name="Ink 39">
                <a:extLst>
                  <a:ext uri="{FF2B5EF4-FFF2-40B4-BE49-F238E27FC236}">
                    <a16:creationId xmlns:a16="http://schemas.microsoft.com/office/drawing/2014/main" id="{C39F425D-43B1-D8A3-685F-C9331E017A12}"/>
                  </a:ext>
                </a:extLst>
              </p:cNvPr>
              <p:cNvPicPr/>
              <p:nvPr/>
            </p:nvPicPr>
            <p:blipFill>
              <a:blip r:embed="rId61"/>
              <a:stretch>
                <a:fillRect/>
              </a:stretch>
            </p:blipFill>
            <p:spPr>
              <a:xfrm>
                <a:off x="9910168" y="1083817"/>
                <a:ext cx="545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17F25FB2-490E-561C-599E-3F9B09F1102C}"/>
                  </a:ext>
                </a:extLst>
              </p14:cNvPr>
              <p14:cNvContentPartPr/>
              <p14:nvPr/>
            </p14:nvContentPartPr>
            <p14:xfrm>
              <a:off x="9928888" y="1353457"/>
              <a:ext cx="551880" cy="27360"/>
            </p14:xfrm>
          </p:contentPart>
        </mc:Choice>
        <mc:Fallback xmlns="">
          <p:pic>
            <p:nvPicPr>
              <p:cNvPr id="41" name="Ink 40">
                <a:extLst>
                  <a:ext uri="{FF2B5EF4-FFF2-40B4-BE49-F238E27FC236}">
                    <a16:creationId xmlns:a16="http://schemas.microsoft.com/office/drawing/2014/main" id="{17F25FB2-490E-561C-599E-3F9B09F1102C}"/>
                  </a:ext>
                </a:extLst>
              </p:cNvPr>
              <p:cNvPicPr/>
              <p:nvPr/>
            </p:nvPicPr>
            <p:blipFill>
              <a:blip r:embed="rId63"/>
              <a:stretch>
                <a:fillRect/>
              </a:stretch>
            </p:blipFill>
            <p:spPr>
              <a:xfrm>
                <a:off x="9892888" y="1281817"/>
                <a:ext cx="623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D7971D0-0F2A-6E88-E368-19E3D4A1223D}"/>
                  </a:ext>
                </a:extLst>
              </p14:cNvPr>
              <p14:cNvContentPartPr/>
              <p14:nvPr/>
            </p14:nvContentPartPr>
            <p14:xfrm>
              <a:off x="9937528" y="1509337"/>
              <a:ext cx="580680" cy="360"/>
            </p14:xfrm>
          </p:contentPart>
        </mc:Choice>
        <mc:Fallback xmlns="">
          <p:pic>
            <p:nvPicPr>
              <p:cNvPr id="42" name="Ink 41">
                <a:extLst>
                  <a:ext uri="{FF2B5EF4-FFF2-40B4-BE49-F238E27FC236}">
                    <a16:creationId xmlns:a16="http://schemas.microsoft.com/office/drawing/2014/main" id="{BD7971D0-0F2A-6E88-E368-19E3D4A1223D}"/>
                  </a:ext>
                </a:extLst>
              </p:cNvPr>
              <p:cNvPicPr/>
              <p:nvPr/>
            </p:nvPicPr>
            <p:blipFill>
              <a:blip r:embed="rId65"/>
              <a:stretch>
                <a:fillRect/>
              </a:stretch>
            </p:blipFill>
            <p:spPr>
              <a:xfrm>
                <a:off x="9901888" y="1437697"/>
                <a:ext cx="652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A6691186-EEF5-4D03-34C2-F92B6B8F956F}"/>
                  </a:ext>
                </a:extLst>
              </p14:cNvPr>
              <p14:cNvContentPartPr/>
              <p14:nvPr/>
            </p14:nvContentPartPr>
            <p14:xfrm>
              <a:off x="4313248" y="861697"/>
              <a:ext cx="247680" cy="36000"/>
            </p14:xfrm>
          </p:contentPart>
        </mc:Choice>
        <mc:Fallback xmlns="">
          <p:pic>
            <p:nvPicPr>
              <p:cNvPr id="43" name="Ink 42">
                <a:extLst>
                  <a:ext uri="{FF2B5EF4-FFF2-40B4-BE49-F238E27FC236}">
                    <a16:creationId xmlns:a16="http://schemas.microsoft.com/office/drawing/2014/main" id="{A6691186-EEF5-4D03-34C2-F92B6B8F956F}"/>
                  </a:ext>
                </a:extLst>
              </p:cNvPr>
              <p:cNvPicPr/>
              <p:nvPr/>
            </p:nvPicPr>
            <p:blipFill>
              <a:blip r:embed="rId67"/>
              <a:stretch>
                <a:fillRect/>
              </a:stretch>
            </p:blipFill>
            <p:spPr>
              <a:xfrm>
                <a:off x="4277248" y="789697"/>
                <a:ext cx="319320" cy="179640"/>
              </a:xfrm>
              <a:prstGeom prst="rect">
                <a:avLst/>
              </a:prstGeom>
            </p:spPr>
          </p:pic>
        </mc:Fallback>
      </mc:AlternateContent>
      <p:sp>
        <p:nvSpPr>
          <p:cNvPr id="44" name="TextBox 43">
            <a:extLst>
              <a:ext uri="{FF2B5EF4-FFF2-40B4-BE49-F238E27FC236}">
                <a16:creationId xmlns:a16="http://schemas.microsoft.com/office/drawing/2014/main" id="{42D22372-F153-7DE5-818E-BE8A479E2823}"/>
              </a:ext>
            </a:extLst>
          </p:cNvPr>
          <p:cNvSpPr txBox="1"/>
          <p:nvPr/>
        </p:nvSpPr>
        <p:spPr>
          <a:xfrm>
            <a:off x="11525144" y="2051049"/>
            <a:ext cx="603849" cy="253916"/>
          </a:xfrm>
          <a:prstGeom prst="rect">
            <a:avLst/>
          </a:prstGeom>
          <a:noFill/>
        </p:spPr>
        <p:txBody>
          <a:bodyPr wrap="square" rtlCol="0">
            <a:spAutoFit/>
          </a:bodyPr>
          <a:lstStyle/>
          <a:p>
            <a:r>
              <a:rPr lang="en-GB" sz="1050" b="1" dirty="0"/>
              <a:t>B/W</a:t>
            </a:r>
          </a:p>
        </p:txBody>
      </p:sp>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4F1989AB-21F9-D098-AE4E-799D7D595CE5}"/>
                  </a:ext>
                </a:extLst>
              </p14:cNvPr>
              <p14:cNvContentPartPr/>
              <p14:nvPr/>
            </p14:nvContentPartPr>
            <p14:xfrm>
              <a:off x="1379968" y="4761577"/>
              <a:ext cx="502200" cy="39960"/>
            </p14:xfrm>
          </p:contentPart>
        </mc:Choice>
        <mc:Fallback xmlns="">
          <p:pic>
            <p:nvPicPr>
              <p:cNvPr id="45" name="Ink 44">
                <a:extLst>
                  <a:ext uri="{FF2B5EF4-FFF2-40B4-BE49-F238E27FC236}">
                    <a16:creationId xmlns:a16="http://schemas.microsoft.com/office/drawing/2014/main" id="{4F1989AB-21F9-D098-AE4E-799D7D595CE5}"/>
                  </a:ext>
                </a:extLst>
              </p:cNvPr>
              <p:cNvPicPr/>
              <p:nvPr/>
            </p:nvPicPr>
            <p:blipFill>
              <a:blip r:embed="rId69"/>
              <a:stretch>
                <a:fillRect/>
              </a:stretch>
            </p:blipFill>
            <p:spPr>
              <a:xfrm>
                <a:off x="1344328" y="4689937"/>
                <a:ext cx="573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2847708D-D1B3-B67C-E5D3-C21E8BBEFB05}"/>
                  </a:ext>
                </a:extLst>
              </p14:cNvPr>
              <p14:cNvContentPartPr/>
              <p14:nvPr/>
            </p14:nvContentPartPr>
            <p14:xfrm>
              <a:off x="1889008" y="4804777"/>
              <a:ext cx="360" cy="360"/>
            </p14:xfrm>
          </p:contentPart>
        </mc:Choice>
        <mc:Fallback xmlns="">
          <p:pic>
            <p:nvPicPr>
              <p:cNvPr id="46" name="Ink 45">
                <a:extLst>
                  <a:ext uri="{FF2B5EF4-FFF2-40B4-BE49-F238E27FC236}">
                    <a16:creationId xmlns:a16="http://schemas.microsoft.com/office/drawing/2014/main" id="{2847708D-D1B3-B67C-E5D3-C21E8BBEFB05}"/>
                  </a:ext>
                </a:extLst>
              </p:cNvPr>
              <p:cNvPicPr/>
              <p:nvPr/>
            </p:nvPicPr>
            <p:blipFill>
              <a:blip r:embed="rId71"/>
              <a:stretch>
                <a:fillRect/>
              </a:stretch>
            </p:blipFill>
            <p:spPr>
              <a:xfrm>
                <a:off x="1853008" y="473277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A5CF2469-616D-A953-B448-3641FF3AC553}"/>
                  </a:ext>
                </a:extLst>
              </p14:cNvPr>
              <p14:cNvContentPartPr/>
              <p14:nvPr/>
            </p14:nvContentPartPr>
            <p14:xfrm>
              <a:off x="1371688" y="4891177"/>
              <a:ext cx="491040" cy="9720"/>
            </p14:xfrm>
          </p:contentPart>
        </mc:Choice>
        <mc:Fallback xmlns="">
          <p:pic>
            <p:nvPicPr>
              <p:cNvPr id="47" name="Ink 46">
                <a:extLst>
                  <a:ext uri="{FF2B5EF4-FFF2-40B4-BE49-F238E27FC236}">
                    <a16:creationId xmlns:a16="http://schemas.microsoft.com/office/drawing/2014/main" id="{A5CF2469-616D-A953-B448-3641FF3AC553}"/>
                  </a:ext>
                </a:extLst>
              </p:cNvPr>
              <p:cNvPicPr/>
              <p:nvPr/>
            </p:nvPicPr>
            <p:blipFill>
              <a:blip r:embed="rId73"/>
              <a:stretch>
                <a:fillRect/>
              </a:stretch>
            </p:blipFill>
            <p:spPr>
              <a:xfrm>
                <a:off x="1335688" y="4819177"/>
                <a:ext cx="562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E754C4DE-51E5-B019-1FCC-BB7B5587A152}"/>
                  </a:ext>
                </a:extLst>
              </p14:cNvPr>
              <p14:cNvContentPartPr/>
              <p14:nvPr/>
            </p14:nvContentPartPr>
            <p14:xfrm>
              <a:off x="8108368" y="3812257"/>
              <a:ext cx="368640" cy="9720"/>
            </p14:xfrm>
          </p:contentPart>
        </mc:Choice>
        <mc:Fallback xmlns="">
          <p:pic>
            <p:nvPicPr>
              <p:cNvPr id="48" name="Ink 47">
                <a:extLst>
                  <a:ext uri="{FF2B5EF4-FFF2-40B4-BE49-F238E27FC236}">
                    <a16:creationId xmlns:a16="http://schemas.microsoft.com/office/drawing/2014/main" id="{E754C4DE-51E5-B019-1FCC-BB7B5587A152}"/>
                  </a:ext>
                </a:extLst>
              </p:cNvPr>
              <p:cNvPicPr/>
              <p:nvPr/>
            </p:nvPicPr>
            <p:blipFill>
              <a:blip r:embed="rId75"/>
              <a:stretch>
                <a:fillRect/>
              </a:stretch>
            </p:blipFill>
            <p:spPr>
              <a:xfrm>
                <a:off x="8072728" y="3740617"/>
                <a:ext cx="440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50ECA805-08AA-7AC2-196A-6E7C49A42885}"/>
                  </a:ext>
                </a:extLst>
              </p14:cNvPr>
              <p14:cNvContentPartPr/>
              <p14:nvPr/>
            </p14:nvContentPartPr>
            <p14:xfrm>
              <a:off x="8074168" y="3933577"/>
              <a:ext cx="421920" cy="360"/>
            </p14:xfrm>
          </p:contentPart>
        </mc:Choice>
        <mc:Fallback xmlns="">
          <p:pic>
            <p:nvPicPr>
              <p:cNvPr id="49" name="Ink 48">
                <a:extLst>
                  <a:ext uri="{FF2B5EF4-FFF2-40B4-BE49-F238E27FC236}">
                    <a16:creationId xmlns:a16="http://schemas.microsoft.com/office/drawing/2014/main" id="{50ECA805-08AA-7AC2-196A-6E7C49A42885}"/>
                  </a:ext>
                </a:extLst>
              </p:cNvPr>
              <p:cNvPicPr/>
              <p:nvPr/>
            </p:nvPicPr>
            <p:blipFill>
              <a:blip r:embed="rId77"/>
              <a:stretch>
                <a:fillRect/>
              </a:stretch>
            </p:blipFill>
            <p:spPr>
              <a:xfrm>
                <a:off x="8038528" y="3861577"/>
                <a:ext cx="49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29B4045E-CAA8-5E1C-5138-2DB2847C391E}"/>
                  </a:ext>
                </a:extLst>
              </p14:cNvPr>
              <p14:cNvContentPartPr/>
              <p14:nvPr/>
            </p14:nvContentPartPr>
            <p14:xfrm>
              <a:off x="8048248" y="4062817"/>
              <a:ext cx="448200" cy="360"/>
            </p14:xfrm>
          </p:contentPart>
        </mc:Choice>
        <mc:Fallback xmlns="">
          <p:pic>
            <p:nvPicPr>
              <p:cNvPr id="50" name="Ink 49">
                <a:extLst>
                  <a:ext uri="{FF2B5EF4-FFF2-40B4-BE49-F238E27FC236}">
                    <a16:creationId xmlns:a16="http://schemas.microsoft.com/office/drawing/2014/main" id="{29B4045E-CAA8-5E1C-5138-2DB2847C391E}"/>
                  </a:ext>
                </a:extLst>
              </p:cNvPr>
              <p:cNvPicPr/>
              <p:nvPr/>
            </p:nvPicPr>
            <p:blipFill>
              <a:blip r:embed="rId79"/>
              <a:stretch>
                <a:fillRect/>
              </a:stretch>
            </p:blipFill>
            <p:spPr>
              <a:xfrm>
                <a:off x="8012248" y="3991177"/>
                <a:ext cx="519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1D6E1585-1CAD-F5D6-1CC7-C8519A548D07}"/>
                  </a:ext>
                </a:extLst>
              </p14:cNvPr>
              <p14:cNvContentPartPr/>
              <p14:nvPr/>
            </p14:nvContentPartPr>
            <p14:xfrm>
              <a:off x="8091448" y="2664577"/>
              <a:ext cx="1215000" cy="37080"/>
            </p14:xfrm>
          </p:contentPart>
        </mc:Choice>
        <mc:Fallback xmlns="">
          <p:pic>
            <p:nvPicPr>
              <p:cNvPr id="51" name="Ink 50">
                <a:extLst>
                  <a:ext uri="{FF2B5EF4-FFF2-40B4-BE49-F238E27FC236}">
                    <a16:creationId xmlns:a16="http://schemas.microsoft.com/office/drawing/2014/main" id="{1D6E1585-1CAD-F5D6-1CC7-C8519A548D07}"/>
                  </a:ext>
                </a:extLst>
              </p:cNvPr>
              <p:cNvPicPr/>
              <p:nvPr/>
            </p:nvPicPr>
            <p:blipFill>
              <a:blip r:embed="rId81"/>
              <a:stretch>
                <a:fillRect/>
              </a:stretch>
            </p:blipFill>
            <p:spPr>
              <a:xfrm>
                <a:off x="8055808" y="2592937"/>
                <a:ext cx="1286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082C6275-2DA1-8CF8-4E34-8354F4DB2B71}"/>
                  </a:ext>
                </a:extLst>
              </p14:cNvPr>
              <p14:cNvContentPartPr/>
              <p14:nvPr/>
            </p14:nvContentPartPr>
            <p14:xfrm>
              <a:off x="1379968" y="3087577"/>
              <a:ext cx="430920" cy="9000"/>
            </p14:xfrm>
          </p:contentPart>
        </mc:Choice>
        <mc:Fallback xmlns="">
          <p:pic>
            <p:nvPicPr>
              <p:cNvPr id="52" name="Ink 51">
                <a:extLst>
                  <a:ext uri="{FF2B5EF4-FFF2-40B4-BE49-F238E27FC236}">
                    <a16:creationId xmlns:a16="http://schemas.microsoft.com/office/drawing/2014/main" id="{082C6275-2DA1-8CF8-4E34-8354F4DB2B71}"/>
                  </a:ext>
                </a:extLst>
              </p:cNvPr>
              <p:cNvPicPr/>
              <p:nvPr/>
            </p:nvPicPr>
            <p:blipFill>
              <a:blip r:embed="rId83"/>
              <a:stretch>
                <a:fillRect/>
              </a:stretch>
            </p:blipFill>
            <p:spPr>
              <a:xfrm>
                <a:off x="1344328" y="3015937"/>
                <a:ext cx="502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E44FD26C-E046-4C8C-F5B2-8EB54132C42A}"/>
                  </a:ext>
                </a:extLst>
              </p14:cNvPr>
              <p14:cNvContentPartPr/>
              <p14:nvPr/>
            </p14:nvContentPartPr>
            <p14:xfrm>
              <a:off x="1337128" y="2820817"/>
              <a:ext cx="465120" cy="360"/>
            </p14:xfrm>
          </p:contentPart>
        </mc:Choice>
        <mc:Fallback xmlns="">
          <p:pic>
            <p:nvPicPr>
              <p:cNvPr id="53" name="Ink 52">
                <a:extLst>
                  <a:ext uri="{FF2B5EF4-FFF2-40B4-BE49-F238E27FC236}">
                    <a16:creationId xmlns:a16="http://schemas.microsoft.com/office/drawing/2014/main" id="{E44FD26C-E046-4C8C-F5B2-8EB54132C42A}"/>
                  </a:ext>
                </a:extLst>
              </p:cNvPr>
              <p:cNvPicPr/>
              <p:nvPr/>
            </p:nvPicPr>
            <p:blipFill>
              <a:blip r:embed="rId85"/>
              <a:stretch>
                <a:fillRect/>
              </a:stretch>
            </p:blipFill>
            <p:spPr>
              <a:xfrm>
                <a:off x="1301128" y="2748817"/>
                <a:ext cx="536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33DE09DF-3685-ED50-FF90-15B82CC89037}"/>
                  </a:ext>
                </a:extLst>
              </p14:cNvPr>
              <p14:cNvContentPartPr/>
              <p14:nvPr/>
            </p14:nvContentPartPr>
            <p14:xfrm>
              <a:off x="1621528" y="2553337"/>
              <a:ext cx="197640" cy="360"/>
            </p14:xfrm>
          </p:contentPart>
        </mc:Choice>
        <mc:Fallback xmlns="">
          <p:pic>
            <p:nvPicPr>
              <p:cNvPr id="54" name="Ink 53">
                <a:extLst>
                  <a:ext uri="{FF2B5EF4-FFF2-40B4-BE49-F238E27FC236}">
                    <a16:creationId xmlns:a16="http://schemas.microsoft.com/office/drawing/2014/main" id="{33DE09DF-3685-ED50-FF90-15B82CC89037}"/>
                  </a:ext>
                </a:extLst>
              </p:cNvPr>
              <p:cNvPicPr/>
              <p:nvPr/>
            </p:nvPicPr>
            <p:blipFill>
              <a:blip r:embed="rId87"/>
              <a:stretch>
                <a:fillRect/>
              </a:stretch>
            </p:blipFill>
            <p:spPr>
              <a:xfrm>
                <a:off x="1585888" y="248169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5BBAF835-AD49-F583-BA3A-F48E5BDEEDBD}"/>
                  </a:ext>
                </a:extLst>
              </p14:cNvPr>
              <p14:cNvContentPartPr/>
              <p14:nvPr/>
            </p14:nvContentPartPr>
            <p14:xfrm>
              <a:off x="1621528" y="2682577"/>
              <a:ext cx="215280" cy="9360"/>
            </p14:xfrm>
          </p:contentPart>
        </mc:Choice>
        <mc:Fallback xmlns="">
          <p:pic>
            <p:nvPicPr>
              <p:cNvPr id="55" name="Ink 54">
                <a:extLst>
                  <a:ext uri="{FF2B5EF4-FFF2-40B4-BE49-F238E27FC236}">
                    <a16:creationId xmlns:a16="http://schemas.microsoft.com/office/drawing/2014/main" id="{5BBAF835-AD49-F583-BA3A-F48E5BDEEDBD}"/>
                  </a:ext>
                </a:extLst>
              </p:cNvPr>
              <p:cNvPicPr/>
              <p:nvPr/>
            </p:nvPicPr>
            <p:blipFill>
              <a:blip r:embed="rId89"/>
              <a:stretch>
                <a:fillRect/>
              </a:stretch>
            </p:blipFill>
            <p:spPr>
              <a:xfrm>
                <a:off x="1585888" y="2610577"/>
                <a:ext cx="286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 name="Ink 1">
                <a:extLst>
                  <a:ext uri="{FF2B5EF4-FFF2-40B4-BE49-F238E27FC236}">
                    <a16:creationId xmlns:a16="http://schemas.microsoft.com/office/drawing/2014/main" id="{8BDA122A-F6F8-AA1D-1DEA-5D0F9337CA06}"/>
                  </a:ext>
                </a:extLst>
              </p14:cNvPr>
              <p14:cNvContentPartPr/>
              <p14:nvPr/>
            </p14:nvContentPartPr>
            <p14:xfrm>
              <a:off x="9884868" y="803855"/>
              <a:ext cx="458280" cy="30960"/>
            </p14:xfrm>
          </p:contentPart>
        </mc:Choice>
        <mc:Fallback xmlns="">
          <p:pic>
            <p:nvPicPr>
              <p:cNvPr id="2" name="Ink 1">
                <a:extLst>
                  <a:ext uri="{FF2B5EF4-FFF2-40B4-BE49-F238E27FC236}">
                    <a16:creationId xmlns:a16="http://schemas.microsoft.com/office/drawing/2014/main" id="{8BDA122A-F6F8-AA1D-1DEA-5D0F9337CA06}"/>
                  </a:ext>
                </a:extLst>
              </p:cNvPr>
              <p:cNvPicPr/>
              <p:nvPr/>
            </p:nvPicPr>
            <p:blipFill>
              <a:blip r:embed="rId91"/>
              <a:stretch>
                <a:fillRect/>
              </a:stretch>
            </p:blipFill>
            <p:spPr>
              <a:xfrm>
                <a:off x="9849228" y="732215"/>
                <a:ext cx="529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 name="Ink 3">
                <a:extLst>
                  <a:ext uri="{FF2B5EF4-FFF2-40B4-BE49-F238E27FC236}">
                    <a16:creationId xmlns:a16="http://schemas.microsoft.com/office/drawing/2014/main" id="{3DFC3CC8-AAFD-E36F-6F78-D995373DE80D}"/>
                  </a:ext>
                </a:extLst>
              </p14:cNvPr>
              <p14:cNvContentPartPr/>
              <p14:nvPr/>
            </p14:nvContentPartPr>
            <p14:xfrm>
              <a:off x="4931268" y="448895"/>
              <a:ext cx="578520" cy="24480"/>
            </p14:xfrm>
          </p:contentPart>
        </mc:Choice>
        <mc:Fallback xmlns="">
          <p:pic>
            <p:nvPicPr>
              <p:cNvPr id="4" name="Ink 3">
                <a:extLst>
                  <a:ext uri="{FF2B5EF4-FFF2-40B4-BE49-F238E27FC236}">
                    <a16:creationId xmlns:a16="http://schemas.microsoft.com/office/drawing/2014/main" id="{3DFC3CC8-AAFD-E36F-6F78-D995373DE80D}"/>
                  </a:ext>
                </a:extLst>
              </p:cNvPr>
              <p:cNvPicPr/>
              <p:nvPr/>
            </p:nvPicPr>
            <p:blipFill>
              <a:blip r:embed="rId93"/>
              <a:stretch>
                <a:fillRect/>
              </a:stretch>
            </p:blipFill>
            <p:spPr>
              <a:xfrm>
                <a:off x="4895268" y="377255"/>
                <a:ext cx="65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Ink 5">
                <a:extLst>
                  <a:ext uri="{FF2B5EF4-FFF2-40B4-BE49-F238E27FC236}">
                    <a16:creationId xmlns:a16="http://schemas.microsoft.com/office/drawing/2014/main" id="{550DB56F-13EA-6414-415D-D5B7B04388E0}"/>
                  </a:ext>
                </a:extLst>
              </p14:cNvPr>
              <p14:cNvContentPartPr/>
              <p14:nvPr/>
            </p14:nvContentPartPr>
            <p14:xfrm>
              <a:off x="4910748" y="599015"/>
              <a:ext cx="642600" cy="23400"/>
            </p14:xfrm>
          </p:contentPart>
        </mc:Choice>
        <mc:Fallback xmlns="">
          <p:pic>
            <p:nvPicPr>
              <p:cNvPr id="6" name="Ink 5">
                <a:extLst>
                  <a:ext uri="{FF2B5EF4-FFF2-40B4-BE49-F238E27FC236}">
                    <a16:creationId xmlns:a16="http://schemas.microsoft.com/office/drawing/2014/main" id="{550DB56F-13EA-6414-415D-D5B7B04388E0}"/>
                  </a:ext>
                </a:extLst>
              </p:cNvPr>
              <p:cNvPicPr/>
              <p:nvPr/>
            </p:nvPicPr>
            <p:blipFill>
              <a:blip r:embed="rId95"/>
              <a:stretch>
                <a:fillRect/>
              </a:stretch>
            </p:blipFill>
            <p:spPr>
              <a:xfrm>
                <a:off x="4874748" y="527015"/>
                <a:ext cx="714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 name="Ink 6">
                <a:extLst>
                  <a:ext uri="{FF2B5EF4-FFF2-40B4-BE49-F238E27FC236}">
                    <a16:creationId xmlns:a16="http://schemas.microsoft.com/office/drawing/2014/main" id="{AC66B153-F370-82FB-0932-B2B45AF2CBC6}"/>
                  </a:ext>
                </a:extLst>
              </p14:cNvPr>
              <p14:cNvContentPartPr/>
              <p14:nvPr/>
            </p14:nvContentPartPr>
            <p14:xfrm>
              <a:off x="6124668" y="401735"/>
              <a:ext cx="678240" cy="8640"/>
            </p14:xfrm>
          </p:contentPart>
        </mc:Choice>
        <mc:Fallback xmlns="">
          <p:pic>
            <p:nvPicPr>
              <p:cNvPr id="7" name="Ink 6">
                <a:extLst>
                  <a:ext uri="{FF2B5EF4-FFF2-40B4-BE49-F238E27FC236}">
                    <a16:creationId xmlns:a16="http://schemas.microsoft.com/office/drawing/2014/main" id="{AC66B153-F370-82FB-0932-B2B45AF2CBC6}"/>
                  </a:ext>
                </a:extLst>
              </p:cNvPr>
              <p:cNvPicPr/>
              <p:nvPr/>
            </p:nvPicPr>
            <p:blipFill>
              <a:blip r:embed="rId97"/>
              <a:stretch>
                <a:fillRect/>
              </a:stretch>
            </p:blipFill>
            <p:spPr>
              <a:xfrm>
                <a:off x="6089028" y="329735"/>
                <a:ext cx="749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 name="Ink 7">
                <a:extLst>
                  <a:ext uri="{FF2B5EF4-FFF2-40B4-BE49-F238E27FC236}">
                    <a16:creationId xmlns:a16="http://schemas.microsoft.com/office/drawing/2014/main" id="{2D13EB76-8EDD-0DDF-ECAD-7358EA86E76E}"/>
                  </a:ext>
                </a:extLst>
              </p14:cNvPr>
              <p14:cNvContentPartPr/>
              <p14:nvPr/>
            </p14:nvContentPartPr>
            <p14:xfrm>
              <a:off x="6124668" y="512255"/>
              <a:ext cx="667800" cy="8280"/>
            </p14:xfrm>
          </p:contentPart>
        </mc:Choice>
        <mc:Fallback xmlns="">
          <p:pic>
            <p:nvPicPr>
              <p:cNvPr id="8" name="Ink 7">
                <a:extLst>
                  <a:ext uri="{FF2B5EF4-FFF2-40B4-BE49-F238E27FC236}">
                    <a16:creationId xmlns:a16="http://schemas.microsoft.com/office/drawing/2014/main" id="{2D13EB76-8EDD-0DDF-ECAD-7358EA86E76E}"/>
                  </a:ext>
                </a:extLst>
              </p:cNvPr>
              <p:cNvPicPr/>
              <p:nvPr/>
            </p:nvPicPr>
            <p:blipFill>
              <a:blip r:embed="rId99"/>
              <a:stretch>
                <a:fillRect/>
              </a:stretch>
            </p:blipFill>
            <p:spPr>
              <a:xfrm>
                <a:off x="6089028" y="440615"/>
                <a:ext cx="739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7" name="Ink 36">
                <a:extLst>
                  <a:ext uri="{FF2B5EF4-FFF2-40B4-BE49-F238E27FC236}">
                    <a16:creationId xmlns:a16="http://schemas.microsoft.com/office/drawing/2014/main" id="{858DA83F-E179-8555-7BF6-FA23E5CF0D85}"/>
                  </a:ext>
                </a:extLst>
              </p14:cNvPr>
              <p14:cNvContentPartPr/>
              <p14:nvPr/>
            </p14:nvContentPartPr>
            <p14:xfrm>
              <a:off x="3972588" y="756695"/>
              <a:ext cx="196560" cy="360"/>
            </p14:xfrm>
          </p:contentPart>
        </mc:Choice>
        <mc:Fallback xmlns="">
          <p:pic>
            <p:nvPicPr>
              <p:cNvPr id="37" name="Ink 36">
                <a:extLst>
                  <a:ext uri="{FF2B5EF4-FFF2-40B4-BE49-F238E27FC236}">
                    <a16:creationId xmlns:a16="http://schemas.microsoft.com/office/drawing/2014/main" id="{858DA83F-E179-8555-7BF6-FA23E5CF0D85}"/>
                  </a:ext>
                </a:extLst>
              </p:cNvPr>
              <p:cNvPicPr/>
              <p:nvPr/>
            </p:nvPicPr>
            <p:blipFill>
              <a:blip r:embed="rId101"/>
              <a:stretch>
                <a:fillRect/>
              </a:stretch>
            </p:blipFill>
            <p:spPr>
              <a:xfrm>
                <a:off x="3936948" y="684695"/>
                <a:ext cx="26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CC5E76C4-8216-7F1F-F177-AE303732AF1F}"/>
                  </a:ext>
                </a:extLst>
              </p14:cNvPr>
              <p14:cNvContentPartPr/>
              <p14:nvPr/>
            </p14:nvContentPartPr>
            <p14:xfrm>
              <a:off x="4012188" y="655895"/>
              <a:ext cx="157320" cy="7560"/>
            </p14:xfrm>
          </p:contentPart>
        </mc:Choice>
        <mc:Fallback xmlns="">
          <p:pic>
            <p:nvPicPr>
              <p:cNvPr id="56" name="Ink 55">
                <a:extLst>
                  <a:ext uri="{FF2B5EF4-FFF2-40B4-BE49-F238E27FC236}">
                    <a16:creationId xmlns:a16="http://schemas.microsoft.com/office/drawing/2014/main" id="{CC5E76C4-8216-7F1F-F177-AE303732AF1F}"/>
                  </a:ext>
                </a:extLst>
              </p:cNvPr>
              <p:cNvPicPr/>
              <p:nvPr/>
            </p:nvPicPr>
            <p:blipFill>
              <a:blip r:embed="rId103"/>
              <a:stretch>
                <a:fillRect/>
              </a:stretch>
            </p:blipFill>
            <p:spPr>
              <a:xfrm>
                <a:off x="3976188" y="583895"/>
                <a:ext cx="228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 name="Ink 38">
                <a:extLst>
                  <a:ext uri="{FF2B5EF4-FFF2-40B4-BE49-F238E27FC236}">
                    <a16:creationId xmlns:a16="http://schemas.microsoft.com/office/drawing/2014/main" id="{8E40993C-40F1-962C-2B9D-5A26B7738EE1}"/>
                  </a:ext>
                </a:extLst>
              </p14:cNvPr>
              <p14:cNvContentPartPr/>
              <p14:nvPr/>
            </p14:nvContentPartPr>
            <p14:xfrm>
              <a:off x="4124248" y="4666537"/>
              <a:ext cx="237600" cy="27720"/>
            </p14:xfrm>
          </p:contentPart>
        </mc:Choice>
        <mc:Fallback xmlns="">
          <p:pic>
            <p:nvPicPr>
              <p:cNvPr id="39" name="Ink 38">
                <a:extLst>
                  <a:ext uri="{FF2B5EF4-FFF2-40B4-BE49-F238E27FC236}">
                    <a16:creationId xmlns:a16="http://schemas.microsoft.com/office/drawing/2014/main" id="{8E40993C-40F1-962C-2B9D-5A26B7738EE1}"/>
                  </a:ext>
                </a:extLst>
              </p:cNvPr>
              <p:cNvPicPr/>
              <p:nvPr/>
            </p:nvPicPr>
            <p:blipFill>
              <a:blip r:embed="rId105"/>
              <a:stretch>
                <a:fillRect/>
              </a:stretch>
            </p:blipFill>
            <p:spPr>
              <a:xfrm>
                <a:off x="4088248" y="4594537"/>
                <a:ext cx="309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BB66251D-309B-E2E0-0D3F-0D124644756E}"/>
                  </a:ext>
                </a:extLst>
              </p14:cNvPr>
              <p14:cNvContentPartPr/>
              <p14:nvPr/>
            </p14:nvContentPartPr>
            <p14:xfrm>
              <a:off x="9773728" y="4424257"/>
              <a:ext cx="516960" cy="10080"/>
            </p14:xfrm>
          </p:contentPart>
        </mc:Choice>
        <mc:Fallback xmlns="">
          <p:pic>
            <p:nvPicPr>
              <p:cNvPr id="57" name="Ink 56">
                <a:extLst>
                  <a:ext uri="{FF2B5EF4-FFF2-40B4-BE49-F238E27FC236}">
                    <a16:creationId xmlns:a16="http://schemas.microsoft.com/office/drawing/2014/main" id="{BB66251D-309B-E2E0-0D3F-0D124644756E}"/>
                  </a:ext>
                </a:extLst>
              </p:cNvPr>
              <p:cNvPicPr/>
              <p:nvPr/>
            </p:nvPicPr>
            <p:blipFill>
              <a:blip r:embed="rId107"/>
              <a:stretch>
                <a:fillRect/>
              </a:stretch>
            </p:blipFill>
            <p:spPr>
              <a:xfrm>
                <a:off x="9737728" y="4352257"/>
                <a:ext cx="588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7357ECD2-D0F9-690D-149D-F43542C36F76}"/>
                  </a:ext>
                </a:extLst>
              </p14:cNvPr>
              <p14:cNvContentPartPr/>
              <p14:nvPr/>
            </p14:nvContentPartPr>
            <p14:xfrm>
              <a:off x="5374168" y="3751777"/>
              <a:ext cx="258120" cy="36000"/>
            </p14:xfrm>
          </p:contentPart>
        </mc:Choice>
        <mc:Fallback xmlns="">
          <p:pic>
            <p:nvPicPr>
              <p:cNvPr id="58" name="Ink 57">
                <a:extLst>
                  <a:ext uri="{FF2B5EF4-FFF2-40B4-BE49-F238E27FC236}">
                    <a16:creationId xmlns:a16="http://schemas.microsoft.com/office/drawing/2014/main" id="{7357ECD2-D0F9-690D-149D-F43542C36F76}"/>
                  </a:ext>
                </a:extLst>
              </p:cNvPr>
              <p:cNvPicPr/>
              <p:nvPr/>
            </p:nvPicPr>
            <p:blipFill>
              <a:blip r:embed="rId109"/>
              <a:stretch>
                <a:fillRect/>
              </a:stretch>
            </p:blipFill>
            <p:spPr>
              <a:xfrm>
                <a:off x="5338168" y="3679777"/>
                <a:ext cx="329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0EC5F9DD-37CD-06A1-82FC-898DDCBE1613}"/>
                  </a:ext>
                </a:extLst>
              </p14:cNvPr>
              <p14:cNvContentPartPr/>
              <p14:nvPr/>
            </p14:nvContentPartPr>
            <p14:xfrm>
              <a:off x="6184888" y="3069577"/>
              <a:ext cx="1969920" cy="728640"/>
            </p14:xfrm>
          </p:contentPart>
        </mc:Choice>
        <mc:Fallback xmlns="">
          <p:pic>
            <p:nvPicPr>
              <p:cNvPr id="59" name="Ink 58">
                <a:extLst>
                  <a:ext uri="{FF2B5EF4-FFF2-40B4-BE49-F238E27FC236}">
                    <a16:creationId xmlns:a16="http://schemas.microsoft.com/office/drawing/2014/main" id="{0EC5F9DD-37CD-06A1-82FC-898DDCBE1613}"/>
                  </a:ext>
                </a:extLst>
              </p:cNvPr>
              <p:cNvPicPr/>
              <p:nvPr/>
            </p:nvPicPr>
            <p:blipFill>
              <a:blip r:embed="rId111"/>
              <a:stretch>
                <a:fillRect/>
              </a:stretch>
            </p:blipFill>
            <p:spPr>
              <a:xfrm>
                <a:off x="6148888" y="2997937"/>
                <a:ext cx="204156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83E62744-DCCA-F379-512B-DF76FE5BD9EE}"/>
                  </a:ext>
                </a:extLst>
              </p14:cNvPr>
              <p14:cNvContentPartPr/>
              <p14:nvPr/>
            </p14:nvContentPartPr>
            <p14:xfrm>
              <a:off x="3208768" y="2599777"/>
              <a:ext cx="330480" cy="5400"/>
            </p14:xfrm>
          </p:contentPart>
        </mc:Choice>
        <mc:Fallback xmlns="">
          <p:pic>
            <p:nvPicPr>
              <p:cNvPr id="60" name="Ink 59">
                <a:extLst>
                  <a:ext uri="{FF2B5EF4-FFF2-40B4-BE49-F238E27FC236}">
                    <a16:creationId xmlns:a16="http://schemas.microsoft.com/office/drawing/2014/main" id="{83E62744-DCCA-F379-512B-DF76FE5BD9EE}"/>
                  </a:ext>
                </a:extLst>
              </p:cNvPr>
              <p:cNvPicPr/>
              <p:nvPr/>
            </p:nvPicPr>
            <p:blipFill>
              <a:blip r:embed="rId113"/>
              <a:stretch>
                <a:fillRect/>
              </a:stretch>
            </p:blipFill>
            <p:spPr>
              <a:xfrm>
                <a:off x="3173128" y="2527777"/>
                <a:ext cx="402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8C901D3B-4FBA-FAC2-8529-F42CCD419A3F}"/>
                  </a:ext>
                </a:extLst>
              </p14:cNvPr>
              <p14:cNvContentPartPr/>
              <p14:nvPr/>
            </p14:nvContentPartPr>
            <p14:xfrm>
              <a:off x="3183208" y="2717137"/>
              <a:ext cx="301320" cy="360"/>
            </p14:xfrm>
          </p:contentPart>
        </mc:Choice>
        <mc:Fallback xmlns="">
          <p:pic>
            <p:nvPicPr>
              <p:cNvPr id="61" name="Ink 60">
                <a:extLst>
                  <a:ext uri="{FF2B5EF4-FFF2-40B4-BE49-F238E27FC236}">
                    <a16:creationId xmlns:a16="http://schemas.microsoft.com/office/drawing/2014/main" id="{8C901D3B-4FBA-FAC2-8529-F42CCD419A3F}"/>
                  </a:ext>
                </a:extLst>
              </p:cNvPr>
              <p:cNvPicPr/>
              <p:nvPr/>
            </p:nvPicPr>
            <p:blipFill>
              <a:blip r:embed="rId115"/>
              <a:stretch>
                <a:fillRect/>
              </a:stretch>
            </p:blipFill>
            <p:spPr>
              <a:xfrm>
                <a:off x="3147208" y="264513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A3209B9B-291D-9961-16AF-9E737DC51481}"/>
                  </a:ext>
                </a:extLst>
              </p14:cNvPr>
              <p14:cNvContentPartPr/>
              <p14:nvPr/>
            </p14:nvContentPartPr>
            <p14:xfrm>
              <a:off x="4079968" y="2665297"/>
              <a:ext cx="1535040" cy="26640"/>
            </p14:xfrm>
          </p:contentPart>
        </mc:Choice>
        <mc:Fallback xmlns="">
          <p:pic>
            <p:nvPicPr>
              <p:cNvPr id="62" name="Ink 61">
                <a:extLst>
                  <a:ext uri="{FF2B5EF4-FFF2-40B4-BE49-F238E27FC236}">
                    <a16:creationId xmlns:a16="http://schemas.microsoft.com/office/drawing/2014/main" id="{A3209B9B-291D-9961-16AF-9E737DC51481}"/>
                  </a:ext>
                </a:extLst>
              </p:cNvPr>
              <p:cNvPicPr/>
              <p:nvPr/>
            </p:nvPicPr>
            <p:blipFill>
              <a:blip r:embed="rId117"/>
              <a:stretch>
                <a:fillRect/>
              </a:stretch>
            </p:blipFill>
            <p:spPr>
              <a:xfrm>
                <a:off x="4044328" y="2593297"/>
                <a:ext cx="1606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D37FC15C-6B6C-2090-CD14-ABE39BE75550}"/>
                  </a:ext>
                </a:extLst>
              </p14:cNvPr>
              <p14:cNvContentPartPr/>
              <p14:nvPr/>
            </p14:nvContentPartPr>
            <p14:xfrm>
              <a:off x="6236728" y="2717137"/>
              <a:ext cx="249480" cy="360"/>
            </p14:xfrm>
          </p:contentPart>
        </mc:Choice>
        <mc:Fallback xmlns="">
          <p:pic>
            <p:nvPicPr>
              <p:cNvPr id="63" name="Ink 62">
                <a:extLst>
                  <a:ext uri="{FF2B5EF4-FFF2-40B4-BE49-F238E27FC236}">
                    <a16:creationId xmlns:a16="http://schemas.microsoft.com/office/drawing/2014/main" id="{D37FC15C-6B6C-2090-CD14-ABE39BE75550}"/>
                  </a:ext>
                </a:extLst>
              </p:cNvPr>
              <p:cNvPicPr/>
              <p:nvPr/>
            </p:nvPicPr>
            <p:blipFill>
              <a:blip r:embed="rId119"/>
              <a:stretch>
                <a:fillRect/>
              </a:stretch>
            </p:blipFill>
            <p:spPr>
              <a:xfrm>
                <a:off x="6200728" y="2645137"/>
                <a:ext cx="321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id="{8EF36F20-A4C5-B104-9E37-20382A6BE692}"/>
                  </a:ext>
                </a:extLst>
              </p14:cNvPr>
              <p14:cNvContentPartPr/>
              <p14:nvPr/>
            </p14:nvContentPartPr>
            <p14:xfrm>
              <a:off x="1315308" y="6268915"/>
              <a:ext cx="514440" cy="25200"/>
            </p14:xfrm>
          </p:contentPart>
        </mc:Choice>
        <mc:Fallback xmlns="">
          <p:pic>
            <p:nvPicPr>
              <p:cNvPr id="64" name="Ink 63">
                <a:extLst>
                  <a:ext uri="{FF2B5EF4-FFF2-40B4-BE49-F238E27FC236}">
                    <a16:creationId xmlns:a16="http://schemas.microsoft.com/office/drawing/2014/main" id="{8EF36F20-A4C5-B104-9E37-20382A6BE692}"/>
                  </a:ext>
                </a:extLst>
              </p:cNvPr>
              <p:cNvPicPr/>
              <p:nvPr/>
            </p:nvPicPr>
            <p:blipFill>
              <a:blip r:embed="rId121"/>
              <a:stretch>
                <a:fillRect/>
              </a:stretch>
            </p:blipFill>
            <p:spPr>
              <a:xfrm>
                <a:off x="1279308" y="6197275"/>
                <a:ext cx="586080" cy="168840"/>
              </a:xfrm>
              <a:prstGeom prst="rect">
                <a:avLst/>
              </a:prstGeom>
            </p:spPr>
          </p:pic>
        </mc:Fallback>
      </mc:AlternateContent>
      <p:sp>
        <p:nvSpPr>
          <p:cNvPr id="65" name="TextBox 64">
            <a:extLst>
              <a:ext uri="{FF2B5EF4-FFF2-40B4-BE49-F238E27FC236}">
                <a16:creationId xmlns:a16="http://schemas.microsoft.com/office/drawing/2014/main" id="{0F8A27BD-ED5E-EAD3-D0F5-7FEE3BF1347B}"/>
              </a:ext>
            </a:extLst>
          </p:cNvPr>
          <p:cNvSpPr txBox="1"/>
          <p:nvPr/>
        </p:nvSpPr>
        <p:spPr>
          <a:xfrm>
            <a:off x="2807368" y="22725"/>
            <a:ext cx="2176481" cy="307777"/>
          </a:xfrm>
          <a:prstGeom prst="rect">
            <a:avLst/>
          </a:prstGeom>
          <a:solidFill>
            <a:srgbClr val="FFFF00"/>
          </a:solidFill>
          <a:ln>
            <a:solidFill>
              <a:schemeClr val="accent1"/>
            </a:solidFill>
          </a:ln>
        </p:spPr>
        <p:txBody>
          <a:bodyPr wrap="square" rtlCol="0">
            <a:spAutoFit/>
          </a:bodyPr>
          <a:lstStyle/>
          <a:p>
            <a:r>
              <a:rPr lang="en-US" sz="1400" b="1" dirty="0"/>
              <a:t>CRT Control Port (3B8)</a:t>
            </a:r>
          </a:p>
        </p:txBody>
      </p:sp>
      <mc:AlternateContent xmlns:mc="http://schemas.openxmlformats.org/markup-compatibility/2006" xmlns:p14="http://schemas.microsoft.com/office/powerpoint/2010/main">
        <mc:Choice Requires="p14">
          <p:contentPart p14:bwMode="auto" r:id="rId122">
            <p14:nvContentPartPr>
              <p14:cNvPr id="67" name="Ink 66">
                <a:extLst>
                  <a:ext uri="{FF2B5EF4-FFF2-40B4-BE49-F238E27FC236}">
                    <a16:creationId xmlns:a16="http://schemas.microsoft.com/office/drawing/2014/main" id="{A6BB1420-B1A2-0AFC-564E-204E900407D2}"/>
                  </a:ext>
                </a:extLst>
              </p14:cNvPr>
              <p14:cNvContentPartPr/>
              <p14:nvPr/>
            </p14:nvContentPartPr>
            <p14:xfrm>
              <a:off x="11083852" y="2025767"/>
              <a:ext cx="929880" cy="25920"/>
            </p14:xfrm>
          </p:contentPart>
        </mc:Choice>
        <mc:Fallback xmlns="">
          <p:pic>
            <p:nvPicPr>
              <p:cNvPr id="67" name="Ink 66">
                <a:extLst>
                  <a:ext uri="{FF2B5EF4-FFF2-40B4-BE49-F238E27FC236}">
                    <a16:creationId xmlns:a16="http://schemas.microsoft.com/office/drawing/2014/main" id="{A6BB1420-B1A2-0AFC-564E-204E900407D2}"/>
                  </a:ext>
                </a:extLst>
              </p:cNvPr>
              <p:cNvPicPr/>
              <p:nvPr/>
            </p:nvPicPr>
            <p:blipFill>
              <a:blip r:embed="rId123"/>
              <a:stretch>
                <a:fillRect/>
              </a:stretch>
            </p:blipFill>
            <p:spPr>
              <a:xfrm>
                <a:off x="11047852" y="1953767"/>
                <a:ext cx="1001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8" name="Ink 67">
                <a:extLst>
                  <a:ext uri="{FF2B5EF4-FFF2-40B4-BE49-F238E27FC236}">
                    <a16:creationId xmlns:a16="http://schemas.microsoft.com/office/drawing/2014/main" id="{27F94472-4AAF-B7B0-FB6A-6D8F99DAA35B}"/>
                  </a:ext>
                </a:extLst>
              </p14:cNvPr>
              <p14:cNvContentPartPr/>
              <p14:nvPr/>
            </p14:nvContentPartPr>
            <p14:xfrm>
              <a:off x="11083852" y="2154287"/>
              <a:ext cx="933120" cy="24480"/>
            </p14:xfrm>
          </p:contentPart>
        </mc:Choice>
        <mc:Fallback xmlns="">
          <p:pic>
            <p:nvPicPr>
              <p:cNvPr id="68" name="Ink 67">
                <a:extLst>
                  <a:ext uri="{FF2B5EF4-FFF2-40B4-BE49-F238E27FC236}">
                    <a16:creationId xmlns:a16="http://schemas.microsoft.com/office/drawing/2014/main" id="{27F94472-4AAF-B7B0-FB6A-6D8F99DAA35B}"/>
                  </a:ext>
                </a:extLst>
              </p:cNvPr>
              <p:cNvPicPr/>
              <p:nvPr/>
            </p:nvPicPr>
            <p:blipFill>
              <a:blip r:embed="rId125"/>
              <a:stretch>
                <a:fillRect/>
              </a:stretch>
            </p:blipFill>
            <p:spPr>
              <a:xfrm>
                <a:off x="11047852" y="2082647"/>
                <a:ext cx="1004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9" name="Ink 68">
                <a:extLst>
                  <a:ext uri="{FF2B5EF4-FFF2-40B4-BE49-F238E27FC236}">
                    <a16:creationId xmlns:a16="http://schemas.microsoft.com/office/drawing/2014/main" id="{3F18D098-9CD4-7821-39E0-DBD1FF2AEB8A}"/>
                  </a:ext>
                </a:extLst>
              </p14:cNvPr>
              <p14:cNvContentPartPr/>
              <p14:nvPr/>
            </p14:nvContentPartPr>
            <p14:xfrm>
              <a:off x="11052892" y="2368487"/>
              <a:ext cx="643680" cy="19440"/>
            </p14:xfrm>
          </p:contentPart>
        </mc:Choice>
        <mc:Fallback xmlns="">
          <p:pic>
            <p:nvPicPr>
              <p:cNvPr id="69" name="Ink 68">
                <a:extLst>
                  <a:ext uri="{FF2B5EF4-FFF2-40B4-BE49-F238E27FC236}">
                    <a16:creationId xmlns:a16="http://schemas.microsoft.com/office/drawing/2014/main" id="{3F18D098-9CD4-7821-39E0-DBD1FF2AEB8A}"/>
                  </a:ext>
                </a:extLst>
              </p:cNvPr>
              <p:cNvPicPr/>
              <p:nvPr/>
            </p:nvPicPr>
            <p:blipFill>
              <a:blip r:embed="rId127"/>
              <a:stretch>
                <a:fillRect/>
              </a:stretch>
            </p:blipFill>
            <p:spPr>
              <a:xfrm>
                <a:off x="11017252" y="2296487"/>
                <a:ext cx="715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Ink 70">
                <a:extLst>
                  <a:ext uri="{FF2B5EF4-FFF2-40B4-BE49-F238E27FC236}">
                    <a16:creationId xmlns:a16="http://schemas.microsoft.com/office/drawing/2014/main" id="{477EA67C-07FA-8F8B-BCB0-14E8B3ADC34C}"/>
                  </a:ext>
                </a:extLst>
              </p14:cNvPr>
              <p14:cNvContentPartPr/>
              <p14:nvPr/>
            </p14:nvContentPartPr>
            <p14:xfrm>
              <a:off x="11012212" y="2591687"/>
              <a:ext cx="651600" cy="8640"/>
            </p14:xfrm>
          </p:contentPart>
        </mc:Choice>
        <mc:Fallback xmlns="">
          <p:pic>
            <p:nvPicPr>
              <p:cNvPr id="71" name="Ink 70">
                <a:extLst>
                  <a:ext uri="{FF2B5EF4-FFF2-40B4-BE49-F238E27FC236}">
                    <a16:creationId xmlns:a16="http://schemas.microsoft.com/office/drawing/2014/main" id="{477EA67C-07FA-8F8B-BCB0-14E8B3ADC34C}"/>
                  </a:ext>
                </a:extLst>
              </p:cNvPr>
              <p:cNvPicPr/>
              <p:nvPr/>
            </p:nvPicPr>
            <p:blipFill>
              <a:blip r:embed="rId129"/>
              <a:stretch>
                <a:fillRect/>
              </a:stretch>
            </p:blipFill>
            <p:spPr>
              <a:xfrm>
                <a:off x="10976572" y="2519687"/>
                <a:ext cx="723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Ink 71">
                <a:extLst>
                  <a:ext uri="{FF2B5EF4-FFF2-40B4-BE49-F238E27FC236}">
                    <a16:creationId xmlns:a16="http://schemas.microsoft.com/office/drawing/2014/main" id="{ABD8BE65-0BB1-83F5-6D81-A507E5D1550D}"/>
                  </a:ext>
                </a:extLst>
              </p14:cNvPr>
              <p14:cNvContentPartPr/>
              <p14:nvPr/>
            </p14:nvContentPartPr>
            <p14:xfrm>
              <a:off x="10519372" y="2989127"/>
              <a:ext cx="1502640" cy="24480"/>
            </p14:xfrm>
          </p:contentPart>
        </mc:Choice>
        <mc:Fallback xmlns="">
          <p:pic>
            <p:nvPicPr>
              <p:cNvPr id="72" name="Ink 71">
                <a:extLst>
                  <a:ext uri="{FF2B5EF4-FFF2-40B4-BE49-F238E27FC236}">
                    <a16:creationId xmlns:a16="http://schemas.microsoft.com/office/drawing/2014/main" id="{ABD8BE65-0BB1-83F5-6D81-A507E5D1550D}"/>
                  </a:ext>
                </a:extLst>
              </p:cNvPr>
              <p:cNvPicPr/>
              <p:nvPr/>
            </p:nvPicPr>
            <p:blipFill>
              <a:blip r:embed="rId131"/>
              <a:stretch>
                <a:fillRect/>
              </a:stretch>
            </p:blipFill>
            <p:spPr>
              <a:xfrm>
                <a:off x="10483732" y="2917487"/>
                <a:ext cx="1574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Ink 72">
                <a:extLst>
                  <a:ext uri="{FF2B5EF4-FFF2-40B4-BE49-F238E27FC236}">
                    <a16:creationId xmlns:a16="http://schemas.microsoft.com/office/drawing/2014/main" id="{136852AF-4E79-9A99-4ADB-B07855D572D3}"/>
                  </a:ext>
                </a:extLst>
              </p14:cNvPr>
              <p14:cNvContentPartPr/>
              <p14:nvPr/>
            </p14:nvContentPartPr>
            <p14:xfrm>
              <a:off x="3363386" y="1828205"/>
              <a:ext cx="104040" cy="631080"/>
            </p14:xfrm>
          </p:contentPart>
        </mc:Choice>
        <mc:Fallback xmlns="">
          <p:pic>
            <p:nvPicPr>
              <p:cNvPr id="73" name="Ink 72">
                <a:extLst>
                  <a:ext uri="{FF2B5EF4-FFF2-40B4-BE49-F238E27FC236}">
                    <a16:creationId xmlns:a16="http://schemas.microsoft.com/office/drawing/2014/main" id="{136852AF-4E79-9A99-4ADB-B07855D572D3}"/>
                  </a:ext>
                </a:extLst>
              </p:cNvPr>
              <p:cNvPicPr/>
              <p:nvPr/>
            </p:nvPicPr>
            <p:blipFill>
              <a:blip r:embed="rId133"/>
              <a:stretch>
                <a:fillRect/>
              </a:stretch>
            </p:blipFill>
            <p:spPr>
              <a:xfrm>
                <a:off x="3327386" y="1756205"/>
                <a:ext cx="17568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Ink 73">
                <a:extLst>
                  <a:ext uri="{FF2B5EF4-FFF2-40B4-BE49-F238E27FC236}">
                    <a16:creationId xmlns:a16="http://schemas.microsoft.com/office/drawing/2014/main" id="{AC479FB2-9550-C9E2-225C-BD52B9DED886}"/>
                  </a:ext>
                </a:extLst>
              </p14:cNvPr>
              <p14:cNvContentPartPr/>
              <p14:nvPr/>
            </p14:nvContentPartPr>
            <p14:xfrm>
              <a:off x="5557586" y="1947725"/>
              <a:ext cx="64080" cy="521280"/>
            </p14:xfrm>
          </p:contentPart>
        </mc:Choice>
        <mc:Fallback xmlns="">
          <p:pic>
            <p:nvPicPr>
              <p:cNvPr id="74" name="Ink 73">
                <a:extLst>
                  <a:ext uri="{FF2B5EF4-FFF2-40B4-BE49-F238E27FC236}">
                    <a16:creationId xmlns:a16="http://schemas.microsoft.com/office/drawing/2014/main" id="{AC479FB2-9550-C9E2-225C-BD52B9DED886}"/>
                  </a:ext>
                </a:extLst>
              </p:cNvPr>
              <p:cNvPicPr/>
              <p:nvPr/>
            </p:nvPicPr>
            <p:blipFill>
              <a:blip r:embed="rId135"/>
              <a:stretch>
                <a:fillRect/>
              </a:stretch>
            </p:blipFill>
            <p:spPr>
              <a:xfrm>
                <a:off x="5521946" y="1876085"/>
                <a:ext cx="13572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A975FC1B-3EAD-E729-8D0B-E28D3A11F948}"/>
                  </a:ext>
                </a:extLst>
              </p14:cNvPr>
              <p14:cNvContentPartPr/>
              <p14:nvPr/>
            </p14:nvContentPartPr>
            <p14:xfrm>
              <a:off x="6272186" y="1931885"/>
              <a:ext cx="65520" cy="543240"/>
            </p14:xfrm>
          </p:contentPart>
        </mc:Choice>
        <mc:Fallback xmlns="">
          <p:pic>
            <p:nvPicPr>
              <p:cNvPr id="75" name="Ink 74">
                <a:extLst>
                  <a:ext uri="{FF2B5EF4-FFF2-40B4-BE49-F238E27FC236}">
                    <a16:creationId xmlns:a16="http://schemas.microsoft.com/office/drawing/2014/main" id="{A975FC1B-3EAD-E729-8D0B-E28D3A11F948}"/>
                  </a:ext>
                </a:extLst>
              </p:cNvPr>
              <p:cNvPicPr/>
              <p:nvPr/>
            </p:nvPicPr>
            <p:blipFill>
              <a:blip r:embed="rId137"/>
              <a:stretch>
                <a:fillRect/>
              </a:stretch>
            </p:blipFill>
            <p:spPr>
              <a:xfrm>
                <a:off x="6236186" y="1860245"/>
                <a:ext cx="1371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7AB08ED5-4A50-06BA-6341-00B8EE9081A6}"/>
                  </a:ext>
                </a:extLst>
              </p14:cNvPr>
              <p14:cNvContentPartPr/>
              <p14:nvPr/>
            </p14:nvContentPartPr>
            <p14:xfrm>
              <a:off x="3689186" y="2106845"/>
              <a:ext cx="182160" cy="360"/>
            </p14:xfrm>
          </p:contentPart>
        </mc:Choice>
        <mc:Fallback xmlns="">
          <p:pic>
            <p:nvPicPr>
              <p:cNvPr id="76" name="Ink 75">
                <a:extLst>
                  <a:ext uri="{FF2B5EF4-FFF2-40B4-BE49-F238E27FC236}">
                    <a16:creationId xmlns:a16="http://schemas.microsoft.com/office/drawing/2014/main" id="{7AB08ED5-4A50-06BA-6341-00B8EE9081A6}"/>
                  </a:ext>
                </a:extLst>
              </p:cNvPr>
              <p:cNvPicPr/>
              <p:nvPr/>
            </p:nvPicPr>
            <p:blipFill>
              <a:blip r:embed="rId139"/>
              <a:stretch>
                <a:fillRect/>
              </a:stretch>
            </p:blipFill>
            <p:spPr>
              <a:xfrm>
                <a:off x="3653546" y="2034845"/>
                <a:ext cx="253800" cy="144000"/>
              </a:xfrm>
              <a:prstGeom prst="rect">
                <a:avLst/>
              </a:prstGeom>
            </p:spPr>
          </p:pic>
        </mc:Fallback>
      </mc:AlternateContent>
      <p:sp>
        <p:nvSpPr>
          <p:cNvPr id="78" name="TextBox 77">
            <a:extLst>
              <a:ext uri="{FF2B5EF4-FFF2-40B4-BE49-F238E27FC236}">
                <a16:creationId xmlns:a16="http://schemas.microsoft.com/office/drawing/2014/main" id="{0AAECDD0-8CC2-0CEB-9F81-3765E3762863}"/>
              </a:ext>
            </a:extLst>
          </p:cNvPr>
          <p:cNvSpPr txBox="1"/>
          <p:nvPr/>
        </p:nvSpPr>
        <p:spPr>
          <a:xfrm rot="5400000">
            <a:off x="2525720" y="2005245"/>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p:sp>
        <p:nvSpPr>
          <p:cNvPr id="79" name="TextBox 78">
            <a:extLst>
              <a:ext uri="{FF2B5EF4-FFF2-40B4-BE49-F238E27FC236}">
                <a16:creationId xmlns:a16="http://schemas.microsoft.com/office/drawing/2014/main" id="{D3E800F1-8F8F-B266-C011-55D177ABCC23}"/>
              </a:ext>
            </a:extLst>
          </p:cNvPr>
          <p:cNvSpPr txBox="1"/>
          <p:nvPr/>
        </p:nvSpPr>
        <p:spPr>
          <a:xfrm rot="5400000">
            <a:off x="4277046" y="2059884"/>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p:sp>
        <p:nvSpPr>
          <p:cNvPr id="80" name="TextBox 79">
            <a:extLst>
              <a:ext uri="{FF2B5EF4-FFF2-40B4-BE49-F238E27FC236}">
                <a16:creationId xmlns:a16="http://schemas.microsoft.com/office/drawing/2014/main" id="{FEAFB8A1-A50F-A4B3-2E75-B7CC20DE03D0}"/>
              </a:ext>
            </a:extLst>
          </p:cNvPr>
          <p:cNvSpPr txBox="1"/>
          <p:nvPr/>
        </p:nvSpPr>
        <p:spPr>
          <a:xfrm rot="5400000">
            <a:off x="6133936" y="1912227"/>
            <a:ext cx="1245771" cy="415498"/>
          </a:xfrm>
          <a:prstGeom prst="rect">
            <a:avLst/>
          </a:prstGeom>
          <a:solidFill>
            <a:srgbClr val="FFFF00"/>
          </a:solidFill>
          <a:ln>
            <a:solidFill>
              <a:schemeClr val="accent1"/>
            </a:solidFill>
          </a:ln>
        </p:spPr>
        <p:txBody>
          <a:bodyPr wrap="square" rtlCol="0" anchor="t" anchorCtr="0">
            <a:spAutoFit/>
          </a:bodyPr>
          <a:lstStyle/>
          <a:p>
            <a:r>
              <a:rPr lang="en-US" sz="1050" b="1" dirty="0"/>
              <a:t>   Colour MDA</a:t>
            </a:r>
          </a:p>
          <a:p>
            <a:r>
              <a:rPr lang="en-US" sz="1050" b="1" dirty="0"/>
              <a:t>Red, Green, Blue</a:t>
            </a:r>
          </a:p>
        </p:txBody>
      </p:sp>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E139F40B-1D27-52D2-4AD7-1D396D77EB16}"/>
                  </a:ext>
                </a:extLst>
              </p14:cNvPr>
              <p14:cNvContentPartPr/>
              <p14:nvPr/>
            </p14:nvContentPartPr>
            <p14:xfrm>
              <a:off x="4108602" y="1980767"/>
              <a:ext cx="129960" cy="528840"/>
            </p14:xfrm>
          </p:contentPart>
        </mc:Choice>
        <mc:Fallback xmlns="">
          <p:pic>
            <p:nvPicPr>
              <p:cNvPr id="81" name="Ink 80">
                <a:extLst>
                  <a:ext uri="{FF2B5EF4-FFF2-40B4-BE49-F238E27FC236}">
                    <a16:creationId xmlns:a16="http://schemas.microsoft.com/office/drawing/2014/main" id="{E139F40B-1D27-52D2-4AD7-1D396D77EB16}"/>
                  </a:ext>
                </a:extLst>
              </p:cNvPr>
              <p:cNvPicPr/>
              <p:nvPr/>
            </p:nvPicPr>
            <p:blipFill>
              <a:blip r:embed="rId141"/>
              <a:stretch>
                <a:fillRect/>
              </a:stretch>
            </p:blipFill>
            <p:spPr>
              <a:xfrm>
                <a:off x="4072602" y="1909127"/>
                <a:ext cx="20160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638FE009-FF79-2C7B-BBD4-F923866298AA}"/>
                  </a:ext>
                </a:extLst>
              </p14:cNvPr>
              <p14:cNvContentPartPr/>
              <p14:nvPr/>
            </p14:nvContentPartPr>
            <p14:xfrm>
              <a:off x="2234082" y="2099207"/>
              <a:ext cx="683280" cy="25200"/>
            </p14:xfrm>
          </p:contentPart>
        </mc:Choice>
        <mc:Fallback xmlns="">
          <p:pic>
            <p:nvPicPr>
              <p:cNvPr id="82" name="Ink 81">
                <a:extLst>
                  <a:ext uri="{FF2B5EF4-FFF2-40B4-BE49-F238E27FC236}">
                    <a16:creationId xmlns:a16="http://schemas.microsoft.com/office/drawing/2014/main" id="{638FE009-FF79-2C7B-BBD4-F923866298AA}"/>
                  </a:ext>
                </a:extLst>
              </p:cNvPr>
              <p:cNvPicPr/>
              <p:nvPr/>
            </p:nvPicPr>
            <p:blipFill>
              <a:blip r:embed="rId143"/>
              <a:stretch>
                <a:fillRect/>
              </a:stretch>
            </p:blipFill>
            <p:spPr>
              <a:xfrm>
                <a:off x="2198442" y="2027207"/>
                <a:ext cx="754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E2F8C94C-CE95-1346-F022-67602969D546}"/>
                  </a:ext>
                </a:extLst>
              </p14:cNvPr>
              <p14:cNvContentPartPr/>
              <p14:nvPr/>
            </p14:nvContentPartPr>
            <p14:xfrm>
              <a:off x="4245762" y="2210087"/>
              <a:ext cx="405000" cy="360"/>
            </p14:xfrm>
          </p:contentPart>
        </mc:Choice>
        <mc:Fallback xmlns="">
          <p:pic>
            <p:nvPicPr>
              <p:cNvPr id="83" name="Ink 82">
                <a:extLst>
                  <a:ext uri="{FF2B5EF4-FFF2-40B4-BE49-F238E27FC236}">
                    <a16:creationId xmlns:a16="http://schemas.microsoft.com/office/drawing/2014/main" id="{E2F8C94C-CE95-1346-F022-67602969D546}"/>
                  </a:ext>
                </a:extLst>
              </p:cNvPr>
              <p:cNvPicPr/>
              <p:nvPr/>
            </p:nvPicPr>
            <p:blipFill>
              <a:blip r:embed="rId145"/>
              <a:stretch>
                <a:fillRect/>
              </a:stretch>
            </p:blipFill>
            <p:spPr>
              <a:xfrm>
                <a:off x="4210122" y="2138447"/>
                <a:ext cx="476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8AE6FD7B-B492-48C5-B53E-864F97945311}"/>
                  </a:ext>
                </a:extLst>
              </p14:cNvPr>
              <p14:cNvContentPartPr/>
              <p14:nvPr/>
            </p14:nvContentPartPr>
            <p14:xfrm>
              <a:off x="5033082" y="2209727"/>
              <a:ext cx="460800" cy="9360"/>
            </p14:xfrm>
          </p:contentPart>
        </mc:Choice>
        <mc:Fallback xmlns="">
          <p:pic>
            <p:nvPicPr>
              <p:cNvPr id="84" name="Ink 83">
                <a:extLst>
                  <a:ext uri="{FF2B5EF4-FFF2-40B4-BE49-F238E27FC236}">
                    <a16:creationId xmlns:a16="http://schemas.microsoft.com/office/drawing/2014/main" id="{8AE6FD7B-B492-48C5-B53E-864F97945311}"/>
                  </a:ext>
                </a:extLst>
              </p:cNvPr>
              <p:cNvPicPr/>
              <p:nvPr/>
            </p:nvPicPr>
            <p:blipFill>
              <a:blip r:embed="rId147"/>
              <a:stretch>
                <a:fillRect/>
              </a:stretch>
            </p:blipFill>
            <p:spPr>
              <a:xfrm>
                <a:off x="4997082" y="2137727"/>
                <a:ext cx="5324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B000E7F7-AE43-945D-9F91-75B8E2109BA8}"/>
                  </a:ext>
                </a:extLst>
              </p14:cNvPr>
              <p14:cNvContentPartPr/>
              <p14:nvPr/>
            </p14:nvContentPartPr>
            <p14:xfrm>
              <a:off x="6329082" y="2226287"/>
              <a:ext cx="174240" cy="360"/>
            </p14:xfrm>
          </p:contentPart>
        </mc:Choice>
        <mc:Fallback xmlns="">
          <p:pic>
            <p:nvPicPr>
              <p:cNvPr id="85" name="Ink 84">
                <a:extLst>
                  <a:ext uri="{FF2B5EF4-FFF2-40B4-BE49-F238E27FC236}">
                    <a16:creationId xmlns:a16="http://schemas.microsoft.com/office/drawing/2014/main" id="{B000E7F7-AE43-945D-9F91-75B8E2109BA8}"/>
                  </a:ext>
                </a:extLst>
              </p:cNvPr>
              <p:cNvPicPr/>
              <p:nvPr/>
            </p:nvPicPr>
            <p:blipFill>
              <a:blip r:embed="rId149"/>
              <a:stretch>
                <a:fillRect/>
              </a:stretch>
            </p:blipFill>
            <p:spPr>
              <a:xfrm>
                <a:off x="6293442" y="2154287"/>
                <a:ext cx="245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B282787A-70F3-2D28-772C-EFAF44727EFD}"/>
                  </a:ext>
                </a:extLst>
              </p14:cNvPr>
              <p14:cNvContentPartPr/>
              <p14:nvPr/>
            </p14:nvContentPartPr>
            <p14:xfrm>
              <a:off x="7012722" y="2228807"/>
              <a:ext cx="2243520" cy="38160"/>
            </p14:xfrm>
          </p:contentPart>
        </mc:Choice>
        <mc:Fallback xmlns="">
          <p:pic>
            <p:nvPicPr>
              <p:cNvPr id="86" name="Ink 85">
                <a:extLst>
                  <a:ext uri="{FF2B5EF4-FFF2-40B4-BE49-F238E27FC236}">
                    <a16:creationId xmlns:a16="http://schemas.microsoft.com/office/drawing/2014/main" id="{B282787A-70F3-2D28-772C-EFAF44727EFD}"/>
                  </a:ext>
                </a:extLst>
              </p:cNvPr>
              <p:cNvPicPr/>
              <p:nvPr/>
            </p:nvPicPr>
            <p:blipFill>
              <a:blip r:embed="rId151"/>
              <a:stretch>
                <a:fillRect/>
              </a:stretch>
            </p:blipFill>
            <p:spPr>
              <a:xfrm>
                <a:off x="6977082" y="2157167"/>
                <a:ext cx="2315160" cy="181800"/>
              </a:xfrm>
              <a:prstGeom prst="rect">
                <a:avLst/>
              </a:prstGeom>
            </p:spPr>
          </p:pic>
        </mc:Fallback>
      </mc:AlternateContent>
      <p:cxnSp>
        <p:nvCxnSpPr>
          <p:cNvPr id="88" name="Straight Arrow Connector 87">
            <a:extLst>
              <a:ext uri="{FF2B5EF4-FFF2-40B4-BE49-F238E27FC236}">
                <a16:creationId xmlns:a16="http://schemas.microsoft.com/office/drawing/2014/main" id="{1EFBC58C-F59A-8431-4F7C-07531A7EBE10}"/>
              </a:ext>
            </a:extLst>
          </p:cNvPr>
          <p:cNvCxnSpPr/>
          <p:nvPr/>
        </p:nvCxnSpPr>
        <p:spPr>
          <a:xfrm flipH="1" flipV="1">
            <a:off x="3871346" y="1276777"/>
            <a:ext cx="6548582" cy="11111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745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9D7866-3526-F2D8-200C-0B25E937A888}"/>
              </a:ext>
            </a:extLst>
          </p:cNvPr>
          <p:cNvPicPr>
            <a:picLocks noChangeAspect="1"/>
          </p:cNvPicPr>
          <p:nvPr/>
        </p:nvPicPr>
        <p:blipFill>
          <a:blip r:embed="rId2"/>
          <a:stretch>
            <a:fillRect/>
          </a:stretch>
        </p:blipFill>
        <p:spPr>
          <a:xfrm>
            <a:off x="542150" y="294837"/>
            <a:ext cx="11107700" cy="6268325"/>
          </a:xfrm>
          <a:prstGeom prst="rect">
            <a:avLst/>
          </a:prstGeom>
        </p:spPr>
      </p:pic>
      <p:sp>
        <p:nvSpPr>
          <p:cNvPr id="4" name="TextBox 3">
            <a:extLst>
              <a:ext uri="{FF2B5EF4-FFF2-40B4-BE49-F238E27FC236}">
                <a16:creationId xmlns:a16="http://schemas.microsoft.com/office/drawing/2014/main" id="{05A04C6B-0AF7-1DEF-7D92-B9774A53F0C7}"/>
              </a:ext>
            </a:extLst>
          </p:cNvPr>
          <p:cNvSpPr txBox="1"/>
          <p:nvPr/>
        </p:nvSpPr>
        <p:spPr>
          <a:xfrm>
            <a:off x="162129" y="5868374"/>
            <a:ext cx="3737010" cy="523220"/>
          </a:xfrm>
          <a:prstGeom prst="rect">
            <a:avLst/>
          </a:prstGeom>
          <a:solidFill>
            <a:srgbClr val="FFFF00"/>
          </a:solidFill>
          <a:ln>
            <a:solidFill>
              <a:schemeClr val="accent1"/>
            </a:solidFill>
          </a:ln>
        </p:spPr>
        <p:txBody>
          <a:bodyPr wrap="square" rtlCol="0">
            <a:spAutoFit/>
          </a:bodyPr>
          <a:lstStyle/>
          <a:p>
            <a:r>
              <a:rPr lang="en-US" sz="1400" b="1" dirty="0"/>
              <a:t>MDA #10</a:t>
            </a:r>
          </a:p>
          <a:p>
            <a:r>
              <a:rPr lang="en-US" sz="1400" b="1" dirty="0"/>
              <a:t>Character Generator, Shift Register</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80BA95-63E7-6302-62B7-439C70959D9B}"/>
                  </a:ext>
                </a:extLst>
              </p14:cNvPr>
              <p14:cNvContentPartPr/>
              <p14:nvPr/>
            </p14:nvContentPartPr>
            <p14:xfrm>
              <a:off x="1673368" y="4148137"/>
              <a:ext cx="535680" cy="62280"/>
            </p14:xfrm>
          </p:contentPart>
        </mc:Choice>
        <mc:Fallback xmlns="">
          <p:pic>
            <p:nvPicPr>
              <p:cNvPr id="5" name="Ink 4">
                <a:extLst>
                  <a:ext uri="{FF2B5EF4-FFF2-40B4-BE49-F238E27FC236}">
                    <a16:creationId xmlns:a16="http://schemas.microsoft.com/office/drawing/2014/main" id="{B080BA95-63E7-6302-62B7-439C70959D9B}"/>
                  </a:ext>
                </a:extLst>
              </p:cNvPr>
              <p:cNvPicPr/>
              <p:nvPr/>
            </p:nvPicPr>
            <p:blipFill>
              <a:blip r:embed="rId4"/>
              <a:stretch>
                <a:fillRect/>
              </a:stretch>
            </p:blipFill>
            <p:spPr>
              <a:xfrm>
                <a:off x="1637728" y="4076497"/>
                <a:ext cx="607320" cy="205920"/>
              </a:xfrm>
              <a:prstGeom prst="rect">
                <a:avLst/>
              </a:prstGeom>
            </p:spPr>
          </p:pic>
        </mc:Fallback>
      </mc:AlternateContent>
      <p:sp>
        <p:nvSpPr>
          <p:cNvPr id="6" name="TextBox 5">
            <a:extLst>
              <a:ext uri="{FF2B5EF4-FFF2-40B4-BE49-F238E27FC236}">
                <a16:creationId xmlns:a16="http://schemas.microsoft.com/office/drawing/2014/main" id="{4D3CAB35-CF0A-EAEC-DDE1-1B6F0DEE684D}"/>
              </a:ext>
            </a:extLst>
          </p:cNvPr>
          <p:cNvSpPr txBox="1"/>
          <p:nvPr/>
        </p:nvSpPr>
        <p:spPr>
          <a:xfrm>
            <a:off x="643728" y="638150"/>
            <a:ext cx="4760219" cy="738664"/>
          </a:xfrm>
          <a:prstGeom prst="rect">
            <a:avLst/>
          </a:prstGeom>
          <a:solidFill>
            <a:srgbClr val="FF0000"/>
          </a:solidFill>
          <a:ln>
            <a:solidFill>
              <a:schemeClr val="accent1"/>
            </a:solidFill>
          </a:ln>
        </p:spPr>
        <p:txBody>
          <a:bodyPr wrap="square" rtlCol="0">
            <a:spAutoFit/>
          </a:bodyPr>
          <a:lstStyle/>
          <a:p>
            <a:r>
              <a:rPr lang="en-US" sz="1400" b="1" dirty="0"/>
              <a:t>Note JUMPER only used for IBM testing</a:t>
            </a:r>
          </a:p>
          <a:p>
            <a:r>
              <a:rPr lang="en-US" sz="1400" b="1" dirty="0"/>
              <a:t>But could select higher ROM 8x8 characters via A12</a:t>
            </a:r>
          </a:p>
          <a:p>
            <a:r>
              <a:rPr lang="en-US" sz="1400" b="1" dirty="0"/>
              <a:t>A12 = 0 for now</a:t>
            </a:r>
          </a:p>
        </p:txBody>
      </p:sp>
      <p:sp>
        <p:nvSpPr>
          <p:cNvPr id="8" name="TextBox 7">
            <a:extLst>
              <a:ext uri="{FF2B5EF4-FFF2-40B4-BE49-F238E27FC236}">
                <a16:creationId xmlns:a16="http://schemas.microsoft.com/office/drawing/2014/main" id="{6D212AD1-CBE6-3E52-06C7-1D3BDB83EF28}"/>
              </a:ext>
            </a:extLst>
          </p:cNvPr>
          <p:cNvSpPr txBox="1"/>
          <p:nvPr/>
        </p:nvSpPr>
        <p:spPr>
          <a:xfrm>
            <a:off x="7534839" y="627264"/>
            <a:ext cx="3737010" cy="523220"/>
          </a:xfrm>
          <a:prstGeom prst="rect">
            <a:avLst/>
          </a:prstGeom>
          <a:solidFill>
            <a:srgbClr val="FF0000"/>
          </a:solidFill>
          <a:ln>
            <a:solidFill>
              <a:schemeClr val="accent1"/>
            </a:solidFill>
          </a:ln>
        </p:spPr>
        <p:txBody>
          <a:bodyPr wrap="square" rtlCol="0">
            <a:spAutoFit/>
          </a:bodyPr>
          <a:lstStyle/>
          <a:p>
            <a:r>
              <a:rPr lang="en-US" sz="1400" b="1" dirty="0"/>
              <a:t>Right hand character bit to widen </a:t>
            </a:r>
          </a:p>
          <a:p>
            <a:r>
              <a:rPr lang="en-US" sz="1400" b="1" dirty="0"/>
              <a:t>Graphic characters C0h-DFh to 9 bits</a:t>
            </a:r>
          </a:p>
        </p:txBody>
      </p:sp>
      <p:sp>
        <p:nvSpPr>
          <p:cNvPr id="9" name="TextBox 8">
            <a:extLst>
              <a:ext uri="{FF2B5EF4-FFF2-40B4-BE49-F238E27FC236}">
                <a16:creationId xmlns:a16="http://schemas.microsoft.com/office/drawing/2014/main" id="{0C7BB382-69BD-92A0-9EF9-23C9DDC27965}"/>
              </a:ext>
            </a:extLst>
          </p:cNvPr>
          <p:cNvSpPr txBox="1"/>
          <p:nvPr/>
        </p:nvSpPr>
        <p:spPr>
          <a:xfrm>
            <a:off x="8135812" y="4222032"/>
            <a:ext cx="3311441" cy="738664"/>
          </a:xfrm>
          <a:prstGeom prst="rect">
            <a:avLst/>
          </a:prstGeom>
          <a:solidFill>
            <a:srgbClr val="FF0000"/>
          </a:solidFill>
          <a:ln>
            <a:solidFill>
              <a:schemeClr val="accent1"/>
            </a:solidFill>
          </a:ln>
        </p:spPr>
        <p:txBody>
          <a:bodyPr wrap="square" rtlCol="0">
            <a:spAutoFit/>
          </a:bodyPr>
          <a:lstStyle/>
          <a:p>
            <a:r>
              <a:rPr lang="en-US" sz="1400" b="1" dirty="0"/>
              <a:t>Character bits for</a:t>
            </a:r>
          </a:p>
          <a:p>
            <a:r>
              <a:rPr lang="en-US" sz="1400" b="1" dirty="0"/>
              <a:t>Graphic characters C0h-DFh to 9 bits</a:t>
            </a:r>
          </a:p>
          <a:p>
            <a:r>
              <a:rPr lang="en-US" sz="1400" b="1" dirty="0"/>
              <a:t>SERIN provides 9</a:t>
            </a:r>
            <a:r>
              <a:rPr lang="en-US" sz="1400" b="1" baseline="30000" dirty="0"/>
              <a:t>th</a:t>
            </a:r>
            <a:r>
              <a:rPr lang="en-US" sz="1400" b="1" dirty="0"/>
              <a:t> pixel</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DD065EE-0F34-2AD4-FA83-6395E3FE4C3C}"/>
                  </a:ext>
                </a:extLst>
              </p14:cNvPr>
              <p14:cNvContentPartPr/>
              <p14:nvPr/>
            </p14:nvContentPartPr>
            <p14:xfrm>
              <a:off x="10291048" y="5373217"/>
              <a:ext cx="293040" cy="27000"/>
            </p14:xfrm>
          </p:contentPart>
        </mc:Choice>
        <mc:Fallback xmlns="">
          <p:pic>
            <p:nvPicPr>
              <p:cNvPr id="10" name="Ink 9">
                <a:extLst>
                  <a:ext uri="{FF2B5EF4-FFF2-40B4-BE49-F238E27FC236}">
                    <a16:creationId xmlns:a16="http://schemas.microsoft.com/office/drawing/2014/main" id="{DDD065EE-0F34-2AD4-FA83-6395E3FE4C3C}"/>
                  </a:ext>
                </a:extLst>
              </p:cNvPr>
              <p:cNvPicPr/>
              <p:nvPr/>
            </p:nvPicPr>
            <p:blipFill>
              <a:blip r:embed="rId6"/>
              <a:stretch>
                <a:fillRect/>
              </a:stretch>
            </p:blipFill>
            <p:spPr>
              <a:xfrm>
                <a:off x="10255048" y="5301217"/>
                <a:ext cx="364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5D493385-6533-C55E-5491-5866A662EC0C}"/>
                  </a:ext>
                </a:extLst>
              </p14:cNvPr>
              <p14:cNvContentPartPr/>
              <p14:nvPr/>
            </p14:nvContentPartPr>
            <p14:xfrm>
              <a:off x="10282408" y="5580937"/>
              <a:ext cx="335880" cy="18720"/>
            </p14:xfrm>
          </p:contentPart>
        </mc:Choice>
        <mc:Fallback xmlns="">
          <p:pic>
            <p:nvPicPr>
              <p:cNvPr id="11" name="Ink 10">
                <a:extLst>
                  <a:ext uri="{FF2B5EF4-FFF2-40B4-BE49-F238E27FC236}">
                    <a16:creationId xmlns:a16="http://schemas.microsoft.com/office/drawing/2014/main" id="{5D493385-6533-C55E-5491-5866A662EC0C}"/>
                  </a:ext>
                </a:extLst>
              </p:cNvPr>
              <p:cNvPicPr/>
              <p:nvPr/>
            </p:nvPicPr>
            <p:blipFill>
              <a:blip r:embed="rId8"/>
              <a:stretch>
                <a:fillRect/>
              </a:stretch>
            </p:blipFill>
            <p:spPr>
              <a:xfrm>
                <a:off x="10246768" y="5509297"/>
                <a:ext cx="407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B598DA3C-6B12-DBDC-5780-6C9174031F41}"/>
                  </a:ext>
                </a:extLst>
              </p14:cNvPr>
              <p14:cNvContentPartPr/>
              <p14:nvPr/>
            </p14:nvContentPartPr>
            <p14:xfrm>
              <a:off x="10282408" y="5753737"/>
              <a:ext cx="344520" cy="360"/>
            </p14:xfrm>
          </p:contentPart>
        </mc:Choice>
        <mc:Fallback xmlns="">
          <p:pic>
            <p:nvPicPr>
              <p:cNvPr id="12" name="Ink 11">
                <a:extLst>
                  <a:ext uri="{FF2B5EF4-FFF2-40B4-BE49-F238E27FC236}">
                    <a16:creationId xmlns:a16="http://schemas.microsoft.com/office/drawing/2014/main" id="{B598DA3C-6B12-DBDC-5780-6C9174031F41}"/>
                  </a:ext>
                </a:extLst>
              </p:cNvPr>
              <p:cNvPicPr/>
              <p:nvPr/>
            </p:nvPicPr>
            <p:blipFill>
              <a:blip r:embed="rId10"/>
              <a:stretch>
                <a:fillRect/>
              </a:stretch>
            </p:blipFill>
            <p:spPr>
              <a:xfrm>
                <a:off x="10246768" y="5682097"/>
                <a:ext cx="41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27866F8-DDC9-126F-E0E4-335D63214FE5}"/>
                  </a:ext>
                </a:extLst>
              </p14:cNvPr>
              <p14:cNvContentPartPr/>
              <p14:nvPr/>
            </p14:nvContentPartPr>
            <p14:xfrm>
              <a:off x="10274128" y="1336537"/>
              <a:ext cx="830880" cy="43920"/>
            </p14:xfrm>
          </p:contentPart>
        </mc:Choice>
        <mc:Fallback xmlns="">
          <p:pic>
            <p:nvPicPr>
              <p:cNvPr id="13" name="Ink 12">
                <a:extLst>
                  <a:ext uri="{FF2B5EF4-FFF2-40B4-BE49-F238E27FC236}">
                    <a16:creationId xmlns:a16="http://schemas.microsoft.com/office/drawing/2014/main" id="{027866F8-DDC9-126F-E0E4-335D63214FE5}"/>
                  </a:ext>
                </a:extLst>
              </p:cNvPr>
              <p:cNvPicPr/>
              <p:nvPr/>
            </p:nvPicPr>
            <p:blipFill>
              <a:blip r:embed="rId12"/>
              <a:stretch>
                <a:fillRect/>
              </a:stretch>
            </p:blipFill>
            <p:spPr>
              <a:xfrm>
                <a:off x="10238128" y="1264537"/>
                <a:ext cx="902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3D49671C-9796-A452-F701-D24B4330B46E}"/>
                  </a:ext>
                </a:extLst>
              </p14:cNvPr>
              <p14:cNvContentPartPr/>
              <p14:nvPr/>
            </p14:nvContentPartPr>
            <p14:xfrm>
              <a:off x="10239568" y="2250577"/>
              <a:ext cx="922320" cy="62280"/>
            </p14:xfrm>
          </p:contentPart>
        </mc:Choice>
        <mc:Fallback xmlns="">
          <p:pic>
            <p:nvPicPr>
              <p:cNvPr id="14" name="Ink 13">
                <a:extLst>
                  <a:ext uri="{FF2B5EF4-FFF2-40B4-BE49-F238E27FC236}">
                    <a16:creationId xmlns:a16="http://schemas.microsoft.com/office/drawing/2014/main" id="{3D49671C-9796-A452-F701-D24B4330B46E}"/>
                  </a:ext>
                </a:extLst>
              </p:cNvPr>
              <p:cNvPicPr/>
              <p:nvPr/>
            </p:nvPicPr>
            <p:blipFill>
              <a:blip r:embed="rId14"/>
              <a:stretch>
                <a:fillRect/>
              </a:stretch>
            </p:blipFill>
            <p:spPr>
              <a:xfrm>
                <a:off x="10203568" y="2178577"/>
                <a:ext cx="9939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3CB4BF78-A125-A3B9-75F7-289EE81573C1}"/>
                  </a:ext>
                </a:extLst>
              </p14:cNvPr>
              <p14:cNvContentPartPr/>
              <p14:nvPr/>
            </p14:nvContentPartPr>
            <p14:xfrm>
              <a:off x="1837168" y="4813417"/>
              <a:ext cx="401760" cy="12600"/>
            </p14:xfrm>
          </p:contentPart>
        </mc:Choice>
        <mc:Fallback xmlns="">
          <p:pic>
            <p:nvPicPr>
              <p:cNvPr id="15" name="Ink 14">
                <a:extLst>
                  <a:ext uri="{FF2B5EF4-FFF2-40B4-BE49-F238E27FC236}">
                    <a16:creationId xmlns:a16="http://schemas.microsoft.com/office/drawing/2014/main" id="{3CB4BF78-A125-A3B9-75F7-289EE81573C1}"/>
                  </a:ext>
                </a:extLst>
              </p:cNvPr>
              <p:cNvPicPr/>
              <p:nvPr/>
            </p:nvPicPr>
            <p:blipFill>
              <a:blip r:embed="rId16"/>
              <a:stretch>
                <a:fillRect/>
              </a:stretch>
            </p:blipFill>
            <p:spPr>
              <a:xfrm>
                <a:off x="1801168" y="4741777"/>
                <a:ext cx="4734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D8100CFC-4219-129A-D1CA-2ED05D202A4F}"/>
                  </a:ext>
                </a:extLst>
              </p14:cNvPr>
              <p14:cNvContentPartPr/>
              <p14:nvPr/>
            </p14:nvContentPartPr>
            <p14:xfrm>
              <a:off x="6866368" y="3769417"/>
              <a:ext cx="284760" cy="9360"/>
            </p14:xfrm>
          </p:contentPart>
        </mc:Choice>
        <mc:Fallback xmlns="">
          <p:pic>
            <p:nvPicPr>
              <p:cNvPr id="17" name="Ink 16">
                <a:extLst>
                  <a:ext uri="{FF2B5EF4-FFF2-40B4-BE49-F238E27FC236}">
                    <a16:creationId xmlns:a16="http://schemas.microsoft.com/office/drawing/2014/main" id="{D8100CFC-4219-129A-D1CA-2ED05D202A4F}"/>
                  </a:ext>
                </a:extLst>
              </p:cNvPr>
              <p:cNvPicPr/>
              <p:nvPr/>
            </p:nvPicPr>
            <p:blipFill>
              <a:blip r:embed="rId20"/>
              <a:stretch>
                <a:fillRect/>
              </a:stretch>
            </p:blipFill>
            <p:spPr>
              <a:xfrm>
                <a:off x="6830368" y="3697777"/>
                <a:ext cx="356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4C8F2DDE-7D9C-0713-98FE-76D3BD87A97F}"/>
                  </a:ext>
                </a:extLst>
              </p14:cNvPr>
              <p14:cNvContentPartPr/>
              <p14:nvPr/>
            </p14:nvContentPartPr>
            <p14:xfrm>
              <a:off x="1966768" y="1699057"/>
              <a:ext cx="19080" cy="323640"/>
            </p14:xfrm>
          </p:contentPart>
        </mc:Choice>
        <mc:Fallback xmlns="">
          <p:pic>
            <p:nvPicPr>
              <p:cNvPr id="7" name="Ink 6">
                <a:extLst>
                  <a:ext uri="{FF2B5EF4-FFF2-40B4-BE49-F238E27FC236}">
                    <a16:creationId xmlns:a16="http://schemas.microsoft.com/office/drawing/2014/main" id="{4C8F2DDE-7D9C-0713-98FE-76D3BD87A97F}"/>
                  </a:ext>
                </a:extLst>
              </p:cNvPr>
              <p:cNvPicPr/>
              <p:nvPr/>
            </p:nvPicPr>
            <p:blipFill>
              <a:blip r:embed="rId26"/>
              <a:stretch>
                <a:fillRect/>
              </a:stretch>
            </p:blipFill>
            <p:spPr>
              <a:xfrm>
                <a:off x="1930768" y="1627417"/>
                <a:ext cx="907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721CFD1C-AEE7-BA38-2E27-8A8F42E956F0}"/>
                  </a:ext>
                </a:extLst>
              </p14:cNvPr>
              <p14:cNvContentPartPr/>
              <p14:nvPr/>
            </p14:nvContentPartPr>
            <p14:xfrm>
              <a:off x="2053168" y="1699057"/>
              <a:ext cx="7920" cy="388440"/>
            </p14:xfrm>
          </p:contentPart>
        </mc:Choice>
        <mc:Fallback xmlns="">
          <p:pic>
            <p:nvPicPr>
              <p:cNvPr id="19" name="Ink 18">
                <a:extLst>
                  <a:ext uri="{FF2B5EF4-FFF2-40B4-BE49-F238E27FC236}">
                    <a16:creationId xmlns:a16="http://schemas.microsoft.com/office/drawing/2014/main" id="{721CFD1C-AEE7-BA38-2E27-8A8F42E956F0}"/>
                  </a:ext>
                </a:extLst>
              </p:cNvPr>
              <p:cNvPicPr/>
              <p:nvPr/>
            </p:nvPicPr>
            <p:blipFill>
              <a:blip r:embed="rId28"/>
              <a:stretch>
                <a:fillRect/>
              </a:stretch>
            </p:blipFill>
            <p:spPr>
              <a:xfrm>
                <a:off x="2017168" y="1627417"/>
                <a:ext cx="795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377681E5-D6A9-2B91-5BA5-A6904302E970}"/>
                  </a:ext>
                </a:extLst>
              </p14:cNvPr>
              <p14:cNvContentPartPr/>
              <p14:nvPr/>
            </p14:nvContentPartPr>
            <p14:xfrm>
              <a:off x="1862368" y="2406817"/>
              <a:ext cx="245160" cy="1348200"/>
            </p14:xfrm>
          </p:contentPart>
        </mc:Choice>
        <mc:Fallback xmlns="">
          <p:pic>
            <p:nvPicPr>
              <p:cNvPr id="20" name="Ink 19">
                <a:extLst>
                  <a:ext uri="{FF2B5EF4-FFF2-40B4-BE49-F238E27FC236}">
                    <a16:creationId xmlns:a16="http://schemas.microsoft.com/office/drawing/2014/main" id="{377681E5-D6A9-2B91-5BA5-A6904302E970}"/>
                  </a:ext>
                </a:extLst>
              </p:cNvPr>
              <p:cNvPicPr/>
              <p:nvPr/>
            </p:nvPicPr>
            <p:blipFill>
              <a:blip r:embed="rId30"/>
              <a:stretch>
                <a:fillRect/>
              </a:stretch>
            </p:blipFill>
            <p:spPr>
              <a:xfrm>
                <a:off x="1826368" y="2334817"/>
                <a:ext cx="31680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FAEA6082-DA08-E7B2-881D-5042415479B8}"/>
                  </a:ext>
                </a:extLst>
              </p14:cNvPr>
              <p14:cNvContentPartPr/>
              <p14:nvPr/>
            </p14:nvContentPartPr>
            <p14:xfrm>
              <a:off x="1768408" y="5115457"/>
              <a:ext cx="340920" cy="35280"/>
            </p14:xfrm>
          </p:contentPart>
        </mc:Choice>
        <mc:Fallback xmlns="">
          <p:pic>
            <p:nvPicPr>
              <p:cNvPr id="21" name="Ink 20">
                <a:extLst>
                  <a:ext uri="{FF2B5EF4-FFF2-40B4-BE49-F238E27FC236}">
                    <a16:creationId xmlns:a16="http://schemas.microsoft.com/office/drawing/2014/main" id="{FAEA6082-DA08-E7B2-881D-5042415479B8}"/>
                  </a:ext>
                </a:extLst>
              </p:cNvPr>
              <p:cNvPicPr/>
              <p:nvPr/>
            </p:nvPicPr>
            <p:blipFill>
              <a:blip r:embed="rId32"/>
              <a:stretch>
                <a:fillRect/>
              </a:stretch>
            </p:blipFill>
            <p:spPr>
              <a:xfrm>
                <a:off x="1732408" y="5043457"/>
                <a:ext cx="412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C2E1DF83-71D8-B3F4-CAB3-CE372643159E}"/>
                  </a:ext>
                </a:extLst>
              </p14:cNvPr>
              <p14:cNvContentPartPr/>
              <p14:nvPr/>
            </p14:nvContentPartPr>
            <p14:xfrm>
              <a:off x="4597731" y="4328057"/>
              <a:ext cx="365400" cy="360"/>
            </p14:xfrm>
          </p:contentPart>
        </mc:Choice>
        <mc:Fallback xmlns="">
          <p:pic>
            <p:nvPicPr>
              <p:cNvPr id="22" name="Ink 21">
                <a:extLst>
                  <a:ext uri="{FF2B5EF4-FFF2-40B4-BE49-F238E27FC236}">
                    <a16:creationId xmlns:a16="http://schemas.microsoft.com/office/drawing/2014/main" id="{C2E1DF83-71D8-B3F4-CAB3-CE372643159E}"/>
                  </a:ext>
                </a:extLst>
              </p:cNvPr>
              <p:cNvPicPr/>
              <p:nvPr/>
            </p:nvPicPr>
            <p:blipFill>
              <a:blip r:embed="rId34"/>
              <a:stretch>
                <a:fillRect/>
              </a:stretch>
            </p:blipFill>
            <p:spPr>
              <a:xfrm>
                <a:off x="4562091" y="4256057"/>
                <a:ext cx="437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C986E6A5-8E58-76E6-7025-564E5FCAA41B}"/>
                  </a:ext>
                </a:extLst>
              </p14:cNvPr>
              <p14:cNvContentPartPr/>
              <p14:nvPr/>
            </p14:nvContentPartPr>
            <p14:xfrm>
              <a:off x="1790811" y="4319057"/>
              <a:ext cx="482040" cy="18000"/>
            </p14:xfrm>
          </p:contentPart>
        </mc:Choice>
        <mc:Fallback xmlns="">
          <p:pic>
            <p:nvPicPr>
              <p:cNvPr id="23" name="Ink 22">
                <a:extLst>
                  <a:ext uri="{FF2B5EF4-FFF2-40B4-BE49-F238E27FC236}">
                    <a16:creationId xmlns:a16="http://schemas.microsoft.com/office/drawing/2014/main" id="{C986E6A5-8E58-76E6-7025-564E5FCAA41B}"/>
                  </a:ext>
                </a:extLst>
              </p:cNvPr>
              <p:cNvPicPr/>
              <p:nvPr/>
            </p:nvPicPr>
            <p:blipFill>
              <a:blip r:embed="rId36"/>
              <a:stretch>
                <a:fillRect/>
              </a:stretch>
            </p:blipFill>
            <p:spPr>
              <a:xfrm>
                <a:off x="1754811" y="4247057"/>
                <a:ext cx="553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5BA10AB1-03D3-D923-8DC3-5F7633B5BC75}"/>
                  </a:ext>
                </a:extLst>
              </p14:cNvPr>
              <p14:cNvContentPartPr/>
              <p14:nvPr/>
            </p14:nvContentPartPr>
            <p14:xfrm>
              <a:off x="6834228" y="1505135"/>
              <a:ext cx="624240" cy="25200"/>
            </p14:xfrm>
          </p:contentPart>
        </mc:Choice>
        <mc:Fallback xmlns="">
          <p:pic>
            <p:nvPicPr>
              <p:cNvPr id="24" name="Ink 23">
                <a:extLst>
                  <a:ext uri="{FF2B5EF4-FFF2-40B4-BE49-F238E27FC236}">
                    <a16:creationId xmlns:a16="http://schemas.microsoft.com/office/drawing/2014/main" id="{5BA10AB1-03D3-D923-8DC3-5F7633B5BC75}"/>
                  </a:ext>
                </a:extLst>
              </p:cNvPr>
              <p:cNvPicPr/>
              <p:nvPr/>
            </p:nvPicPr>
            <p:blipFill>
              <a:blip r:embed="rId38"/>
              <a:stretch>
                <a:fillRect/>
              </a:stretch>
            </p:blipFill>
            <p:spPr>
              <a:xfrm>
                <a:off x="6798228" y="1433495"/>
                <a:ext cx="695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6D024BC2-E267-2036-83CB-6E7F6BD63CA4}"/>
                  </a:ext>
                </a:extLst>
              </p14:cNvPr>
              <p14:cNvContentPartPr/>
              <p14:nvPr/>
            </p14:nvContentPartPr>
            <p14:xfrm>
              <a:off x="4729668" y="1480655"/>
              <a:ext cx="674280" cy="9360"/>
            </p14:xfrm>
          </p:contentPart>
        </mc:Choice>
        <mc:Fallback xmlns="">
          <p:pic>
            <p:nvPicPr>
              <p:cNvPr id="25" name="Ink 24">
                <a:extLst>
                  <a:ext uri="{FF2B5EF4-FFF2-40B4-BE49-F238E27FC236}">
                    <a16:creationId xmlns:a16="http://schemas.microsoft.com/office/drawing/2014/main" id="{6D024BC2-E267-2036-83CB-6E7F6BD63CA4}"/>
                  </a:ext>
                </a:extLst>
              </p:cNvPr>
              <p:cNvPicPr/>
              <p:nvPr/>
            </p:nvPicPr>
            <p:blipFill>
              <a:blip r:embed="rId40"/>
              <a:stretch>
                <a:fillRect/>
              </a:stretch>
            </p:blipFill>
            <p:spPr>
              <a:xfrm>
                <a:off x="4693668" y="1409015"/>
                <a:ext cx="745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7FCF25A5-8999-96D9-0F40-02C27000B75B}"/>
                  </a:ext>
                </a:extLst>
              </p14:cNvPr>
              <p14:cNvContentPartPr/>
              <p14:nvPr/>
            </p14:nvContentPartPr>
            <p14:xfrm>
              <a:off x="2908428" y="2270135"/>
              <a:ext cx="559440" cy="47880"/>
            </p14:xfrm>
          </p:contentPart>
        </mc:Choice>
        <mc:Fallback xmlns="">
          <p:pic>
            <p:nvPicPr>
              <p:cNvPr id="26" name="Ink 25">
                <a:extLst>
                  <a:ext uri="{FF2B5EF4-FFF2-40B4-BE49-F238E27FC236}">
                    <a16:creationId xmlns:a16="http://schemas.microsoft.com/office/drawing/2014/main" id="{7FCF25A5-8999-96D9-0F40-02C27000B75B}"/>
                  </a:ext>
                </a:extLst>
              </p:cNvPr>
              <p:cNvPicPr/>
              <p:nvPr/>
            </p:nvPicPr>
            <p:blipFill>
              <a:blip r:embed="rId42"/>
              <a:stretch>
                <a:fillRect/>
              </a:stretch>
            </p:blipFill>
            <p:spPr>
              <a:xfrm>
                <a:off x="2872788" y="2198135"/>
                <a:ext cx="631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63D88225-1C62-3999-B6F0-6D57D422F676}"/>
                  </a:ext>
                </a:extLst>
              </p14:cNvPr>
              <p14:cNvContentPartPr/>
              <p14:nvPr/>
            </p14:nvContentPartPr>
            <p14:xfrm>
              <a:off x="1623468" y="4972915"/>
              <a:ext cx="549720" cy="20160"/>
            </p14:xfrm>
          </p:contentPart>
        </mc:Choice>
        <mc:Fallback xmlns="">
          <p:pic>
            <p:nvPicPr>
              <p:cNvPr id="27" name="Ink 26">
                <a:extLst>
                  <a:ext uri="{FF2B5EF4-FFF2-40B4-BE49-F238E27FC236}">
                    <a16:creationId xmlns:a16="http://schemas.microsoft.com/office/drawing/2014/main" id="{63D88225-1C62-3999-B6F0-6D57D422F676}"/>
                  </a:ext>
                </a:extLst>
              </p:cNvPr>
              <p:cNvPicPr/>
              <p:nvPr/>
            </p:nvPicPr>
            <p:blipFill>
              <a:blip r:embed="rId44"/>
              <a:stretch>
                <a:fillRect/>
              </a:stretch>
            </p:blipFill>
            <p:spPr>
              <a:xfrm>
                <a:off x="1587828" y="4900915"/>
                <a:ext cx="621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19903041-A495-41C5-B5B0-B32B5C1479B8}"/>
                  </a:ext>
                </a:extLst>
              </p14:cNvPr>
              <p14:cNvContentPartPr/>
              <p14:nvPr/>
            </p14:nvContentPartPr>
            <p14:xfrm>
              <a:off x="6559068" y="3880675"/>
              <a:ext cx="204840" cy="19080"/>
            </p14:xfrm>
          </p:contentPart>
        </mc:Choice>
        <mc:Fallback xmlns="">
          <p:pic>
            <p:nvPicPr>
              <p:cNvPr id="30" name="Ink 29">
                <a:extLst>
                  <a:ext uri="{FF2B5EF4-FFF2-40B4-BE49-F238E27FC236}">
                    <a16:creationId xmlns:a16="http://schemas.microsoft.com/office/drawing/2014/main" id="{19903041-A495-41C5-B5B0-B32B5C1479B8}"/>
                  </a:ext>
                </a:extLst>
              </p:cNvPr>
              <p:cNvPicPr/>
              <p:nvPr/>
            </p:nvPicPr>
            <p:blipFill>
              <a:blip r:embed="rId46"/>
              <a:stretch>
                <a:fillRect/>
              </a:stretch>
            </p:blipFill>
            <p:spPr>
              <a:xfrm>
                <a:off x="6523428" y="3809035"/>
                <a:ext cx="276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80BE2D71-4748-FF55-DE35-D550F51AE723}"/>
                  </a:ext>
                </a:extLst>
              </p14:cNvPr>
              <p14:cNvContentPartPr/>
              <p14:nvPr/>
            </p14:nvContentPartPr>
            <p14:xfrm>
              <a:off x="6550068" y="4000195"/>
              <a:ext cx="279000" cy="21600"/>
            </p14:xfrm>
          </p:contentPart>
        </mc:Choice>
        <mc:Fallback xmlns="">
          <p:pic>
            <p:nvPicPr>
              <p:cNvPr id="31" name="Ink 30">
                <a:extLst>
                  <a:ext uri="{FF2B5EF4-FFF2-40B4-BE49-F238E27FC236}">
                    <a16:creationId xmlns:a16="http://schemas.microsoft.com/office/drawing/2014/main" id="{80BE2D71-4748-FF55-DE35-D550F51AE723}"/>
                  </a:ext>
                </a:extLst>
              </p:cNvPr>
              <p:cNvPicPr/>
              <p:nvPr/>
            </p:nvPicPr>
            <p:blipFill>
              <a:blip r:embed="rId48"/>
              <a:stretch>
                <a:fillRect/>
              </a:stretch>
            </p:blipFill>
            <p:spPr>
              <a:xfrm>
                <a:off x="6514068" y="3928555"/>
                <a:ext cx="350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C409D080-B40C-89B4-DAD1-042AA6D96F7D}"/>
                  </a:ext>
                </a:extLst>
              </p14:cNvPr>
              <p14:cNvContentPartPr/>
              <p14:nvPr/>
            </p14:nvContentPartPr>
            <p14:xfrm>
              <a:off x="1716708" y="3992995"/>
              <a:ext cx="428400" cy="28800"/>
            </p14:xfrm>
          </p:contentPart>
        </mc:Choice>
        <mc:Fallback xmlns="">
          <p:pic>
            <p:nvPicPr>
              <p:cNvPr id="32" name="Ink 31">
                <a:extLst>
                  <a:ext uri="{FF2B5EF4-FFF2-40B4-BE49-F238E27FC236}">
                    <a16:creationId xmlns:a16="http://schemas.microsoft.com/office/drawing/2014/main" id="{C409D080-B40C-89B4-DAD1-042AA6D96F7D}"/>
                  </a:ext>
                </a:extLst>
              </p:cNvPr>
              <p:cNvPicPr/>
              <p:nvPr/>
            </p:nvPicPr>
            <p:blipFill>
              <a:blip r:embed="rId50"/>
              <a:stretch>
                <a:fillRect/>
              </a:stretch>
            </p:blipFill>
            <p:spPr>
              <a:xfrm>
                <a:off x="1680708" y="3921355"/>
                <a:ext cx="500040" cy="172440"/>
              </a:xfrm>
              <a:prstGeom prst="rect">
                <a:avLst/>
              </a:prstGeom>
            </p:spPr>
          </p:pic>
        </mc:Fallback>
      </mc:AlternateContent>
      <p:sp>
        <p:nvSpPr>
          <p:cNvPr id="33" name="TextBox 32">
            <a:extLst>
              <a:ext uri="{FF2B5EF4-FFF2-40B4-BE49-F238E27FC236}">
                <a16:creationId xmlns:a16="http://schemas.microsoft.com/office/drawing/2014/main" id="{BD433FA4-18C5-E66B-284E-E87E610DA8AD}"/>
              </a:ext>
            </a:extLst>
          </p:cNvPr>
          <p:cNvSpPr txBox="1"/>
          <p:nvPr/>
        </p:nvSpPr>
        <p:spPr>
          <a:xfrm>
            <a:off x="7504124" y="2744224"/>
            <a:ext cx="3737010" cy="523220"/>
          </a:xfrm>
          <a:prstGeom prst="rect">
            <a:avLst/>
          </a:prstGeom>
          <a:solidFill>
            <a:srgbClr val="FFFF00"/>
          </a:solidFill>
          <a:ln>
            <a:solidFill>
              <a:schemeClr val="accent1"/>
            </a:solidFill>
          </a:ln>
        </p:spPr>
        <p:txBody>
          <a:bodyPr wrap="square" rtlCol="0">
            <a:spAutoFit/>
          </a:bodyPr>
          <a:lstStyle/>
          <a:p>
            <a:r>
              <a:rPr lang="en-US" sz="1400" b="1" dirty="0"/>
              <a:t>Character Generator A0-A3=RA0-RA3</a:t>
            </a:r>
          </a:p>
          <a:p>
            <a:r>
              <a:rPr lang="en-US" sz="1400" b="1" dirty="0"/>
              <a:t>A4-A11=CC0-CC7,  A12=0</a:t>
            </a:r>
          </a:p>
        </p:txBody>
      </p:sp>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66D99FAB-E93C-F2E4-1898-D15C3C7E2506}"/>
                  </a:ext>
                </a:extLst>
              </p14:cNvPr>
              <p14:cNvContentPartPr/>
              <p14:nvPr/>
            </p14:nvContentPartPr>
            <p14:xfrm>
              <a:off x="1726068" y="5270995"/>
              <a:ext cx="424440" cy="21960"/>
            </p14:xfrm>
          </p:contentPart>
        </mc:Choice>
        <mc:Fallback xmlns="">
          <p:pic>
            <p:nvPicPr>
              <p:cNvPr id="34" name="Ink 33">
                <a:extLst>
                  <a:ext uri="{FF2B5EF4-FFF2-40B4-BE49-F238E27FC236}">
                    <a16:creationId xmlns:a16="http://schemas.microsoft.com/office/drawing/2014/main" id="{66D99FAB-E93C-F2E4-1898-D15C3C7E2506}"/>
                  </a:ext>
                </a:extLst>
              </p:cNvPr>
              <p:cNvPicPr/>
              <p:nvPr/>
            </p:nvPicPr>
            <p:blipFill>
              <a:blip r:embed="rId52"/>
              <a:stretch>
                <a:fillRect/>
              </a:stretch>
            </p:blipFill>
            <p:spPr>
              <a:xfrm>
                <a:off x="1690428" y="5199355"/>
                <a:ext cx="496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4020DEA-CD1D-5FED-11FA-6A9D62F99E44}"/>
                  </a:ext>
                </a:extLst>
              </p14:cNvPr>
              <p14:cNvContentPartPr/>
              <p14:nvPr/>
            </p14:nvContentPartPr>
            <p14:xfrm>
              <a:off x="6531348" y="4204315"/>
              <a:ext cx="360" cy="3960"/>
            </p14:xfrm>
          </p:contentPart>
        </mc:Choice>
        <mc:Fallback xmlns="">
          <p:pic>
            <p:nvPicPr>
              <p:cNvPr id="35" name="Ink 34">
                <a:extLst>
                  <a:ext uri="{FF2B5EF4-FFF2-40B4-BE49-F238E27FC236}">
                    <a16:creationId xmlns:a16="http://schemas.microsoft.com/office/drawing/2014/main" id="{C4020DEA-CD1D-5FED-11FA-6A9D62F99E44}"/>
                  </a:ext>
                </a:extLst>
              </p:cNvPr>
              <p:cNvPicPr/>
              <p:nvPr/>
            </p:nvPicPr>
            <p:blipFill>
              <a:blip r:embed="rId54"/>
              <a:stretch>
                <a:fillRect/>
              </a:stretch>
            </p:blipFill>
            <p:spPr>
              <a:xfrm>
                <a:off x="6495708" y="4132315"/>
                <a:ext cx="72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5EA1E61F-2EBD-704E-9016-2C2CEF555012}"/>
                  </a:ext>
                </a:extLst>
              </p14:cNvPr>
              <p14:cNvContentPartPr/>
              <p14:nvPr/>
            </p14:nvContentPartPr>
            <p14:xfrm>
              <a:off x="6521988" y="4170475"/>
              <a:ext cx="279360" cy="360"/>
            </p14:xfrm>
          </p:contentPart>
        </mc:Choice>
        <mc:Fallback xmlns="">
          <p:pic>
            <p:nvPicPr>
              <p:cNvPr id="36" name="Ink 35">
                <a:extLst>
                  <a:ext uri="{FF2B5EF4-FFF2-40B4-BE49-F238E27FC236}">
                    <a16:creationId xmlns:a16="http://schemas.microsoft.com/office/drawing/2014/main" id="{5EA1E61F-2EBD-704E-9016-2C2CEF555012}"/>
                  </a:ext>
                </a:extLst>
              </p:cNvPr>
              <p:cNvPicPr/>
              <p:nvPr/>
            </p:nvPicPr>
            <p:blipFill>
              <a:blip r:embed="rId56"/>
              <a:stretch>
                <a:fillRect/>
              </a:stretch>
            </p:blipFill>
            <p:spPr>
              <a:xfrm>
                <a:off x="6485988" y="4098835"/>
                <a:ext cx="351000" cy="144000"/>
              </a:xfrm>
              <a:prstGeom prst="rect">
                <a:avLst/>
              </a:prstGeom>
            </p:spPr>
          </p:pic>
        </mc:Fallback>
      </mc:AlternateContent>
      <p:sp>
        <p:nvSpPr>
          <p:cNvPr id="37" name="TextBox 36">
            <a:extLst>
              <a:ext uri="{FF2B5EF4-FFF2-40B4-BE49-F238E27FC236}">
                <a16:creationId xmlns:a16="http://schemas.microsoft.com/office/drawing/2014/main" id="{785361EA-3D9C-6153-7A50-DC38E1BE09FE}"/>
              </a:ext>
            </a:extLst>
          </p:cNvPr>
          <p:cNvSpPr txBox="1"/>
          <p:nvPr/>
        </p:nvSpPr>
        <p:spPr>
          <a:xfrm>
            <a:off x="7504124" y="3402354"/>
            <a:ext cx="3737010" cy="523220"/>
          </a:xfrm>
          <a:prstGeom prst="rect">
            <a:avLst/>
          </a:prstGeom>
          <a:solidFill>
            <a:srgbClr val="FFFF00"/>
          </a:solidFill>
          <a:ln>
            <a:solidFill>
              <a:schemeClr val="accent1"/>
            </a:solidFill>
          </a:ln>
        </p:spPr>
        <p:txBody>
          <a:bodyPr wrap="square" rtlCol="0">
            <a:spAutoFit/>
          </a:bodyPr>
          <a:lstStyle/>
          <a:p>
            <a:r>
              <a:rPr lang="en-US" sz="1400" b="1" dirty="0"/>
              <a:t>-CLR Video goes low with delayed DE but goes high 1 </a:t>
            </a:r>
            <a:r>
              <a:rPr lang="en-US" sz="1400" b="1" dirty="0" err="1"/>
              <a:t>ChClk</a:t>
            </a:r>
            <a:r>
              <a:rPr lang="en-US" sz="1400" b="1" dirty="0"/>
              <a:t> BEFORE delayed DE</a:t>
            </a:r>
          </a:p>
        </p:txBody>
      </p:sp>
    </p:spTree>
    <p:extLst>
      <p:ext uri="{BB962C8B-B14F-4D97-AF65-F5344CB8AC3E}">
        <p14:creationId xmlns:p14="http://schemas.microsoft.com/office/powerpoint/2010/main" val="29793778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BF95ACC4-B10D-FF1A-FA73-6C3A1701A7C5}"/>
              </a:ext>
            </a:extLst>
          </p:cNvPr>
          <p:cNvCxnSpPr>
            <a:cxnSpLocks/>
            <a:stCxn id="10" idx="0"/>
            <a:endCxn id="61" idx="2"/>
          </p:cNvCxnSpPr>
          <p:nvPr/>
        </p:nvCxnSpPr>
        <p:spPr>
          <a:xfrm flipV="1">
            <a:off x="7013399" y="3324873"/>
            <a:ext cx="1645099" cy="6292"/>
          </a:xfrm>
          <a:prstGeom prst="bentConnector3">
            <a:avLst>
              <a:gd name="adj1" fmla="val 50000"/>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E29220F-C268-F467-4427-1127B70B4B57}"/>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31C7D3-5CC5-9822-0EF7-2C1C4E824B84}"/>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6461514" y="5160418"/>
            <a:ext cx="1408946" cy="41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Shift Register</a:t>
            </a:r>
          </a:p>
          <a:p>
            <a:pPr algn="ctr"/>
            <a:r>
              <a:rPr lang="en-US" sz="1600" dirty="0"/>
              <a:t>74ALS166</a:t>
            </a:r>
            <a:endParaRPr lang="en-GB" sz="1600" dirty="0"/>
          </a:p>
        </p:txBody>
      </p:sp>
      <p:sp>
        <p:nvSpPr>
          <p:cNvPr id="7" name="Arrow: Right 6">
            <a:extLst>
              <a:ext uri="{FF2B5EF4-FFF2-40B4-BE49-F238E27FC236}">
                <a16:creationId xmlns:a16="http://schemas.microsoft.com/office/drawing/2014/main" id="{CF96E4D8-7B0F-D5F4-A86F-345BF086D7EF}"/>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1" name="Rectangle 10">
            <a:extLst>
              <a:ext uri="{FF2B5EF4-FFF2-40B4-BE49-F238E27FC236}">
                <a16:creationId xmlns:a16="http://schemas.microsoft.com/office/drawing/2014/main" id="{58F4B967-5AC8-DACA-9261-05FF94957B96}"/>
              </a:ext>
            </a:extLst>
          </p:cNvPr>
          <p:cNvSpPr/>
          <p:nvPr/>
        </p:nvSpPr>
        <p:spPr>
          <a:xfrm>
            <a:off x="4591261" y="4319247"/>
            <a:ext cx="1346212"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 Generator ROM</a:t>
            </a:r>
            <a:endParaRPr lang="en-GB" dirty="0"/>
          </a:p>
        </p:txBody>
      </p:sp>
      <p:sp>
        <p:nvSpPr>
          <p:cNvPr id="19" name="Arrow: Up 18">
            <a:extLst>
              <a:ext uri="{FF2B5EF4-FFF2-40B4-BE49-F238E27FC236}">
                <a16:creationId xmlns:a16="http://schemas.microsoft.com/office/drawing/2014/main" id="{2F64B9C7-48AC-98C9-973F-73D3BC179A1A}"/>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AAE1DB86-DEEA-1E63-7A98-521D8C6AF97D}"/>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37" name="Arrow: Up-Down 36">
            <a:extLst>
              <a:ext uri="{FF2B5EF4-FFF2-40B4-BE49-F238E27FC236}">
                <a16:creationId xmlns:a16="http://schemas.microsoft.com/office/drawing/2014/main" id="{682FE5EA-EF69-C6F3-80DF-CD1658CED5B6}"/>
              </a:ext>
            </a:extLst>
          </p:cNvPr>
          <p:cNvSpPr/>
          <p:nvPr/>
        </p:nvSpPr>
        <p:spPr>
          <a:xfrm rot="6221776">
            <a:off x="5871440" y="4839824"/>
            <a:ext cx="259080" cy="9262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Connector: Elbow 84">
            <a:extLst>
              <a:ext uri="{FF2B5EF4-FFF2-40B4-BE49-F238E27FC236}">
                <a16:creationId xmlns:a16="http://schemas.microsoft.com/office/drawing/2014/main" id="{93334703-C033-EF8F-5DB6-7C06C7E342C5}"/>
              </a:ext>
            </a:extLst>
          </p:cNvPr>
          <p:cNvCxnSpPr>
            <a:cxnSpLocks/>
            <a:stCxn id="4" idx="3"/>
            <a:endCxn id="11" idx="0"/>
          </p:cNvCxnSpPr>
          <p:nvPr/>
        </p:nvCxnSpPr>
        <p:spPr>
          <a:xfrm>
            <a:off x="1135379" y="3901976"/>
            <a:ext cx="4128988" cy="417271"/>
          </a:xfrm>
          <a:prstGeom prst="bentConnector2">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113F36D5-8940-6945-103A-B96E86737AA2}"/>
              </a:ext>
            </a:extLst>
          </p:cNvPr>
          <p:cNvCxnSpPr>
            <a:cxnSpLocks/>
          </p:cNvCxnSpPr>
          <p:nvPr/>
        </p:nvCxnSpPr>
        <p:spPr>
          <a:xfrm>
            <a:off x="4648813" y="3324873"/>
            <a:ext cx="1291598" cy="1021961"/>
          </a:xfrm>
          <a:prstGeom prst="bentConnector3">
            <a:avLst>
              <a:gd name="adj1" fmla="val 9817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B4FE6C2B-2E24-C267-CD24-773B79245AD0}"/>
              </a:ext>
            </a:extLst>
          </p:cNvPr>
          <p:cNvSpPr txBox="1"/>
          <p:nvPr/>
        </p:nvSpPr>
        <p:spPr>
          <a:xfrm>
            <a:off x="3471755" y="3901976"/>
            <a:ext cx="1740971" cy="307777"/>
          </a:xfrm>
          <a:prstGeom prst="rect">
            <a:avLst/>
          </a:prstGeom>
          <a:noFill/>
        </p:spPr>
        <p:txBody>
          <a:bodyPr wrap="square" rtlCol="0">
            <a:spAutoFit/>
          </a:bodyPr>
          <a:lstStyle/>
          <a:p>
            <a:r>
              <a:rPr lang="en-US" sz="1400" b="1" dirty="0"/>
              <a:t>Row 0-15 (A0-A3)</a:t>
            </a:r>
            <a:endParaRPr lang="en-GB" sz="1400" b="1" dirty="0"/>
          </a:p>
        </p:txBody>
      </p:sp>
      <p:sp>
        <p:nvSpPr>
          <p:cNvPr id="118" name="TextBox 117">
            <a:extLst>
              <a:ext uri="{FF2B5EF4-FFF2-40B4-BE49-F238E27FC236}">
                <a16:creationId xmlns:a16="http://schemas.microsoft.com/office/drawing/2014/main" id="{0E97B6E3-DF7A-A652-5A39-9AD2DFB6B100}"/>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70BB10BF-B15F-40EE-101C-210EB4829207}"/>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144" name="Straight Arrow Connector 143">
            <a:extLst>
              <a:ext uri="{FF2B5EF4-FFF2-40B4-BE49-F238E27FC236}">
                <a16:creationId xmlns:a16="http://schemas.microsoft.com/office/drawing/2014/main" id="{4E694591-D112-0245-E349-ABC36072A00F}"/>
              </a:ext>
            </a:extLst>
          </p:cNvPr>
          <p:cNvCxnSpPr>
            <a:cxnSpLocks/>
            <a:stCxn id="6" idx="3"/>
            <a:endCxn id="24" idx="3"/>
          </p:cNvCxnSpPr>
          <p:nvPr/>
        </p:nvCxnSpPr>
        <p:spPr>
          <a:xfrm flipV="1">
            <a:off x="7870460" y="4498127"/>
            <a:ext cx="73359" cy="8679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A375CFB-671D-CD1F-E1EE-DC56E3F6172C}"/>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21FEE3B-6E54-5A6E-919E-B5179441A969}"/>
              </a:ext>
            </a:extLst>
          </p:cNvPr>
          <p:cNvCxnSpPr>
            <a:cxnSpLocks/>
            <a:stCxn id="16" idx="2"/>
            <a:endCxn id="6" idx="1"/>
          </p:cNvCxnSpPr>
          <p:nvPr/>
        </p:nvCxnSpPr>
        <p:spPr>
          <a:xfrm flipH="1">
            <a:off x="6461514" y="2586008"/>
            <a:ext cx="19744" cy="278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E2C064-DCED-EE35-56D5-0CAD09289810}"/>
              </a:ext>
            </a:extLst>
          </p:cNvPr>
          <p:cNvSpPr txBox="1"/>
          <p:nvPr/>
        </p:nvSpPr>
        <p:spPr>
          <a:xfrm>
            <a:off x="5934814" y="4537427"/>
            <a:ext cx="1175941" cy="523220"/>
          </a:xfrm>
          <a:prstGeom prst="rect">
            <a:avLst/>
          </a:prstGeom>
          <a:noFill/>
        </p:spPr>
        <p:txBody>
          <a:bodyPr wrap="square" rtlCol="0">
            <a:spAutoFit/>
          </a:bodyPr>
          <a:lstStyle/>
          <a:p>
            <a:r>
              <a:rPr lang="en-US" sz="1400" b="1" dirty="0"/>
              <a:t>Shift Reg. Latch</a:t>
            </a:r>
            <a:endParaRPr lang="en-GB" sz="1400" b="1" dirty="0"/>
          </a:p>
        </p:txBody>
      </p:sp>
      <p:sp>
        <p:nvSpPr>
          <p:cNvPr id="45" name="Rectangle 44">
            <a:extLst>
              <a:ext uri="{FF2B5EF4-FFF2-40B4-BE49-F238E27FC236}">
                <a16:creationId xmlns:a16="http://schemas.microsoft.com/office/drawing/2014/main" id="{946CC49E-C296-B532-B1D6-A4CDE375C366}"/>
              </a:ext>
            </a:extLst>
          </p:cNvPr>
          <p:cNvSpPr/>
          <p:nvPr/>
        </p:nvSpPr>
        <p:spPr>
          <a:xfrm>
            <a:off x="2443203" y="4308804"/>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ED0124A2-1588-3A48-C1DA-BC2D86C8381B}"/>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717696E5-DAB5-0134-5207-97989258C1AC}"/>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EF6422D7-62D2-633A-461F-6F3D0F559768}"/>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49" name="TextBox 48">
            <a:extLst>
              <a:ext uri="{FF2B5EF4-FFF2-40B4-BE49-F238E27FC236}">
                <a16:creationId xmlns:a16="http://schemas.microsoft.com/office/drawing/2014/main" id="{E1F84F44-C167-E86A-217B-6404D8519C07}"/>
              </a:ext>
            </a:extLst>
          </p:cNvPr>
          <p:cNvSpPr txBox="1"/>
          <p:nvPr/>
        </p:nvSpPr>
        <p:spPr>
          <a:xfrm>
            <a:off x="3559235" y="3276260"/>
            <a:ext cx="1640293" cy="523220"/>
          </a:xfrm>
          <a:prstGeom prst="rect">
            <a:avLst/>
          </a:prstGeom>
          <a:noFill/>
        </p:spPr>
        <p:txBody>
          <a:bodyPr wrap="square" rtlCol="0">
            <a:spAutoFit/>
          </a:bodyPr>
          <a:lstStyle/>
          <a:p>
            <a:pPr algn="ctr"/>
            <a:r>
              <a:rPr lang="en-US" sz="1400" b="1" dirty="0"/>
              <a:t>Character 0-255</a:t>
            </a:r>
          </a:p>
          <a:p>
            <a:pPr algn="ctr"/>
            <a:r>
              <a:rPr lang="en-US" sz="1400" b="1" dirty="0"/>
              <a:t>(A4-A11)</a:t>
            </a:r>
            <a:endParaRPr lang="en-GB" sz="1400" b="1" dirty="0"/>
          </a:p>
        </p:txBody>
      </p:sp>
      <p:sp>
        <p:nvSpPr>
          <p:cNvPr id="50" name="TextBox 49">
            <a:extLst>
              <a:ext uri="{FF2B5EF4-FFF2-40B4-BE49-F238E27FC236}">
                <a16:creationId xmlns:a16="http://schemas.microsoft.com/office/drawing/2014/main" id="{733AC52C-54A1-EC70-B77C-A407BF8AF6D0}"/>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cxnSp>
        <p:nvCxnSpPr>
          <p:cNvPr id="51" name="Connector: Elbow 50">
            <a:extLst>
              <a:ext uri="{FF2B5EF4-FFF2-40B4-BE49-F238E27FC236}">
                <a16:creationId xmlns:a16="http://schemas.microsoft.com/office/drawing/2014/main" id="{8AE04A36-353C-F545-71E0-CFAB377BEF54}"/>
              </a:ext>
            </a:extLst>
          </p:cNvPr>
          <p:cNvCxnSpPr>
            <a:cxnSpLocks/>
          </p:cNvCxnSpPr>
          <p:nvPr/>
        </p:nvCxnSpPr>
        <p:spPr>
          <a:xfrm rot="5400000" flipH="1" flipV="1">
            <a:off x="3479104" y="3134657"/>
            <a:ext cx="963548" cy="1347039"/>
          </a:xfrm>
          <a:prstGeom prst="bentConnector2">
            <a:avLst/>
          </a:prstGeom>
          <a:ln w="1016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C096B06-CF94-C530-6241-FA1F8CE794FC}"/>
              </a:ext>
            </a:extLst>
          </p:cNvPr>
          <p:cNvCxnSpPr>
            <a:cxnSpLocks/>
            <a:stCxn id="3" idx="2"/>
            <a:endCxn id="6" idx="1"/>
          </p:cNvCxnSpPr>
          <p:nvPr/>
        </p:nvCxnSpPr>
        <p:spPr>
          <a:xfrm flipH="1">
            <a:off x="6461514" y="4552925"/>
            <a:ext cx="555418" cy="81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5A62B33-ECDD-4187-CFD5-0B3217195899}"/>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330C41A9-B6F6-3D9B-F910-0C2A9D8A8FF6}"/>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 Cursor</a:t>
            </a:r>
            <a:endParaRPr lang="en-GB" sz="1400" b="1" dirty="0"/>
          </a:p>
        </p:txBody>
      </p:sp>
      <p:cxnSp>
        <p:nvCxnSpPr>
          <p:cNvPr id="23" name="Straight Arrow Connector 22">
            <a:extLst>
              <a:ext uri="{FF2B5EF4-FFF2-40B4-BE49-F238E27FC236}">
                <a16:creationId xmlns:a16="http://schemas.microsoft.com/office/drawing/2014/main" id="{2116A936-9B29-3EC6-8148-742C90AA621B}"/>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F5340B-A233-034C-D8D4-1C05F97DC77B}"/>
              </a:ext>
            </a:extLst>
          </p:cNvPr>
          <p:cNvCxnSpPr>
            <a:cxnSpLocks/>
          </p:cNvCxnSpPr>
          <p:nvPr/>
        </p:nvCxnSpPr>
        <p:spPr>
          <a:xfrm>
            <a:off x="6856511" y="2240865"/>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9061860-7810-C5CA-27C1-D997292D3731}"/>
              </a:ext>
            </a:extLst>
          </p:cNvPr>
          <p:cNvSpPr txBox="1"/>
          <p:nvPr/>
        </p:nvSpPr>
        <p:spPr>
          <a:xfrm>
            <a:off x="7530168" y="4706359"/>
            <a:ext cx="1173028" cy="307777"/>
          </a:xfrm>
          <a:prstGeom prst="rect">
            <a:avLst/>
          </a:prstGeom>
          <a:noFill/>
        </p:spPr>
        <p:txBody>
          <a:bodyPr wrap="square" rtlCol="0">
            <a:spAutoFit/>
          </a:bodyPr>
          <a:lstStyle/>
          <a:p>
            <a:r>
              <a:rPr lang="en-US" sz="1400" b="1" dirty="0"/>
              <a:t>Fore/Back</a:t>
            </a:r>
            <a:endParaRPr lang="en-GB" sz="1400" b="1" dirty="0"/>
          </a:p>
        </p:txBody>
      </p:sp>
      <p:cxnSp>
        <p:nvCxnSpPr>
          <p:cNvPr id="54" name="Connector: Elbow 53">
            <a:extLst>
              <a:ext uri="{FF2B5EF4-FFF2-40B4-BE49-F238E27FC236}">
                <a16:creationId xmlns:a16="http://schemas.microsoft.com/office/drawing/2014/main" id="{48C63B82-07C7-20E9-0A72-7919C08535D8}"/>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91D2A09-9F6A-F5E4-BA74-518136BDE242}"/>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8" name="Rectangle 7">
            <a:extLst>
              <a:ext uri="{FF2B5EF4-FFF2-40B4-BE49-F238E27FC236}">
                <a16:creationId xmlns:a16="http://schemas.microsoft.com/office/drawing/2014/main" id="{DC301994-F711-CC90-82D7-C44125587DC3}"/>
              </a:ext>
            </a:extLst>
          </p:cNvPr>
          <p:cNvSpPr/>
          <p:nvPr/>
        </p:nvSpPr>
        <p:spPr>
          <a:xfrm rot="5400000">
            <a:off x="4993101" y="3443827"/>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D Type Latch</a:t>
            </a:r>
          </a:p>
          <a:p>
            <a:pPr algn="ctr"/>
            <a:r>
              <a:rPr lang="en-US" sz="1400" dirty="0"/>
              <a:t>7ALS574</a:t>
            </a:r>
          </a:p>
        </p:txBody>
      </p:sp>
      <p:sp>
        <p:nvSpPr>
          <p:cNvPr id="10" name="Rectangle 9">
            <a:extLst>
              <a:ext uri="{FF2B5EF4-FFF2-40B4-BE49-F238E27FC236}">
                <a16:creationId xmlns:a16="http://schemas.microsoft.com/office/drawing/2014/main" id="{A5CC9C19-0AFF-037D-06F8-2936A38BE6D5}"/>
              </a:ext>
            </a:extLst>
          </p:cNvPr>
          <p:cNvSpPr/>
          <p:nvPr/>
        </p:nvSpPr>
        <p:spPr>
          <a:xfrm rot="5400000">
            <a:off x="6243974" y="3146828"/>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 Type Latch</a:t>
            </a:r>
          </a:p>
          <a:p>
            <a:pPr algn="ctr"/>
            <a:r>
              <a:rPr lang="en-US" sz="1400" dirty="0"/>
              <a:t>7ALS574</a:t>
            </a:r>
          </a:p>
        </p:txBody>
      </p:sp>
      <p:cxnSp>
        <p:nvCxnSpPr>
          <p:cNvPr id="28" name="Connector: Elbow 27">
            <a:extLst>
              <a:ext uri="{FF2B5EF4-FFF2-40B4-BE49-F238E27FC236}">
                <a16:creationId xmlns:a16="http://schemas.microsoft.com/office/drawing/2014/main" id="{6BF840B7-5571-A480-9F21-ACFDF2B5FE97}"/>
              </a:ext>
            </a:extLst>
          </p:cNvPr>
          <p:cNvCxnSpPr>
            <a:cxnSpLocks/>
          </p:cNvCxnSpPr>
          <p:nvPr/>
        </p:nvCxnSpPr>
        <p:spPr>
          <a:xfrm flipV="1">
            <a:off x="2596198" y="2959494"/>
            <a:ext cx="4057932" cy="1359753"/>
          </a:xfrm>
          <a:prstGeom prst="bentConnector3">
            <a:avLst>
              <a:gd name="adj1" fmla="val -382"/>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3748BE-65AC-81F3-7284-6D0E517AB295}"/>
              </a:ext>
            </a:extLst>
          </p:cNvPr>
          <p:cNvSpPr txBox="1"/>
          <p:nvPr/>
        </p:nvSpPr>
        <p:spPr>
          <a:xfrm>
            <a:off x="3025669" y="2849613"/>
            <a:ext cx="1640293" cy="307777"/>
          </a:xfrm>
          <a:prstGeom prst="rect">
            <a:avLst/>
          </a:prstGeom>
          <a:noFill/>
        </p:spPr>
        <p:txBody>
          <a:bodyPr wrap="square" rtlCol="0">
            <a:spAutoFit/>
          </a:bodyPr>
          <a:lstStyle/>
          <a:p>
            <a:pPr algn="ctr"/>
            <a:r>
              <a:rPr lang="en-US" sz="1400" b="1" dirty="0"/>
              <a:t>Attributes/RGBI</a:t>
            </a:r>
            <a:endParaRPr lang="en-GB" sz="1400" b="1" dirty="0"/>
          </a:p>
        </p:txBody>
      </p:sp>
      <p:sp>
        <p:nvSpPr>
          <p:cNvPr id="39" name="Rectangle 38">
            <a:extLst>
              <a:ext uri="{FF2B5EF4-FFF2-40B4-BE49-F238E27FC236}">
                <a16:creationId xmlns:a16="http://schemas.microsoft.com/office/drawing/2014/main" id="{C87DBD72-C18F-997C-B854-94D8AA457DD6}"/>
              </a:ext>
            </a:extLst>
          </p:cNvPr>
          <p:cNvSpPr/>
          <p:nvPr/>
        </p:nvSpPr>
        <p:spPr>
          <a:xfrm rot="5400000">
            <a:off x="9344467" y="2974042"/>
            <a:ext cx="1359328"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40" name="Straight Arrow Connector 39">
            <a:extLst>
              <a:ext uri="{FF2B5EF4-FFF2-40B4-BE49-F238E27FC236}">
                <a16:creationId xmlns:a16="http://schemas.microsoft.com/office/drawing/2014/main" id="{44892EDC-09B8-6685-D1A5-109072A8A567}"/>
              </a:ext>
            </a:extLst>
          </p:cNvPr>
          <p:cNvCxnSpPr>
            <a:cxnSpLocks/>
          </p:cNvCxnSpPr>
          <p:nvPr/>
        </p:nvCxnSpPr>
        <p:spPr>
          <a:xfrm>
            <a:off x="8760037" y="3181083"/>
            <a:ext cx="99750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E581C6C-7A70-1AB2-AFB9-E29842F207F3}"/>
              </a:ext>
            </a:extLst>
          </p:cNvPr>
          <p:cNvCxnSpPr>
            <a:cxnSpLocks/>
          </p:cNvCxnSpPr>
          <p:nvPr/>
        </p:nvCxnSpPr>
        <p:spPr>
          <a:xfrm>
            <a:off x="8769600" y="3364389"/>
            <a:ext cx="998769"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73B9A4-7678-9105-756F-A4E8E23EA2DC}"/>
              </a:ext>
            </a:extLst>
          </p:cNvPr>
          <p:cNvCxnSpPr>
            <a:cxnSpLocks/>
          </p:cNvCxnSpPr>
          <p:nvPr/>
        </p:nvCxnSpPr>
        <p:spPr>
          <a:xfrm>
            <a:off x="8723198" y="3539555"/>
            <a:ext cx="103226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55DEBD5-CC30-0A2E-FC5C-986E26A35F6F}"/>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84ABFE-6326-0A43-B972-22903E808EAD}"/>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FBB8C9-7283-3BA6-22D2-AFBA92A063B8}"/>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5CD5821-1A32-FCF8-E8F9-13BE8F4E2335}"/>
              </a:ext>
            </a:extLst>
          </p:cNvPr>
          <p:cNvCxnSpPr>
            <a:cxnSpLocks/>
          </p:cNvCxnSpPr>
          <p:nvPr/>
        </p:nvCxnSpPr>
        <p:spPr>
          <a:xfrm>
            <a:off x="8769600" y="3037191"/>
            <a:ext cx="998768" cy="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E99E9CC-6790-C2EE-50DB-DFEF1E580D86}"/>
              </a:ext>
            </a:extLst>
          </p:cNvPr>
          <p:cNvSpPr/>
          <p:nvPr/>
        </p:nvSpPr>
        <p:spPr>
          <a:xfrm rot="5400000">
            <a:off x="8404423" y="3067361"/>
            <a:ext cx="1023174"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Attribute </a:t>
            </a:r>
            <a:endParaRPr lang="en-US" sz="1400" dirty="0"/>
          </a:p>
          <a:p>
            <a:pPr algn="ctr"/>
            <a:r>
              <a:rPr lang="en-US" sz="1400" dirty="0"/>
              <a:t>Multiplexer</a:t>
            </a:r>
          </a:p>
          <a:p>
            <a:pPr algn="ctr"/>
            <a:r>
              <a:rPr lang="en-US" sz="1400" dirty="0"/>
              <a:t>ATF16V8</a:t>
            </a:r>
          </a:p>
        </p:txBody>
      </p:sp>
      <p:sp>
        <p:nvSpPr>
          <p:cNvPr id="81" name="Rectangle: Top Corners Snipped 80">
            <a:extLst>
              <a:ext uri="{FF2B5EF4-FFF2-40B4-BE49-F238E27FC236}">
                <a16:creationId xmlns:a16="http://schemas.microsoft.com/office/drawing/2014/main" id="{599F87EA-AE64-A994-652B-BB493F3E233F}"/>
              </a:ext>
            </a:extLst>
          </p:cNvPr>
          <p:cNvSpPr/>
          <p:nvPr/>
        </p:nvSpPr>
        <p:spPr>
          <a:xfrm rot="5400000">
            <a:off x="11578750" y="2756092"/>
            <a:ext cx="613929" cy="298364"/>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5ABB98EE-C9D6-8FB3-9B16-1885EF6EB68C}"/>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D84F585-63DC-8C8B-1136-475F12AFBD10}"/>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883C02B-3811-5BE5-7ACB-E112F5AACFAF}"/>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E31D3309-BE18-0DCB-4835-0CCD89C63227}"/>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C1013F0-DFC8-47A6-2D4A-74B8D974A3E5}"/>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626770A8-B670-0FD7-640D-E0B8C24D1936}"/>
              </a:ext>
            </a:extLst>
          </p:cNvPr>
          <p:cNvSpPr txBox="1"/>
          <p:nvPr/>
        </p:nvSpPr>
        <p:spPr>
          <a:xfrm>
            <a:off x="4769918" y="5341202"/>
            <a:ext cx="1640293" cy="523220"/>
          </a:xfrm>
          <a:prstGeom prst="rect">
            <a:avLst/>
          </a:prstGeom>
          <a:noFill/>
        </p:spPr>
        <p:txBody>
          <a:bodyPr wrap="square" rtlCol="0">
            <a:spAutoFit/>
          </a:bodyPr>
          <a:lstStyle/>
          <a:p>
            <a:pPr algn="ctr"/>
            <a:r>
              <a:rPr lang="en-US" sz="1400" b="1" dirty="0"/>
              <a:t>Character raster</a:t>
            </a:r>
          </a:p>
          <a:p>
            <a:pPr algn="ctr"/>
            <a:r>
              <a:rPr lang="en-US" sz="1400" b="1" dirty="0"/>
              <a:t>bits</a:t>
            </a:r>
            <a:endParaRPr lang="en-GB" sz="1400" b="1" dirty="0"/>
          </a:p>
        </p:txBody>
      </p:sp>
      <p:cxnSp>
        <p:nvCxnSpPr>
          <p:cNvPr id="99" name="Straight Arrow Connector 98">
            <a:extLst>
              <a:ext uri="{FF2B5EF4-FFF2-40B4-BE49-F238E27FC236}">
                <a16:creationId xmlns:a16="http://schemas.microsoft.com/office/drawing/2014/main" id="{D987A49C-A341-C56F-F5D0-B319A40EFF42}"/>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16B42F3-6564-1A6B-041F-38B15FBC6596}"/>
              </a:ext>
            </a:extLst>
          </p:cNvPr>
          <p:cNvSpPr txBox="1"/>
          <p:nvPr/>
        </p:nvSpPr>
        <p:spPr>
          <a:xfrm>
            <a:off x="239863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/4</a:t>
            </a:r>
            <a:endParaRPr lang="en-GB" sz="1400" b="1" dirty="0"/>
          </a:p>
        </p:txBody>
      </p:sp>
      <p:sp>
        <p:nvSpPr>
          <p:cNvPr id="4" name="Rectangle 3">
            <a:extLst>
              <a:ext uri="{FF2B5EF4-FFF2-40B4-BE49-F238E27FC236}">
                <a16:creationId xmlns:a16="http://schemas.microsoft.com/office/drawing/2014/main" id="{5A3E5BE0-4F64-D220-1CED-73845F4A0796}"/>
              </a:ext>
            </a:extLst>
          </p:cNvPr>
          <p:cNvSpPr/>
          <p:nvPr/>
        </p:nvSpPr>
        <p:spPr>
          <a:xfrm>
            <a:off x="326183" y="2561907"/>
            <a:ext cx="809196"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79653735-D54F-894E-07D9-E3111CA1DB73}"/>
              </a:ext>
            </a:extLst>
          </p:cNvPr>
          <p:cNvSpPr txBox="1"/>
          <p:nvPr/>
        </p:nvSpPr>
        <p:spPr>
          <a:xfrm>
            <a:off x="9003652" y="4064976"/>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C0C0C0"/>
                </a:highlight>
              </a:rPr>
              <a:t>Port 3B8		CRT Control Port</a:t>
            </a:r>
          </a:p>
          <a:p>
            <a:r>
              <a:rPr lang="en-US" sz="1400" b="1" dirty="0">
                <a:highlight>
                  <a:srgbClr val="C0C0C0"/>
                </a:highlight>
              </a:rPr>
              <a:t>Port 3BA		CRT Status Port</a:t>
            </a:r>
          </a:p>
        </p:txBody>
      </p:sp>
      <p:sp>
        <p:nvSpPr>
          <p:cNvPr id="83" name="TextBox 82">
            <a:extLst>
              <a:ext uri="{FF2B5EF4-FFF2-40B4-BE49-F238E27FC236}">
                <a16:creationId xmlns:a16="http://schemas.microsoft.com/office/drawing/2014/main" id="{75389F81-C5F4-C8CD-DC3A-90769C5A8A88}"/>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24" name="Rectangle 23">
            <a:extLst>
              <a:ext uri="{FF2B5EF4-FFF2-40B4-BE49-F238E27FC236}">
                <a16:creationId xmlns:a16="http://schemas.microsoft.com/office/drawing/2014/main" id="{73BEDB2C-AC2C-9BAC-1F48-2E0AA8601A1E}"/>
              </a:ext>
            </a:extLst>
          </p:cNvPr>
          <p:cNvSpPr/>
          <p:nvPr/>
        </p:nvSpPr>
        <p:spPr>
          <a:xfrm rot="5400000">
            <a:off x="7432232" y="3648578"/>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Video Out PLD</a:t>
            </a:r>
          </a:p>
          <a:p>
            <a:pPr algn="ctr"/>
            <a:r>
              <a:rPr lang="en-US" sz="1400" dirty="0"/>
              <a:t>ATF22V10</a:t>
            </a:r>
          </a:p>
        </p:txBody>
      </p:sp>
      <p:cxnSp>
        <p:nvCxnSpPr>
          <p:cNvPr id="27" name="Straight Arrow Connector 26">
            <a:extLst>
              <a:ext uri="{FF2B5EF4-FFF2-40B4-BE49-F238E27FC236}">
                <a16:creationId xmlns:a16="http://schemas.microsoft.com/office/drawing/2014/main" id="{278F89DF-1F9E-D287-A993-5BF35B0565C4}"/>
              </a:ext>
            </a:extLst>
          </p:cNvPr>
          <p:cNvCxnSpPr>
            <a:cxnSpLocks/>
            <a:endCxn id="61" idx="2"/>
          </p:cNvCxnSpPr>
          <p:nvPr/>
        </p:nvCxnSpPr>
        <p:spPr>
          <a:xfrm flipV="1">
            <a:off x="8307973" y="3324873"/>
            <a:ext cx="350525" cy="67655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CFB10F8-BF4B-69C2-53EE-D4E81D20FA98}"/>
              </a:ext>
            </a:extLst>
          </p:cNvPr>
          <p:cNvCxnSpPr>
            <a:cxnSpLocks/>
            <a:stCxn id="10" idx="0"/>
            <a:endCxn id="24" idx="2"/>
          </p:cNvCxnSpPr>
          <p:nvPr/>
        </p:nvCxnSpPr>
        <p:spPr>
          <a:xfrm>
            <a:off x="7013399" y="3331165"/>
            <a:ext cx="592458" cy="65537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9D7B92-7FB3-EC9E-F188-283DD3C4D385}"/>
              </a:ext>
            </a:extLst>
          </p:cNvPr>
          <p:cNvCxnSpPr>
            <a:cxnSpLocks/>
          </p:cNvCxnSpPr>
          <p:nvPr/>
        </p:nvCxnSpPr>
        <p:spPr>
          <a:xfrm>
            <a:off x="7062217" y="2213530"/>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93CCDF-542A-263E-73D1-0D13B1A5FDE1}"/>
              </a:ext>
            </a:extLst>
          </p:cNvPr>
          <p:cNvSpPr txBox="1"/>
          <p:nvPr/>
        </p:nvSpPr>
        <p:spPr>
          <a:xfrm>
            <a:off x="7393986" y="2293540"/>
            <a:ext cx="867463" cy="523220"/>
          </a:xfrm>
          <a:prstGeom prst="rect">
            <a:avLst/>
          </a:prstGeom>
          <a:noFill/>
        </p:spPr>
        <p:txBody>
          <a:bodyPr wrap="square" rtlCol="0">
            <a:spAutoFit/>
          </a:bodyPr>
          <a:lstStyle/>
          <a:p>
            <a:r>
              <a:rPr lang="en-US" sz="1400" b="1" dirty="0"/>
              <a:t>Blink Clock</a:t>
            </a:r>
            <a:endParaRPr lang="en-GB" sz="1400" b="1" dirty="0"/>
          </a:p>
        </p:txBody>
      </p:sp>
      <p:sp>
        <p:nvSpPr>
          <p:cNvPr id="42" name="TextBox 41">
            <a:extLst>
              <a:ext uri="{FF2B5EF4-FFF2-40B4-BE49-F238E27FC236}">
                <a16:creationId xmlns:a16="http://schemas.microsoft.com/office/drawing/2014/main" id="{DB882383-C24B-BC4B-98C8-871A4109543A}"/>
              </a:ext>
            </a:extLst>
          </p:cNvPr>
          <p:cNvSpPr txBox="1"/>
          <p:nvPr/>
        </p:nvSpPr>
        <p:spPr>
          <a:xfrm>
            <a:off x="7232030" y="2761302"/>
            <a:ext cx="867463" cy="307777"/>
          </a:xfrm>
          <a:prstGeom prst="rect">
            <a:avLst/>
          </a:prstGeom>
          <a:noFill/>
        </p:spPr>
        <p:txBody>
          <a:bodyPr wrap="square" rtlCol="0">
            <a:spAutoFit/>
          </a:bodyPr>
          <a:lstStyle/>
          <a:p>
            <a:r>
              <a:rPr lang="en-US" sz="1400" b="1" dirty="0"/>
              <a:t>Cursor</a:t>
            </a:r>
            <a:endParaRPr lang="en-GB" sz="1400" b="1" dirty="0"/>
          </a:p>
        </p:txBody>
      </p:sp>
    </p:spTree>
    <p:extLst>
      <p:ext uri="{BB962C8B-B14F-4D97-AF65-F5344CB8AC3E}">
        <p14:creationId xmlns:p14="http://schemas.microsoft.com/office/powerpoint/2010/main" val="210232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1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9" grpId="0" animBg="1"/>
      <p:bldP spid="37" grpId="0" animBg="1"/>
      <p:bldP spid="107" grpId="0"/>
      <p:bldP spid="118" grpId="0"/>
      <p:bldP spid="132" grpId="0"/>
      <p:bldP spid="15" grpId="0"/>
      <p:bldP spid="45" grpId="0" animBg="1"/>
      <p:bldP spid="46" grpId="0" animBg="1"/>
      <p:bldP spid="47" grpId="0" animBg="1"/>
      <p:bldP spid="48" grpId="0" animBg="1"/>
      <p:bldP spid="49" grpId="0"/>
      <p:bldP spid="50" grpId="0"/>
      <p:bldP spid="74" grpId="0"/>
      <p:bldP spid="53" grpId="0"/>
      <p:bldP spid="43" grpId="0"/>
      <p:bldP spid="16" grpId="0" animBg="1"/>
      <p:bldP spid="8" grpId="0" animBg="1"/>
      <p:bldP spid="10" grpId="0" animBg="1"/>
      <p:bldP spid="38" grpId="0"/>
      <p:bldP spid="39" grpId="0" animBg="1"/>
      <p:bldP spid="61" grpId="0" animBg="1"/>
      <p:bldP spid="81" grpId="0" animBg="1"/>
      <p:bldP spid="63" grpId="0"/>
      <p:bldP spid="89" grpId="0" animBg="1"/>
      <p:bldP spid="90" grpId="0" animBg="1"/>
      <p:bldP spid="91" grpId="0"/>
      <p:bldP spid="101" grpId="0"/>
      <p:bldP spid="4" grpId="0" animBg="1"/>
      <p:bldP spid="112" grpId="0"/>
      <p:bldP spid="83" grpId="0"/>
      <p:bldP spid="24" grpId="0" animBg="1"/>
      <p:bldP spid="13" grpId="0"/>
      <p:bldP spid="4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#15</a:t>
            </a:r>
            <a:br>
              <a:rPr lang="en-US" sz="6000" dirty="0">
                <a:solidFill>
                  <a:schemeClr val="bg1"/>
                </a:solidFill>
              </a:rPr>
            </a:br>
            <a:r>
              <a:rPr lang="en-US" sz="4400" dirty="0">
                <a:solidFill>
                  <a:schemeClr val="bg1"/>
                </a:solidFill>
              </a:rPr>
              <a:t>MONOCHROME DISPLAY ADAPTOR (MDA#3)</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45452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56488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p:cNvCxnSpPr>
          <p:nvPr/>
        </p:nvCxnSpPr>
        <p:spPr>
          <a:xfrm flipV="1">
            <a:off x="5374218" y="4109299"/>
            <a:ext cx="2269732" cy="1644792"/>
          </a:xfrm>
          <a:prstGeom prst="bentConnector3">
            <a:avLst>
              <a:gd name="adj1" fmla="val 6767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 – I/O PORT CHANGES</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Access Memory (RAM)</a:t>
            </a:r>
            <a:endParaRPr lang="en-GB" dirty="0"/>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a:t>
            </a:r>
            <a:r>
              <a:rPr lang="en-US" dirty="0">
                <a:highlight>
                  <a:srgbClr val="FF0000"/>
                </a:highlight>
              </a:rPr>
              <a:t>MEMR/MEMW</a:t>
            </a:r>
            <a:r>
              <a:rPr lang="en-US" dirty="0"/>
              <a:t>, </a:t>
            </a:r>
            <a:r>
              <a:rPr lang="en-US" dirty="0">
                <a:highlight>
                  <a:srgbClr val="00FF00"/>
                </a:highlight>
              </a:rPr>
              <a:t>IOR/IOW </a:t>
            </a:r>
            <a:r>
              <a:rPr lang="en-US" dirty="0"/>
              <a:t>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dirty="0"/>
              <a:t>Row 0-3</a:t>
            </a:r>
            <a:endParaRPr lang="en-GB" sz="1400" b="1" dirty="0"/>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TextBox 127">
            <a:extLst>
              <a:ext uri="{FF2B5EF4-FFF2-40B4-BE49-F238E27FC236}">
                <a16:creationId xmlns:a16="http://schemas.microsoft.com/office/drawing/2014/main" id="{25A1D78D-A92C-84FF-C9BF-037DF879BB08}"/>
              </a:ext>
            </a:extLst>
          </p:cNvPr>
          <p:cNvSpPr txBox="1"/>
          <p:nvPr/>
        </p:nvSpPr>
        <p:spPr>
          <a:xfrm>
            <a:off x="8246357" y="5097097"/>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641F0A-A350-E7BB-237A-49B46BEB5F00}"/>
              </a:ext>
            </a:extLst>
          </p:cNvPr>
          <p:cNvSpPr txBox="1"/>
          <p:nvPr/>
        </p:nvSpPr>
        <p:spPr>
          <a:xfrm>
            <a:off x="0" y="5641084"/>
            <a:ext cx="2925005" cy="1169551"/>
          </a:xfrm>
          <a:prstGeom prst="rect">
            <a:avLst/>
          </a:prstGeom>
          <a:noFill/>
        </p:spPr>
        <p:txBody>
          <a:bodyPr wrap="square" rtlCol="0">
            <a:spAutoFit/>
          </a:bodyPr>
          <a:lstStyle/>
          <a:p>
            <a:r>
              <a:rPr lang="en-US" sz="1400" b="1" dirty="0"/>
              <a:t>Memory Map</a:t>
            </a:r>
          </a:p>
          <a:p>
            <a:r>
              <a:rPr lang="en-US" sz="1400" b="1" dirty="0"/>
              <a:t>00000-7FFFF	RAM (512K)</a:t>
            </a:r>
          </a:p>
          <a:p>
            <a:r>
              <a:rPr lang="en-US" sz="1400" b="1" dirty="0">
                <a:highlight>
                  <a:srgbClr val="00FF00"/>
                </a:highlight>
              </a:rPr>
              <a:t>IO D000,D100	PIA  &amp; UART</a:t>
            </a:r>
          </a:p>
          <a:p>
            <a:r>
              <a:rPr lang="en-US" sz="1400" b="1" dirty="0">
                <a:highlight>
                  <a:srgbClr val="00FF00"/>
                </a:highlight>
              </a:rPr>
              <a:t>B0000-B7FFF	MDA RAM (4K)</a:t>
            </a:r>
          </a:p>
          <a:p>
            <a:r>
              <a:rPr lang="en-US" sz="1400" b="1" dirty="0"/>
              <a:t>F8000-FFFFF	ROM (32K)</a:t>
            </a:r>
          </a:p>
        </p:txBody>
      </p:sp>
      <p:sp>
        <p:nvSpPr>
          <p:cNvPr id="8" name="Rectangle 7">
            <a:extLst>
              <a:ext uri="{FF2B5EF4-FFF2-40B4-BE49-F238E27FC236}">
                <a16:creationId xmlns:a16="http://schemas.microsoft.com/office/drawing/2014/main" id="{0145F613-C2E1-6B61-DCC8-5CF82B7214F0}"/>
              </a:ext>
            </a:extLst>
          </p:cNvPr>
          <p:cNvSpPr/>
          <p:nvPr/>
        </p:nvSpPr>
        <p:spPr>
          <a:xfrm>
            <a:off x="5540590" y="5869224"/>
            <a:ext cx="809296"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3.6Mhz</a:t>
            </a:r>
          </a:p>
          <a:p>
            <a:pPr algn="ctr"/>
            <a:r>
              <a:rPr lang="en-US" sz="1600" dirty="0"/>
              <a:t>Clock</a:t>
            </a:r>
            <a:endParaRPr lang="en-GB" sz="1600" dirty="0"/>
          </a:p>
        </p:txBody>
      </p:sp>
      <p:cxnSp>
        <p:nvCxnSpPr>
          <p:cNvPr id="14" name="Straight Arrow Connector 13">
            <a:extLst>
              <a:ext uri="{FF2B5EF4-FFF2-40B4-BE49-F238E27FC236}">
                <a16:creationId xmlns:a16="http://schemas.microsoft.com/office/drawing/2014/main" id="{C1986CBA-8BA7-2C8B-31B9-F64A325CF2EB}"/>
              </a:ext>
            </a:extLst>
          </p:cNvPr>
          <p:cNvCxnSpPr>
            <a:cxnSpLocks/>
            <a:stCxn id="8" idx="3"/>
            <a:endCxn id="38" idx="1"/>
          </p:cNvCxnSpPr>
          <p:nvPr/>
        </p:nvCxnSpPr>
        <p:spPr>
          <a:xfrm flipV="1">
            <a:off x="6349886" y="5765805"/>
            <a:ext cx="754494" cy="3766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2302684-A404-924B-50CE-29141A25D31A}"/>
              </a:ext>
            </a:extLst>
          </p:cNvPr>
          <p:cNvSpPr/>
          <p:nvPr/>
        </p:nvSpPr>
        <p:spPr>
          <a:xfrm>
            <a:off x="7517494" y="6447977"/>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FT232RL</a:t>
            </a:r>
          </a:p>
        </p:txBody>
      </p:sp>
      <p:cxnSp>
        <p:nvCxnSpPr>
          <p:cNvPr id="17" name="Straight Arrow Connector 16">
            <a:extLst>
              <a:ext uri="{FF2B5EF4-FFF2-40B4-BE49-F238E27FC236}">
                <a16:creationId xmlns:a16="http://schemas.microsoft.com/office/drawing/2014/main" id="{DBA83AB7-FED8-A6D7-7B79-B482DE15EF80}"/>
              </a:ext>
            </a:extLst>
          </p:cNvPr>
          <p:cNvCxnSpPr>
            <a:cxnSpLocks/>
            <a:stCxn id="44" idx="3"/>
            <a:endCxn id="16" idx="1"/>
          </p:cNvCxnSpPr>
          <p:nvPr/>
        </p:nvCxnSpPr>
        <p:spPr>
          <a:xfrm>
            <a:off x="7171521" y="6517258"/>
            <a:ext cx="345973" cy="101994"/>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93DB308-5D95-27AE-A727-F01F19AF0741}"/>
              </a:ext>
            </a:extLst>
          </p:cNvPr>
          <p:cNvCxnSpPr>
            <a:cxnSpLocks/>
            <a:stCxn id="16" idx="0"/>
          </p:cNvCxnSpPr>
          <p:nvPr/>
        </p:nvCxnSpPr>
        <p:spPr>
          <a:xfrm flipV="1">
            <a:off x="8146450" y="6108292"/>
            <a:ext cx="5976" cy="339685"/>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1CDB5B-8EB1-31B4-3E54-D16D3D408F23}"/>
              </a:ext>
            </a:extLst>
          </p:cNvPr>
          <p:cNvSpPr txBox="1"/>
          <p:nvPr/>
        </p:nvSpPr>
        <p:spPr>
          <a:xfrm>
            <a:off x="4095097" y="5966627"/>
            <a:ext cx="1375921" cy="1169551"/>
          </a:xfrm>
          <a:prstGeom prst="rect">
            <a:avLst/>
          </a:prstGeom>
          <a:noFill/>
        </p:spPr>
        <p:txBody>
          <a:bodyPr wrap="square" rtlCol="0">
            <a:spAutoFit/>
          </a:bodyPr>
          <a:lstStyle/>
          <a:p>
            <a:r>
              <a:rPr lang="en-US" sz="1400" b="1" dirty="0"/>
              <a:t>Baud Rate</a:t>
            </a:r>
          </a:p>
          <a:p>
            <a:r>
              <a:rPr lang="en-US" sz="1400" b="1" dirty="0"/>
              <a:t>1,843,200 Hz</a:t>
            </a:r>
          </a:p>
          <a:p>
            <a:r>
              <a:rPr lang="en-US" sz="1400" b="1" dirty="0"/>
              <a:t>÷ 16=115,200</a:t>
            </a:r>
          </a:p>
          <a:p>
            <a:r>
              <a:rPr lang="en-US" sz="1400" b="1" dirty="0"/>
              <a:t>÷ 64=28,800</a:t>
            </a:r>
          </a:p>
          <a:p>
            <a:endParaRPr lang="en-US" sz="1400" b="1" dirty="0"/>
          </a:p>
        </p:txBody>
      </p:sp>
      <p:sp>
        <p:nvSpPr>
          <p:cNvPr id="38" name="Rectangle 37">
            <a:extLst>
              <a:ext uri="{FF2B5EF4-FFF2-40B4-BE49-F238E27FC236}">
                <a16:creationId xmlns:a16="http://schemas.microsoft.com/office/drawing/2014/main" id="{F6039F4B-5379-4B0C-1CA7-A7AEF4FF6EB9}"/>
              </a:ext>
            </a:extLst>
          </p:cNvPr>
          <p:cNvSpPr/>
          <p:nvPr/>
        </p:nvSpPr>
        <p:spPr>
          <a:xfrm>
            <a:off x="7104380" y="5423318"/>
            <a:ext cx="1487768" cy="68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Port (ACIA/UART)</a:t>
            </a:r>
            <a:endParaRPr lang="en-GB" dirty="0"/>
          </a:p>
        </p:txBody>
      </p:sp>
      <p:cxnSp>
        <p:nvCxnSpPr>
          <p:cNvPr id="43" name="Connector: Elbow 42">
            <a:extLst>
              <a:ext uri="{FF2B5EF4-FFF2-40B4-BE49-F238E27FC236}">
                <a16:creationId xmlns:a16="http://schemas.microsoft.com/office/drawing/2014/main" id="{933CAC50-8184-B5B0-B77B-4704BF3818F1}"/>
              </a:ext>
            </a:extLst>
          </p:cNvPr>
          <p:cNvCxnSpPr>
            <a:cxnSpLocks/>
            <a:stCxn id="52" idx="1"/>
          </p:cNvCxnSpPr>
          <p:nvPr/>
        </p:nvCxnSpPr>
        <p:spPr>
          <a:xfrm rot="10800000">
            <a:off x="8683951" y="5067051"/>
            <a:ext cx="508158" cy="546350"/>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207345C-0EF8-C38E-611E-7C7F393D1041}"/>
              </a:ext>
            </a:extLst>
          </p:cNvPr>
          <p:cNvSpPr/>
          <p:nvPr/>
        </p:nvSpPr>
        <p:spPr>
          <a:xfrm>
            <a:off x="6362225" y="6243989"/>
            <a:ext cx="809296"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PC USB</a:t>
            </a:r>
            <a:endParaRPr lang="en-GB" sz="1600" dirty="0"/>
          </a:p>
        </p:txBody>
      </p:sp>
      <p:sp>
        <p:nvSpPr>
          <p:cNvPr id="46" name="TextBox 45">
            <a:extLst>
              <a:ext uri="{FF2B5EF4-FFF2-40B4-BE49-F238E27FC236}">
                <a16:creationId xmlns:a16="http://schemas.microsoft.com/office/drawing/2014/main" id="{91260A68-F610-72F2-33E0-2D2FCE4F2D43}"/>
              </a:ext>
            </a:extLst>
          </p:cNvPr>
          <p:cNvSpPr txBox="1"/>
          <p:nvPr/>
        </p:nvSpPr>
        <p:spPr>
          <a:xfrm>
            <a:off x="2817774" y="5975933"/>
            <a:ext cx="1375921" cy="1169551"/>
          </a:xfrm>
          <a:prstGeom prst="rect">
            <a:avLst/>
          </a:prstGeom>
          <a:noFill/>
        </p:spPr>
        <p:txBody>
          <a:bodyPr wrap="square" rtlCol="0">
            <a:spAutoFit/>
          </a:bodyPr>
          <a:lstStyle/>
          <a:p>
            <a:r>
              <a:rPr lang="en-US" sz="1400" b="1" dirty="0"/>
              <a:t>Baud Rate</a:t>
            </a:r>
          </a:p>
          <a:p>
            <a:r>
              <a:rPr lang="en-US" sz="1400" b="1" dirty="0"/>
              <a:t>3,686,400 Hz</a:t>
            </a:r>
          </a:p>
          <a:p>
            <a:r>
              <a:rPr lang="en-US" sz="1400" b="1" dirty="0"/>
              <a:t>÷ 16=230,400</a:t>
            </a:r>
          </a:p>
          <a:p>
            <a:r>
              <a:rPr lang="en-US" sz="1400" b="1" dirty="0"/>
              <a:t>÷ 64=57,600</a:t>
            </a:r>
          </a:p>
          <a:p>
            <a:endParaRPr lang="en-US" sz="1400" b="1" dirty="0"/>
          </a:p>
        </p:txBody>
      </p:sp>
      <p:cxnSp>
        <p:nvCxnSpPr>
          <p:cNvPr id="83" name="Straight Arrow Connector 82">
            <a:extLst>
              <a:ext uri="{FF2B5EF4-FFF2-40B4-BE49-F238E27FC236}">
                <a16:creationId xmlns:a16="http://schemas.microsoft.com/office/drawing/2014/main" id="{E2C645FF-24D2-7D6A-7673-DF6C7F6C04D1}"/>
              </a:ext>
            </a:extLst>
          </p:cNvPr>
          <p:cNvCxnSpPr>
            <a:cxnSpLocks/>
          </p:cNvCxnSpPr>
          <p:nvPr/>
        </p:nvCxnSpPr>
        <p:spPr>
          <a:xfrm>
            <a:off x="6544088" y="5755852"/>
            <a:ext cx="56029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01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28" grpId="0"/>
      <p:bldP spid="15" grpId="0" animBg="1"/>
      <p:bldP spid="25" grpId="0" animBg="1"/>
      <p:bldP spid="45" grpId="0" animBg="1"/>
      <p:bldP spid="103" grpId="0"/>
      <p:bldP spid="8" grpId="0" animBg="1"/>
      <p:bldP spid="16" grpId="0" animBg="1"/>
      <p:bldP spid="22" grpId="0"/>
      <p:bldP spid="38" grpId="0" animBg="1"/>
      <p:bldP spid="44" grpId="0" animBg="1"/>
      <p:bldP spid="4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BF95ACC4-B10D-FF1A-FA73-6C3A1701A7C5}"/>
              </a:ext>
            </a:extLst>
          </p:cNvPr>
          <p:cNvCxnSpPr>
            <a:cxnSpLocks/>
            <a:stCxn id="10" idx="0"/>
            <a:endCxn id="61" idx="2"/>
          </p:cNvCxnSpPr>
          <p:nvPr/>
        </p:nvCxnSpPr>
        <p:spPr>
          <a:xfrm flipV="1">
            <a:off x="7013399" y="3324873"/>
            <a:ext cx="1645099" cy="6292"/>
          </a:xfrm>
          <a:prstGeom prst="bentConnector3">
            <a:avLst>
              <a:gd name="adj1" fmla="val 50000"/>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E29220F-C268-F467-4427-1127B70B4B57}"/>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31C7D3-5CC5-9822-0EF7-2C1C4E824B84}"/>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6461514" y="5160418"/>
            <a:ext cx="1408946" cy="41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Shift Register</a:t>
            </a:r>
          </a:p>
          <a:p>
            <a:pPr algn="ctr"/>
            <a:r>
              <a:rPr lang="en-US" sz="1600" dirty="0"/>
              <a:t>74ALS166</a:t>
            </a:r>
            <a:endParaRPr lang="en-GB" sz="1600" dirty="0"/>
          </a:p>
        </p:txBody>
      </p:sp>
      <p:sp>
        <p:nvSpPr>
          <p:cNvPr id="7" name="Arrow: Right 6">
            <a:extLst>
              <a:ext uri="{FF2B5EF4-FFF2-40B4-BE49-F238E27FC236}">
                <a16:creationId xmlns:a16="http://schemas.microsoft.com/office/drawing/2014/main" id="{CF96E4D8-7B0F-D5F4-A86F-345BF086D7EF}"/>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1" name="Rectangle 10">
            <a:extLst>
              <a:ext uri="{FF2B5EF4-FFF2-40B4-BE49-F238E27FC236}">
                <a16:creationId xmlns:a16="http://schemas.microsoft.com/office/drawing/2014/main" id="{58F4B967-5AC8-DACA-9261-05FF94957B96}"/>
              </a:ext>
            </a:extLst>
          </p:cNvPr>
          <p:cNvSpPr/>
          <p:nvPr/>
        </p:nvSpPr>
        <p:spPr>
          <a:xfrm>
            <a:off x="4591261" y="4319247"/>
            <a:ext cx="1346212"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 Generator ROM</a:t>
            </a:r>
            <a:endParaRPr lang="en-GB" dirty="0"/>
          </a:p>
        </p:txBody>
      </p:sp>
      <p:sp>
        <p:nvSpPr>
          <p:cNvPr id="19" name="Arrow: Up 18">
            <a:extLst>
              <a:ext uri="{FF2B5EF4-FFF2-40B4-BE49-F238E27FC236}">
                <a16:creationId xmlns:a16="http://schemas.microsoft.com/office/drawing/2014/main" id="{2F64B9C7-48AC-98C9-973F-73D3BC179A1A}"/>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AAE1DB86-DEEA-1E63-7A98-521D8C6AF97D}"/>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37" name="Arrow: Up-Down 36">
            <a:extLst>
              <a:ext uri="{FF2B5EF4-FFF2-40B4-BE49-F238E27FC236}">
                <a16:creationId xmlns:a16="http://schemas.microsoft.com/office/drawing/2014/main" id="{682FE5EA-EF69-C6F3-80DF-CD1658CED5B6}"/>
              </a:ext>
            </a:extLst>
          </p:cNvPr>
          <p:cNvSpPr/>
          <p:nvPr/>
        </p:nvSpPr>
        <p:spPr>
          <a:xfrm rot="6221776">
            <a:off x="5871440" y="4839824"/>
            <a:ext cx="259080" cy="9262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Connector: Elbow 84">
            <a:extLst>
              <a:ext uri="{FF2B5EF4-FFF2-40B4-BE49-F238E27FC236}">
                <a16:creationId xmlns:a16="http://schemas.microsoft.com/office/drawing/2014/main" id="{93334703-C033-EF8F-5DB6-7C06C7E342C5}"/>
              </a:ext>
            </a:extLst>
          </p:cNvPr>
          <p:cNvCxnSpPr>
            <a:cxnSpLocks/>
            <a:stCxn id="4" idx="3"/>
            <a:endCxn id="11" idx="0"/>
          </p:cNvCxnSpPr>
          <p:nvPr/>
        </p:nvCxnSpPr>
        <p:spPr>
          <a:xfrm>
            <a:off x="1135379" y="3901976"/>
            <a:ext cx="4128988" cy="417271"/>
          </a:xfrm>
          <a:prstGeom prst="bentConnector2">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113F36D5-8940-6945-103A-B96E86737AA2}"/>
              </a:ext>
            </a:extLst>
          </p:cNvPr>
          <p:cNvCxnSpPr>
            <a:cxnSpLocks/>
          </p:cNvCxnSpPr>
          <p:nvPr/>
        </p:nvCxnSpPr>
        <p:spPr>
          <a:xfrm>
            <a:off x="4648813" y="3324873"/>
            <a:ext cx="1291598" cy="1021961"/>
          </a:xfrm>
          <a:prstGeom prst="bentConnector3">
            <a:avLst>
              <a:gd name="adj1" fmla="val 9817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B4FE6C2B-2E24-C267-CD24-773B79245AD0}"/>
              </a:ext>
            </a:extLst>
          </p:cNvPr>
          <p:cNvSpPr txBox="1"/>
          <p:nvPr/>
        </p:nvSpPr>
        <p:spPr>
          <a:xfrm>
            <a:off x="3471755" y="3901976"/>
            <a:ext cx="1740971" cy="307777"/>
          </a:xfrm>
          <a:prstGeom prst="rect">
            <a:avLst/>
          </a:prstGeom>
          <a:noFill/>
        </p:spPr>
        <p:txBody>
          <a:bodyPr wrap="square" rtlCol="0">
            <a:spAutoFit/>
          </a:bodyPr>
          <a:lstStyle/>
          <a:p>
            <a:r>
              <a:rPr lang="en-US" sz="1400" b="1" dirty="0"/>
              <a:t>Row 0-15 (A0-A3)</a:t>
            </a:r>
            <a:endParaRPr lang="en-GB" sz="1400" b="1" dirty="0"/>
          </a:p>
        </p:txBody>
      </p:sp>
      <p:sp>
        <p:nvSpPr>
          <p:cNvPr id="118" name="TextBox 117">
            <a:extLst>
              <a:ext uri="{FF2B5EF4-FFF2-40B4-BE49-F238E27FC236}">
                <a16:creationId xmlns:a16="http://schemas.microsoft.com/office/drawing/2014/main" id="{0E97B6E3-DF7A-A652-5A39-9AD2DFB6B100}"/>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70BB10BF-B15F-40EE-101C-210EB4829207}"/>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144" name="Straight Arrow Connector 143">
            <a:extLst>
              <a:ext uri="{FF2B5EF4-FFF2-40B4-BE49-F238E27FC236}">
                <a16:creationId xmlns:a16="http://schemas.microsoft.com/office/drawing/2014/main" id="{4E694591-D112-0245-E349-ABC36072A00F}"/>
              </a:ext>
            </a:extLst>
          </p:cNvPr>
          <p:cNvCxnSpPr>
            <a:cxnSpLocks/>
            <a:stCxn id="6" idx="3"/>
            <a:endCxn id="24" idx="3"/>
          </p:cNvCxnSpPr>
          <p:nvPr/>
        </p:nvCxnSpPr>
        <p:spPr>
          <a:xfrm flipV="1">
            <a:off x="7870460" y="4498127"/>
            <a:ext cx="73359" cy="8679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A375CFB-671D-CD1F-E1EE-DC56E3F6172C}"/>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21FEE3B-6E54-5A6E-919E-B5179441A969}"/>
              </a:ext>
            </a:extLst>
          </p:cNvPr>
          <p:cNvCxnSpPr>
            <a:cxnSpLocks/>
            <a:stCxn id="16" idx="2"/>
            <a:endCxn id="6" idx="1"/>
          </p:cNvCxnSpPr>
          <p:nvPr/>
        </p:nvCxnSpPr>
        <p:spPr>
          <a:xfrm flipH="1">
            <a:off x="6461514" y="2586008"/>
            <a:ext cx="19744" cy="278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E2C064-DCED-EE35-56D5-0CAD09289810}"/>
              </a:ext>
            </a:extLst>
          </p:cNvPr>
          <p:cNvSpPr txBox="1"/>
          <p:nvPr/>
        </p:nvSpPr>
        <p:spPr>
          <a:xfrm>
            <a:off x="5934814" y="4537427"/>
            <a:ext cx="1175941" cy="523220"/>
          </a:xfrm>
          <a:prstGeom prst="rect">
            <a:avLst/>
          </a:prstGeom>
          <a:noFill/>
        </p:spPr>
        <p:txBody>
          <a:bodyPr wrap="square" rtlCol="0">
            <a:spAutoFit/>
          </a:bodyPr>
          <a:lstStyle/>
          <a:p>
            <a:r>
              <a:rPr lang="en-US" sz="1400" b="1" dirty="0"/>
              <a:t>Shift Reg. Latch</a:t>
            </a:r>
            <a:endParaRPr lang="en-GB" sz="1400" b="1" dirty="0"/>
          </a:p>
        </p:txBody>
      </p:sp>
      <p:sp>
        <p:nvSpPr>
          <p:cNvPr id="45" name="Rectangle 44">
            <a:extLst>
              <a:ext uri="{FF2B5EF4-FFF2-40B4-BE49-F238E27FC236}">
                <a16:creationId xmlns:a16="http://schemas.microsoft.com/office/drawing/2014/main" id="{946CC49E-C296-B532-B1D6-A4CDE375C366}"/>
              </a:ext>
            </a:extLst>
          </p:cNvPr>
          <p:cNvSpPr/>
          <p:nvPr/>
        </p:nvSpPr>
        <p:spPr>
          <a:xfrm>
            <a:off x="2443203" y="4308804"/>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ED0124A2-1588-3A48-C1DA-BC2D86C8381B}"/>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717696E5-DAB5-0134-5207-97989258C1AC}"/>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EF6422D7-62D2-633A-461F-6F3D0F559768}"/>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49" name="TextBox 48">
            <a:extLst>
              <a:ext uri="{FF2B5EF4-FFF2-40B4-BE49-F238E27FC236}">
                <a16:creationId xmlns:a16="http://schemas.microsoft.com/office/drawing/2014/main" id="{E1F84F44-C167-E86A-217B-6404D8519C07}"/>
              </a:ext>
            </a:extLst>
          </p:cNvPr>
          <p:cNvSpPr txBox="1"/>
          <p:nvPr/>
        </p:nvSpPr>
        <p:spPr>
          <a:xfrm>
            <a:off x="3559235" y="3276260"/>
            <a:ext cx="1640293" cy="523220"/>
          </a:xfrm>
          <a:prstGeom prst="rect">
            <a:avLst/>
          </a:prstGeom>
          <a:noFill/>
        </p:spPr>
        <p:txBody>
          <a:bodyPr wrap="square" rtlCol="0">
            <a:spAutoFit/>
          </a:bodyPr>
          <a:lstStyle/>
          <a:p>
            <a:pPr algn="ctr"/>
            <a:r>
              <a:rPr lang="en-US" sz="1400" b="1" dirty="0"/>
              <a:t>Character 0-255</a:t>
            </a:r>
          </a:p>
          <a:p>
            <a:pPr algn="ctr"/>
            <a:r>
              <a:rPr lang="en-US" sz="1400" b="1" dirty="0"/>
              <a:t>(A4-A11)</a:t>
            </a:r>
            <a:endParaRPr lang="en-GB" sz="1400" b="1" dirty="0"/>
          </a:p>
        </p:txBody>
      </p:sp>
      <p:sp>
        <p:nvSpPr>
          <p:cNvPr id="50" name="TextBox 49">
            <a:extLst>
              <a:ext uri="{FF2B5EF4-FFF2-40B4-BE49-F238E27FC236}">
                <a16:creationId xmlns:a16="http://schemas.microsoft.com/office/drawing/2014/main" id="{733AC52C-54A1-EC70-B77C-A407BF8AF6D0}"/>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cxnSp>
        <p:nvCxnSpPr>
          <p:cNvPr id="51" name="Connector: Elbow 50">
            <a:extLst>
              <a:ext uri="{FF2B5EF4-FFF2-40B4-BE49-F238E27FC236}">
                <a16:creationId xmlns:a16="http://schemas.microsoft.com/office/drawing/2014/main" id="{8AE04A36-353C-F545-71E0-CFAB377BEF54}"/>
              </a:ext>
            </a:extLst>
          </p:cNvPr>
          <p:cNvCxnSpPr>
            <a:cxnSpLocks/>
          </p:cNvCxnSpPr>
          <p:nvPr/>
        </p:nvCxnSpPr>
        <p:spPr>
          <a:xfrm rot="5400000" flipH="1" flipV="1">
            <a:off x="3479104" y="3134657"/>
            <a:ext cx="963548" cy="1347039"/>
          </a:xfrm>
          <a:prstGeom prst="bentConnector2">
            <a:avLst/>
          </a:prstGeom>
          <a:ln w="1016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C096B06-CF94-C530-6241-FA1F8CE794FC}"/>
              </a:ext>
            </a:extLst>
          </p:cNvPr>
          <p:cNvCxnSpPr>
            <a:cxnSpLocks/>
            <a:stCxn id="3" idx="2"/>
            <a:endCxn id="6" idx="1"/>
          </p:cNvCxnSpPr>
          <p:nvPr/>
        </p:nvCxnSpPr>
        <p:spPr>
          <a:xfrm flipH="1">
            <a:off x="6461514" y="4552925"/>
            <a:ext cx="555418" cy="81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5A62B33-ECDD-4187-CFD5-0B3217195899}"/>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330C41A9-B6F6-3D9B-F910-0C2A9D8A8FF6}"/>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 Cursor</a:t>
            </a:r>
            <a:endParaRPr lang="en-GB" sz="1400" b="1" dirty="0"/>
          </a:p>
        </p:txBody>
      </p:sp>
      <p:cxnSp>
        <p:nvCxnSpPr>
          <p:cNvPr id="23" name="Straight Arrow Connector 22">
            <a:extLst>
              <a:ext uri="{FF2B5EF4-FFF2-40B4-BE49-F238E27FC236}">
                <a16:creationId xmlns:a16="http://schemas.microsoft.com/office/drawing/2014/main" id="{2116A936-9B29-3EC6-8148-742C90AA621B}"/>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F5340B-A233-034C-D8D4-1C05F97DC77B}"/>
              </a:ext>
            </a:extLst>
          </p:cNvPr>
          <p:cNvCxnSpPr>
            <a:cxnSpLocks/>
          </p:cNvCxnSpPr>
          <p:nvPr/>
        </p:nvCxnSpPr>
        <p:spPr>
          <a:xfrm>
            <a:off x="6856511" y="2240865"/>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9061860-7810-C5CA-27C1-D997292D3731}"/>
              </a:ext>
            </a:extLst>
          </p:cNvPr>
          <p:cNvSpPr txBox="1"/>
          <p:nvPr/>
        </p:nvSpPr>
        <p:spPr>
          <a:xfrm>
            <a:off x="7530168" y="4706359"/>
            <a:ext cx="1173028" cy="307777"/>
          </a:xfrm>
          <a:prstGeom prst="rect">
            <a:avLst/>
          </a:prstGeom>
          <a:noFill/>
        </p:spPr>
        <p:txBody>
          <a:bodyPr wrap="square" rtlCol="0">
            <a:spAutoFit/>
          </a:bodyPr>
          <a:lstStyle/>
          <a:p>
            <a:r>
              <a:rPr lang="en-US" sz="1400" b="1" dirty="0"/>
              <a:t>Fore/Back</a:t>
            </a:r>
            <a:endParaRPr lang="en-GB" sz="1400" b="1" dirty="0"/>
          </a:p>
        </p:txBody>
      </p:sp>
      <p:cxnSp>
        <p:nvCxnSpPr>
          <p:cNvPr id="54" name="Connector: Elbow 53">
            <a:extLst>
              <a:ext uri="{FF2B5EF4-FFF2-40B4-BE49-F238E27FC236}">
                <a16:creationId xmlns:a16="http://schemas.microsoft.com/office/drawing/2014/main" id="{48C63B82-07C7-20E9-0A72-7919C08535D8}"/>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91D2A09-9F6A-F5E4-BA74-518136BDE242}"/>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8" name="Rectangle 7">
            <a:extLst>
              <a:ext uri="{FF2B5EF4-FFF2-40B4-BE49-F238E27FC236}">
                <a16:creationId xmlns:a16="http://schemas.microsoft.com/office/drawing/2014/main" id="{DC301994-F711-CC90-82D7-C44125587DC3}"/>
              </a:ext>
            </a:extLst>
          </p:cNvPr>
          <p:cNvSpPr/>
          <p:nvPr/>
        </p:nvSpPr>
        <p:spPr>
          <a:xfrm rot="5400000">
            <a:off x="4993101" y="3443827"/>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D Type Latch</a:t>
            </a:r>
          </a:p>
          <a:p>
            <a:pPr algn="ctr"/>
            <a:r>
              <a:rPr lang="en-US" sz="1400" dirty="0"/>
              <a:t>7ALS574</a:t>
            </a:r>
          </a:p>
        </p:txBody>
      </p:sp>
      <p:sp>
        <p:nvSpPr>
          <p:cNvPr id="10" name="Rectangle 9">
            <a:extLst>
              <a:ext uri="{FF2B5EF4-FFF2-40B4-BE49-F238E27FC236}">
                <a16:creationId xmlns:a16="http://schemas.microsoft.com/office/drawing/2014/main" id="{A5CC9C19-0AFF-037D-06F8-2936A38BE6D5}"/>
              </a:ext>
            </a:extLst>
          </p:cNvPr>
          <p:cNvSpPr/>
          <p:nvPr/>
        </p:nvSpPr>
        <p:spPr>
          <a:xfrm rot="5400000">
            <a:off x="6243974" y="3146828"/>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 Type Latch</a:t>
            </a:r>
          </a:p>
          <a:p>
            <a:pPr algn="ctr"/>
            <a:r>
              <a:rPr lang="en-US" sz="1400" dirty="0"/>
              <a:t>7ALS574</a:t>
            </a:r>
          </a:p>
        </p:txBody>
      </p:sp>
      <p:cxnSp>
        <p:nvCxnSpPr>
          <p:cNvPr id="28" name="Connector: Elbow 27">
            <a:extLst>
              <a:ext uri="{FF2B5EF4-FFF2-40B4-BE49-F238E27FC236}">
                <a16:creationId xmlns:a16="http://schemas.microsoft.com/office/drawing/2014/main" id="{6BF840B7-5571-A480-9F21-ACFDF2B5FE97}"/>
              </a:ext>
            </a:extLst>
          </p:cNvPr>
          <p:cNvCxnSpPr>
            <a:cxnSpLocks/>
          </p:cNvCxnSpPr>
          <p:nvPr/>
        </p:nvCxnSpPr>
        <p:spPr>
          <a:xfrm flipV="1">
            <a:off x="2596198" y="2959494"/>
            <a:ext cx="4057932" cy="1359753"/>
          </a:xfrm>
          <a:prstGeom prst="bentConnector3">
            <a:avLst>
              <a:gd name="adj1" fmla="val -382"/>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3748BE-65AC-81F3-7284-6D0E517AB295}"/>
              </a:ext>
            </a:extLst>
          </p:cNvPr>
          <p:cNvSpPr txBox="1"/>
          <p:nvPr/>
        </p:nvSpPr>
        <p:spPr>
          <a:xfrm>
            <a:off x="3025669" y="2849613"/>
            <a:ext cx="1640293" cy="307777"/>
          </a:xfrm>
          <a:prstGeom prst="rect">
            <a:avLst/>
          </a:prstGeom>
          <a:noFill/>
        </p:spPr>
        <p:txBody>
          <a:bodyPr wrap="square" rtlCol="0">
            <a:spAutoFit/>
          </a:bodyPr>
          <a:lstStyle/>
          <a:p>
            <a:pPr algn="ctr"/>
            <a:r>
              <a:rPr lang="en-US" sz="1400" b="1" dirty="0"/>
              <a:t>Attributes/RGBI</a:t>
            </a:r>
            <a:endParaRPr lang="en-GB" sz="1400" b="1" dirty="0"/>
          </a:p>
        </p:txBody>
      </p:sp>
      <p:sp>
        <p:nvSpPr>
          <p:cNvPr id="39" name="Rectangle 38">
            <a:extLst>
              <a:ext uri="{FF2B5EF4-FFF2-40B4-BE49-F238E27FC236}">
                <a16:creationId xmlns:a16="http://schemas.microsoft.com/office/drawing/2014/main" id="{C87DBD72-C18F-997C-B854-94D8AA457DD6}"/>
              </a:ext>
            </a:extLst>
          </p:cNvPr>
          <p:cNvSpPr/>
          <p:nvPr/>
        </p:nvSpPr>
        <p:spPr>
          <a:xfrm rot="5400000">
            <a:off x="9344467" y="2974042"/>
            <a:ext cx="1359328"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40" name="Straight Arrow Connector 39">
            <a:extLst>
              <a:ext uri="{FF2B5EF4-FFF2-40B4-BE49-F238E27FC236}">
                <a16:creationId xmlns:a16="http://schemas.microsoft.com/office/drawing/2014/main" id="{44892EDC-09B8-6685-D1A5-109072A8A567}"/>
              </a:ext>
            </a:extLst>
          </p:cNvPr>
          <p:cNvCxnSpPr>
            <a:cxnSpLocks/>
          </p:cNvCxnSpPr>
          <p:nvPr/>
        </p:nvCxnSpPr>
        <p:spPr>
          <a:xfrm>
            <a:off x="8760037" y="3181083"/>
            <a:ext cx="99750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E581C6C-7A70-1AB2-AFB9-E29842F207F3}"/>
              </a:ext>
            </a:extLst>
          </p:cNvPr>
          <p:cNvCxnSpPr>
            <a:cxnSpLocks/>
          </p:cNvCxnSpPr>
          <p:nvPr/>
        </p:nvCxnSpPr>
        <p:spPr>
          <a:xfrm>
            <a:off x="8769600" y="3364389"/>
            <a:ext cx="998769"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73B9A4-7678-9105-756F-A4E8E23EA2DC}"/>
              </a:ext>
            </a:extLst>
          </p:cNvPr>
          <p:cNvCxnSpPr>
            <a:cxnSpLocks/>
          </p:cNvCxnSpPr>
          <p:nvPr/>
        </p:nvCxnSpPr>
        <p:spPr>
          <a:xfrm>
            <a:off x="8723198" y="3539555"/>
            <a:ext cx="103226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55DEBD5-CC30-0A2E-FC5C-986E26A35F6F}"/>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84ABFE-6326-0A43-B972-22903E808EAD}"/>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FBB8C9-7283-3BA6-22D2-AFBA92A063B8}"/>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5CD5821-1A32-FCF8-E8F9-13BE8F4E2335}"/>
              </a:ext>
            </a:extLst>
          </p:cNvPr>
          <p:cNvCxnSpPr>
            <a:cxnSpLocks/>
          </p:cNvCxnSpPr>
          <p:nvPr/>
        </p:nvCxnSpPr>
        <p:spPr>
          <a:xfrm>
            <a:off x="8769600" y="3037191"/>
            <a:ext cx="998768" cy="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E99E9CC-6790-C2EE-50DB-DFEF1E580D86}"/>
              </a:ext>
            </a:extLst>
          </p:cNvPr>
          <p:cNvSpPr/>
          <p:nvPr/>
        </p:nvSpPr>
        <p:spPr>
          <a:xfrm rot="5400000">
            <a:off x="8404423" y="3067361"/>
            <a:ext cx="1023174"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Attribute </a:t>
            </a:r>
            <a:endParaRPr lang="en-US" sz="1400" dirty="0"/>
          </a:p>
          <a:p>
            <a:pPr algn="ctr"/>
            <a:r>
              <a:rPr lang="en-US" sz="1400" dirty="0"/>
              <a:t>Multiplexer</a:t>
            </a:r>
          </a:p>
          <a:p>
            <a:pPr algn="ctr"/>
            <a:r>
              <a:rPr lang="en-US" sz="1400" dirty="0"/>
              <a:t>ATF16V8</a:t>
            </a:r>
          </a:p>
        </p:txBody>
      </p:sp>
      <p:sp>
        <p:nvSpPr>
          <p:cNvPr id="81" name="Rectangle: Top Corners Snipped 80">
            <a:extLst>
              <a:ext uri="{FF2B5EF4-FFF2-40B4-BE49-F238E27FC236}">
                <a16:creationId xmlns:a16="http://schemas.microsoft.com/office/drawing/2014/main" id="{599F87EA-AE64-A994-652B-BB493F3E233F}"/>
              </a:ext>
            </a:extLst>
          </p:cNvPr>
          <p:cNvSpPr/>
          <p:nvPr/>
        </p:nvSpPr>
        <p:spPr>
          <a:xfrm rot="5400000">
            <a:off x="11578750" y="2756092"/>
            <a:ext cx="613929" cy="298364"/>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5ABB98EE-C9D6-8FB3-9B16-1885EF6EB68C}"/>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D84F585-63DC-8C8B-1136-475F12AFBD10}"/>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883C02B-3811-5BE5-7ACB-E112F5AACFAF}"/>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E31D3309-BE18-0DCB-4835-0CCD89C63227}"/>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C1013F0-DFC8-47A6-2D4A-74B8D974A3E5}"/>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626770A8-B670-0FD7-640D-E0B8C24D1936}"/>
              </a:ext>
            </a:extLst>
          </p:cNvPr>
          <p:cNvSpPr txBox="1"/>
          <p:nvPr/>
        </p:nvSpPr>
        <p:spPr>
          <a:xfrm>
            <a:off x="4769918" y="5341202"/>
            <a:ext cx="1640293" cy="523220"/>
          </a:xfrm>
          <a:prstGeom prst="rect">
            <a:avLst/>
          </a:prstGeom>
          <a:noFill/>
        </p:spPr>
        <p:txBody>
          <a:bodyPr wrap="square" rtlCol="0">
            <a:spAutoFit/>
          </a:bodyPr>
          <a:lstStyle/>
          <a:p>
            <a:pPr algn="ctr"/>
            <a:r>
              <a:rPr lang="en-US" sz="1400" b="1" dirty="0"/>
              <a:t>Character raster</a:t>
            </a:r>
          </a:p>
          <a:p>
            <a:pPr algn="ctr"/>
            <a:r>
              <a:rPr lang="en-US" sz="1400" b="1" dirty="0"/>
              <a:t>bits</a:t>
            </a:r>
            <a:endParaRPr lang="en-GB" sz="1400" b="1" dirty="0"/>
          </a:p>
        </p:txBody>
      </p:sp>
      <p:cxnSp>
        <p:nvCxnSpPr>
          <p:cNvPr id="99" name="Straight Arrow Connector 98">
            <a:extLst>
              <a:ext uri="{FF2B5EF4-FFF2-40B4-BE49-F238E27FC236}">
                <a16:creationId xmlns:a16="http://schemas.microsoft.com/office/drawing/2014/main" id="{D987A49C-A341-C56F-F5D0-B319A40EFF42}"/>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16B42F3-6564-1A6B-041F-38B15FBC6596}"/>
              </a:ext>
            </a:extLst>
          </p:cNvPr>
          <p:cNvSpPr txBox="1"/>
          <p:nvPr/>
        </p:nvSpPr>
        <p:spPr>
          <a:xfrm>
            <a:off x="239863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/4</a:t>
            </a:r>
            <a:endParaRPr lang="en-GB" sz="1400" b="1" dirty="0"/>
          </a:p>
        </p:txBody>
      </p:sp>
      <p:sp>
        <p:nvSpPr>
          <p:cNvPr id="4" name="Rectangle 3">
            <a:extLst>
              <a:ext uri="{FF2B5EF4-FFF2-40B4-BE49-F238E27FC236}">
                <a16:creationId xmlns:a16="http://schemas.microsoft.com/office/drawing/2014/main" id="{5A3E5BE0-4F64-D220-1CED-73845F4A0796}"/>
              </a:ext>
            </a:extLst>
          </p:cNvPr>
          <p:cNvSpPr/>
          <p:nvPr/>
        </p:nvSpPr>
        <p:spPr>
          <a:xfrm>
            <a:off x="326183" y="2561907"/>
            <a:ext cx="809196"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79653735-D54F-894E-07D9-E3111CA1DB73}"/>
              </a:ext>
            </a:extLst>
          </p:cNvPr>
          <p:cNvSpPr txBox="1"/>
          <p:nvPr/>
        </p:nvSpPr>
        <p:spPr>
          <a:xfrm>
            <a:off x="9003652" y="4064976"/>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C0C0C0"/>
                </a:highlight>
              </a:rPr>
              <a:t>Port 3B8		CRT Control Port</a:t>
            </a:r>
          </a:p>
          <a:p>
            <a:r>
              <a:rPr lang="en-US" sz="1400" b="1" dirty="0">
                <a:highlight>
                  <a:srgbClr val="C0C0C0"/>
                </a:highlight>
              </a:rPr>
              <a:t>Port 3BA		CRT Status Port</a:t>
            </a:r>
          </a:p>
        </p:txBody>
      </p:sp>
      <p:sp>
        <p:nvSpPr>
          <p:cNvPr id="83" name="TextBox 82">
            <a:extLst>
              <a:ext uri="{FF2B5EF4-FFF2-40B4-BE49-F238E27FC236}">
                <a16:creationId xmlns:a16="http://schemas.microsoft.com/office/drawing/2014/main" id="{75389F81-C5F4-C8CD-DC3A-90769C5A8A88}"/>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24" name="Rectangle 23">
            <a:extLst>
              <a:ext uri="{FF2B5EF4-FFF2-40B4-BE49-F238E27FC236}">
                <a16:creationId xmlns:a16="http://schemas.microsoft.com/office/drawing/2014/main" id="{73BEDB2C-AC2C-9BAC-1F48-2E0AA8601A1E}"/>
              </a:ext>
            </a:extLst>
          </p:cNvPr>
          <p:cNvSpPr/>
          <p:nvPr/>
        </p:nvSpPr>
        <p:spPr>
          <a:xfrm rot="5400000">
            <a:off x="7432232" y="3648578"/>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Video Out PLD</a:t>
            </a:r>
          </a:p>
          <a:p>
            <a:pPr algn="ctr"/>
            <a:r>
              <a:rPr lang="en-US" sz="1400" dirty="0"/>
              <a:t>ATF22V10</a:t>
            </a:r>
          </a:p>
        </p:txBody>
      </p:sp>
      <p:cxnSp>
        <p:nvCxnSpPr>
          <p:cNvPr id="27" name="Straight Arrow Connector 26">
            <a:extLst>
              <a:ext uri="{FF2B5EF4-FFF2-40B4-BE49-F238E27FC236}">
                <a16:creationId xmlns:a16="http://schemas.microsoft.com/office/drawing/2014/main" id="{278F89DF-1F9E-D287-A993-5BF35B0565C4}"/>
              </a:ext>
            </a:extLst>
          </p:cNvPr>
          <p:cNvCxnSpPr>
            <a:cxnSpLocks/>
            <a:endCxn id="61" idx="2"/>
          </p:cNvCxnSpPr>
          <p:nvPr/>
        </p:nvCxnSpPr>
        <p:spPr>
          <a:xfrm flipV="1">
            <a:off x="8307973" y="3324873"/>
            <a:ext cx="350525" cy="67655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CFB10F8-BF4B-69C2-53EE-D4E81D20FA98}"/>
              </a:ext>
            </a:extLst>
          </p:cNvPr>
          <p:cNvCxnSpPr>
            <a:cxnSpLocks/>
            <a:stCxn id="10" idx="0"/>
            <a:endCxn id="24" idx="2"/>
          </p:cNvCxnSpPr>
          <p:nvPr/>
        </p:nvCxnSpPr>
        <p:spPr>
          <a:xfrm>
            <a:off x="7013399" y="3331165"/>
            <a:ext cx="592458" cy="65537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9D7B92-7FB3-EC9E-F188-283DD3C4D385}"/>
              </a:ext>
            </a:extLst>
          </p:cNvPr>
          <p:cNvCxnSpPr>
            <a:cxnSpLocks/>
          </p:cNvCxnSpPr>
          <p:nvPr/>
        </p:nvCxnSpPr>
        <p:spPr>
          <a:xfrm>
            <a:off x="7062217" y="2213530"/>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93CCDF-542A-263E-73D1-0D13B1A5FDE1}"/>
              </a:ext>
            </a:extLst>
          </p:cNvPr>
          <p:cNvSpPr txBox="1"/>
          <p:nvPr/>
        </p:nvSpPr>
        <p:spPr>
          <a:xfrm>
            <a:off x="7393986" y="2293540"/>
            <a:ext cx="867463" cy="523220"/>
          </a:xfrm>
          <a:prstGeom prst="rect">
            <a:avLst/>
          </a:prstGeom>
          <a:noFill/>
        </p:spPr>
        <p:txBody>
          <a:bodyPr wrap="square" rtlCol="0">
            <a:spAutoFit/>
          </a:bodyPr>
          <a:lstStyle/>
          <a:p>
            <a:r>
              <a:rPr lang="en-US" sz="1400" b="1" dirty="0"/>
              <a:t>Blink Clock</a:t>
            </a:r>
            <a:endParaRPr lang="en-GB" sz="1400" b="1" dirty="0"/>
          </a:p>
        </p:txBody>
      </p:sp>
      <p:sp>
        <p:nvSpPr>
          <p:cNvPr id="42" name="TextBox 41">
            <a:extLst>
              <a:ext uri="{FF2B5EF4-FFF2-40B4-BE49-F238E27FC236}">
                <a16:creationId xmlns:a16="http://schemas.microsoft.com/office/drawing/2014/main" id="{DB882383-C24B-BC4B-98C8-871A4109543A}"/>
              </a:ext>
            </a:extLst>
          </p:cNvPr>
          <p:cNvSpPr txBox="1"/>
          <p:nvPr/>
        </p:nvSpPr>
        <p:spPr>
          <a:xfrm>
            <a:off x="7232030" y="2761302"/>
            <a:ext cx="867463" cy="307777"/>
          </a:xfrm>
          <a:prstGeom prst="rect">
            <a:avLst/>
          </a:prstGeom>
          <a:noFill/>
        </p:spPr>
        <p:txBody>
          <a:bodyPr wrap="square" rtlCol="0">
            <a:spAutoFit/>
          </a:bodyPr>
          <a:lstStyle/>
          <a:p>
            <a:r>
              <a:rPr lang="en-US" sz="1400" b="1" dirty="0"/>
              <a:t>Cursor</a:t>
            </a:r>
            <a:endParaRPr lang="en-GB" sz="1400" b="1" dirty="0"/>
          </a:p>
        </p:txBody>
      </p:sp>
      <p:sp>
        <p:nvSpPr>
          <p:cNvPr id="14" name="Arrow: Up 13">
            <a:extLst>
              <a:ext uri="{FF2B5EF4-FFF2-40B4-BE49-F238E27FC236}">
                <a16:creationId xmlns:a16="http://schemas.microsoft.com/office/drawing/2014/main" id="{099B1090-0F07-5772-D737-0296D2FCE113}"/>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0B9048B-5E67-BDA4-A672-97824BC2AE53}"/>
              </a:ext>
            </a:extLst>
          </p:cNvPr>
          <p:cNvSpPr/>
          <p:nvPr/>
        </p:nvSpPr>
        <p:spPr>
          <a:xfrm>
            <a:off x="1301968" y="5139348"/>
            <a:ext cx="105565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Tree>
    <p:extLst>
      <p:ext uri="{BB962C8B-B14F-4D97-AF65-F5344CB8AC3E}">
        <p14:creationId xmlns:p14="http://schemas.microsoft.com/office/powerpoint/2010/main" val="198040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8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1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9" grpId="0" animBg="1"/>
      <p:bldP spid="37" grpId="0" animBg="1"/>
      <p:bldP spid="107" grpId="0"/>
      <p:bldP spid="118" grpId="0"/>
      <p:bldP spid="132" grpId="0"/>
      <p:bldP spid="15" grpId="0"/>
      <p:bldP spid="45" grpId="0" animBg="1"/>
      <p:bldP spid="46" grpId="0" animBg="1"/>
      <p:bldP spid="47" grpId="0" animBg="1"/>
      <p:bldP spid="48" grpId="0" animBg="1"/>
      <p:bldP spid="49" grpId="0"/>
      <p:bldP spid="50" grpId="0"/>
      <p:bldP spid="74" grpId="0"/>
      <p:bldP spid="53" grpId="0"/>
      <p:bldP spid="43" grpId="0"/>
      <p:bldP spid="16" grpId="0" animBg="1"/>
      <p:bldP spid="8" grpId="0" animBg="1"/>
      <p:bldP spid="10" grpId="0" animBg="1"/>
      <p:bldP spid="38" grpId="0"/>
      <p:bldP spid="39" grpId="0" animBg="1"/>
      <p:bldP spid="61" grpId="0" animBg="1"/>
      <p:bldP spid="81" grpId="0" animBg="1"/>
      <p:bldP spid="63" grpId="0"/>
      <p:bldP spid="89" grpId="0" animBg="1"/>
      <p:bldP spid="90" grpId="0" animBg="1"/>
      <p:bldP spid="91" grpId="0"/>
      <p:bldP spid="101" grpId="0"/>
      <p:bldP spid="4" grpId="0" animBg="1"/>
      <p:bldP spid="112" grpId="0"/>
      <p:bldP spid="83" grpId="0"/>
      <p:bldP spid="24" grpId="0" animBg="1"/>
      <p:bldP spid="13" grpId="0"/>
      <p:bldP spid="42" grpId="0"/>
      <p:bldP spid="14" grpId="0" animBg="1"/>
      <p:bldP spid="1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dirty="0">
                <a:highlight>
                  <a:srgbClr val="00FF00"/>
                </a:highlight>
              </a:rPr>
              <a:t>Update main Address Decoder PLD for IOR/IOW, E, MDARAM &amp; IO A19-A12 all zeros</a:t>
            </a:r>
          </a:p>
          <a:p>
            <a:r>
              <a:rPr lang="en-US" sz="2000" dirty="0">
                <a:highlight>
                  <a:srgbClr val="00FF00"/>
                </a:highlight>
              </a:rPr>
              <a:t>Update Nanocomp Monitor EEPROM to use IO Ports, set Code and Data Segments</a:t>
            </a:r>
          </a:p>
          <a:p>
            <a:r>
              <a:rPr lang="en-US" sz="2000" dirty="0">
                <a:highlight>
                  <a:srgbClr val="00FF00"/>
                </a:highlight>
              </a:rPr>
              <a:t>MDA IO Port Decoder PLD,  25 </a:t>
            </a:r>
            <a:r>
              <a:rPr lang="en-US" sz="2000" dirty="0" err="1">
                <a:highlight>
                  <a:srgbClr val="00FF00"/>
                </a:highlight>
              </a:rPr>
              <a:t>Mhz</a:t>
            </a:r>
            <a:r>
              <a:rPr lang="en-US" sz="2000" dirty="0">
                <a:highlight>
                  <a:srgbClr val="00FF00"/>
                </a:highlight>
              </a:rPr>
              <a:t> Dot Clock and Clock PLD</a:t>
            </a:r>
          </a:p>
          <a:p>
            <a:r>
              <a:rPr lang="en-US" sz="2000" dirty="0"/>
              <a:t>Video RAM,  HD68A45S CRTC, IMS G176 Video DAC and 15 Pin VGA Sub D connector</a:t>
            </a:r>
          </a:p>
          <a:p>
            <a:r>
              <a:rPr lang="en-US" sz="2000" dirty="0"/>
              <a:t>Video Test software to initialize CRTC registers and Video DAC Palette, test basic video output</a:t>
            </a:r>
          </a:p>
          <a:p>
            <a:r>
              <a:rPr lang="en-US" sz="2000" dirty="0"/>
              <a:t>Character Latch, Character Generator EEPROM and Shift Register, test character output</a:t>
            </a:r>
          </a:p>
          <a:p>
            <a:r>
              <a:rPr lang="en-US" sz="2000" dirty="0"/>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27508726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#16</a:t>
            </a:r>
            <a:br>
              <a:rPr lang="en-US" sz="6000" dirty="0">
                <a:solidFill>
                  <a:schemeClr val="bg1"/>
                </a:solidFill>
              </a:rPr>
            </a:br>
            <a:r>
              <a:rPr lang="en-US" sz="4400" dirty="0">
                <a:solidFill>
                  <a:schemeClr val="bg1"/>
                </a:solidFill>
              </a:rPr>
              <a:t>MONOCHROME DISPLAY ADAPTOR (MDA#4)</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179956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number&#10;&#10;Description automatically generated with medium confidence">
            <a:extLst>
              <a:ext uri="{FF2B5EF4-FFF2-40B4-BE49-F238E27FC236}">
                <a16:creationId xmlns:a16="http://schemas.microsoft.com/office/drawing/2014/main" id="{B56A8018-60CA-095A-3817-79EB9FC413A4}"/>
              </a:ext>
            </a:extLst>
          </p:cNvPr>
          <p:cNvPicPr>
            <a:picLocks noChangeAspect="1"/>
          </p:cNvPicPr>
          <p:nvPr/>
        </p:nvPicPr>
        <p:blipFill>
          <a:blip r:embed="rId2"/>
          <a:stretch>
            <a:fillRect/>
          </a:stretch>
        </p:blipFill>
        <p:spPr>
          <a:xfrm rot="16200000">
            <a:off x="-2397525" y="2234727"/>
            <a:ext cx="7183597" cy="2388546"/>
          </a:xfrm>
          <a:prstGeom prst="rect">
            <a:avLst/>
          </a:prstGeom>
        </p:spPr>
      </p:pic>
      <p:pic>
        <p:nvPicPr>
          <p:cNvPr id="3" name="Picture 2" descr="A diagram of a number&#10;&#10;Description automatically generated with medium confidence">
            <a:extLst>
              <a:ext uri="{FF2B5EF4-FFF2-40B4-BE49-F238E27FC236}">
                <a16:creationId xmlns:a16="http://schemas.microsoft.com/office/drawing/2014/main" id="{69D20D44-7043-10C8-AB3A-8774F8F8C22A}"/>
              </a:ext>
            </a:extLst>
          </p:cNvPr>
          <p:cNvPicPr>
            <a:picLocks noChangeAspect="1"/>
          </p:cNvPicPr>
          <p:nvPr/>
        </p:nvPicPr>
        <p:blipFill>
          <a:blip r:embed="rId2"/>
          <a:stretch>
            <a:fillRect/>
          </a:stretch>
        </p:blipFill>
        <p:spPr>
          <a:xfrm rot="16200000">
            <a:off x="-472886" y="2234728"/>
            <a:ext cx="7183597" cy="2388546"/>
          </a:xfrm>
          <a:prstGeom prst="rect">
            <a:avLst/>
          </a:prstGeom>
        </p:spPr>
      </p:pic>
      <p:pic>
        <p:nvPicPr>
          <p:cNvPr id="4" name="Picture 3" descr="A diagram of a number&#10;&#10;Description automatically generated with medium confidence">
            <a:extLst>
              <a:ext uri="{FF2B5EF4-FFF2-40B4-BE49-F238E27FC236}">
                <a16:creationId xmlns:a16="http://schemas.microsoft.com/office/drawing/2014/main" id="{C3AEF274-DB84-606E-162B-214260396BA0}"/>
              </a:ext>
            </a:extLst>
          </p:cNvPr>
          <p:cNvPicPr>
            <a:picLocks noChangeAspect="1"/>
          </p:cNvPicPr>
          <p:nvPr/>
        </p:nvPicPr>
        <p:blipFill>
          <a:blip r:embed="rId2"/>
          <a:stretch>
            <a:fillRect/>
          </a:stretch>
        </p:blipFill>
        <p:spPr>
          <a:xfrm rot="16200000">
            <a:off x="1451753" y="2234728"/>
            <a:ext cx="7183597" cy="2388546"/>
          </a:xfrm>
          <a:prstGeom prst="rect">
            <a:avLst/>
          </a:prstGeom>
        </p:spPr>
      </p:pic>
      <p:pic>
        <p:nvPicPr>
          <p:cNvPr id="5" name="Picture 4" descr="A computer with a screen and keyboard&#10;&#10;Description automatically generated">
            <a:extLst>
              <a:ext uri="{FF2B5EF4-FFF2-40B4-BE49-F238E27FC236}">
                <a16:creationId xmlns:a16="http://schemas.microsoft.com/office/drawing/2014/main" id="{24D7B772-11AC-7A0B-4AE1-980320EB0F3B}"/>
              </a:ext>
            </a:extLst>
          </p:cNvPr>
          <p:cNvPicPr>
            <a:picLocks noChangeAspect="1"/>
          </p:cNvPicPr>
          <p:nvPr/>
        </p:nvPicPr>
        <p:blipFill>
          <a:blip r:embed="rId3"/>
          <a:stretch>
            <a:fillRect/>
          </a:stretch>
        </p:blipFill>
        <p:spPr>
          <a:xfrm>
            <a:off x="6169529" y="69011"/>
            <a:ext cx="6022471" cy="4426517"/>
          </a:xfrm>
          <a:prstGeom prst="rect">
            <a:avLst/>
          </a:prstGeom>
        </p:spPr>
      </p:pic>
    </p:spTree>
    <p:extLst>
      <p:ext uri="{BB962C8B-B14F-4D97-AF65-F5344CB8AC3E}">
        <p14:creationId xmlns:p14="http://schemas.microsoft.com/office/powerpoint/2010/main" val="4080442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Timer &amp; Speaker</a:t>
            </a:r>
          </a:p>
          <a:p>
            <a:r>
              <a:rPr lang="en-GB" dirty="0"/>
              <a:t>POST Port</a:t>
            </a:r>
          </a:p>
          <a:p>
            <a:r>
              <a:rPr lang="en-GB" dirty="0"/>
              <a:t>DMA Controller</a:t>
            </a:r>
          </a:p>
          <a:p>
            <a:r>
              <a:rPr lang="en-GB" dirty="0"/>
              <a:t>Interrupt Controller</a:t>
            </a:r>
          </a:p>
          <a:p>
            <a:r>
              <a:rPr lang="en-GB" dirty="0"/>
              <a:t>Real time clock</a:t>
            </a:r>
          </a:p>
          <a:p>
            <a:r>
              <a:rPr lang="en-GB" dirty="0"/>
              <a:t>Floppy Disk Controller</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83421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r>
              <a:rPr lang="en-US" sz="2000" dirty="0">
                <a:highlight>
                  <a:srgbClr val="00FF00"/>
                </a:highlight>
              </a:rPr>
              <a:t> Test clock and IO decoder</a:t>
            </a:r>
          </a:p>
          <a:p>
            <a:r>
              <a:rPr lang="en-US" sz="2000" dirty="0">
                <a:highlight>
                  <a:srgbClr val="00FF00"/>
                </a:highlight>
              </a:rPr>
              <a:t>Video RAM,  HD68A45S CRTC, IMS G176 Video DAC and 15 Pin VGA Sub D connector</a:t>
            </a:r>
          </a:p>
          <a:p>
            <a:r>
              <a:rPr lang="en-US" sz="2000" dirty="0">
                <a:highlight>
                  <a:srgbClr val="00FF00"/>
                </a:highlight>
              </a:rPr>
              <a:t>Video Test software to initialize CRTC registers and Video DAC Palette, test basic video output</a:t>
            </a:r>
          </a:p>
          <a:p>
            <a:r>
              <a:rPr lang="en-US" sz="2000" dirty="0"/>
              <a:t>Character Latch, Character Generator EEPROM and Shift Register, test character output</a:t>
            </a:r>
          </a:p>
          <a:p>
            <a:r>
              <a:rPr lang="en-US" sz="2000" dirty="0"/>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34868175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Straight Arrow Connector 128">
            <a:extLst>
              <a:ext uri="{FF2B5EF4-FFF2-40B4-BE49-F238E27FC236}">
                <a16:creationId xmlns:a16="http://schemas.microsoft.com/office/drawing/2014/main" id="{EE29220F-C268-F467-4427-1127B70B4B57}"/>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31C7D3-5CC5-9822-0EF7-2C1C4E824B84}"/>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7" name="Arrow: Right 6">
            <a:extLst>
              <a:ext uri="{FF2B5EF4-FFF2-40B4-BE49-F238E27FC236}">
                <a16:creationId xmlns:a16="http://schemas.microsoft.com/office/drawing/2014/main" id="{CF96E4D8-7B0F-D5F4-A86F-345BF086D7EF}"/>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9" name="Arrow: Up 18">
            <a:extLst>
              <a:ext uri="{FF2B5EF4-FFF2-40B4-BE49-F238E27FC236}">
                <a16:creationId xmlns:a16="http://schemas.microsoft.com/office/drawing/2014/main" id="{2F64B9C7-48AC-98C9-973F-73D3BC179A1A}"/>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AAE1DB86-DEEA-1E63-7A98-521D8C6AF97D}"/>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118" name="TextBox 117">
            <a:extLst>
              <a:ext uri="{FF2B5EF4-FFF2-40B4-BE49-F238E27FC236}">
                <a16:creationId xmlns:a16="http://schemas.microsoft.com/office/drawing/2014/main" id="{0E97B6E3-DF7A-A652-5A39-9AD2DFB6B100}"/>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70BB10BF-B15F-40EE-101C-210EB4829207}"/>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52" name="Connector: Elbow 51">
            <a:extLst>
              <a:ext uri="{FF2B5EF4-FFF2-40B4-BE49-F238E27FC236}">
                <a16:creationId xmlns:a16="http://schemas.microsoft.com/office/drawing/2014/main" id="{6A375CFB-671D-CD1F-E1EE-DC56E3F6172C}"/>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46CC49E-C296-B532-B1D6-A4CDE375C366}"/>
              </a:ext>
            </a:extLst>
          </p:cNvPr>
          <p:cNvSpPr/>
          <p:nvPr/>
        </p:nvSpPr>
        <p:spPr>
          <a:xfrm>
            <a:off x="2443203" y="4308804"/>
            <a:ext cx="1688305" cy="84608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ED0124A2-1588-3A48-C1DA-BC2D86C8381B}"/>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717696E5-DAB5-0134-5207-97989258C1AC}"/>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EF6422D7-62D2-633A-461F-6F3D0F559768}"/>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50" name="TextBox 49">
            <a:extLst>
              <a:ext uri="{FF2B5EF4-FFF2-40B4-BE49-F238E27FC236}">
                <a16:creationId xmlns:a16="http://schemas.microsoft.com/office/drawing/2014/main" id="{733AC52C-54A1-EC70-B77C-A407BF8AF6D0}"/>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sp>
        <p:nvSpPr>
          <p:cNvPr id="74" name="TextBox 73">
            <a:extLst>
              <a:ext uri="{FF2B5EF4-FFF2-40B4-BE49-F238E27FC236}">
                <a16:creationId xmlns:a16="http://schemas.microsoft.com/office/drawing/2014/main" id="{55A62B33-ECDD-4187-CFD5-0B3217195899}"/>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330C41A9-B6F6-3D9B-F910-0C2A9D8A8FF6}"/>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a:t>
            </a:r>
            <a:endParaRPr lang="en-GB" sz="1400" b="1" dirty="0"/>
          </a:p>
        </p:txBody>
      </p:sp>
      <p:cxnSp>
        <p:nvCxnSpPr>
          <p:cNvPr id="23" name="Straight Arrow Connector 22">
            <a:extLst>
              <a:ext uri="{FF2B5EF4-FFF2-40B4-BE49-F238E27FC236}">
                <a16:creationId xmlns:a16="http://schemas.microsoft.com/office/drawing/2014/main" id="{2116A936-9B29-3EC6-8148-742C90AA621B}"/>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8C63B82-07C7-20E9-0A72-7919C08535D8}"/>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91D2A09-9F6A-F5E4-BA74-518136BDE242}"/>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39" name="Rectangle 38">
            <a:extLst>
              <a:ext uri="{FF2B5EF4-FFF2-40B4-BE49-F238E27FC236}">
                <a16:creationId xmlns:a16="http://schemas.microsoft.com/office/drawing/2014/main" id="{C87DBD72-C18F-997C-B854-94D8AA457DD6}"/>
              </a:ext>
            </a:extLst>
          </p:cNvPr>
          <p:cNvSpPr/>
          <p:nvPr/>
        </p:nvSpPr>
        <p:spPr>
          <a:xfrm rot="5400000">
            <a:off x="9344467" y="2974042"/>
            <a:ext cx="1359328" cy="51502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55" name="Straight Arrow Connector 54">
            <a:extLst>
              <a:ext uri="{FF2B5EF4-FFF2-40B4-BE49-F238E27FC236}">
                <a16:creationId xmlns:a16="http://schemas.microsoft.com/office/drawing/2014/main" id="{F55DEBD5-CC30-0A2E-FC5C-986E26A35F6F}"/>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84ABFE-6326-0A43-B972-22903E808EAD}"/>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FBB8C9-7283-3BA6-22D2-AFBA92A063B8}"/>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Top Corners Snipped 80">
            <a:extLst>
              <a:ext uri="{FF2B5EF4-FFF2-40B4-BE49-F238E27FC236}">
                <a16:creationId xmlns:a16="http://schemas.microsoft.com/office/drawing/2014/main" id="{599F87EA-AE64-A994-652B-BB493F3E233F}"/>
              </a:ext>
            </a:extLst>
          </p:cNvPr>
          <p:cNvSpPr/>
          <p:nvPr/>
        </p:nvSpPr>
        <p:spPr>
          <a:xfrm rot="5400000">
            <a:off x="11578750" y="2756092"/>
            <a:ext cx="613929" cy="298364"/>
          </a:xfrm>
          <a:prstGeom prst="snip2Same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5ABB98EE-C9D6-8FB3-9B16-1885EF6EB68C}"/>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D84F585-63DC-8C8B-1136-475F12AFBD10}"/>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883C02B-3811-5BE5-7ACB-E112F5AACFAF}"/>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E31D3309-BE18-0DCB-4835-0CCD89C63227}"/>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C1013F0-DFC8-47A6-2D4A-74B8D974A3E5}"/>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9" name="Straight Arrow Connector 98">
            <a:extLst>
              <a:ext uri="{FF2B5EF4-FFF2-40B4-BE49-F238E27FC236}">
                <a16:creationId xmlns:a16="http://schemas.microsoft.com/office/drawing/2014/main" id="{D987A49C-A341-C56F-F5D0-B319A40EFF42}"/>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16B42F3-6564-1A6B-041F-38B15FBC6596}"/>
              </a:ext>
            </a:extLst>
          </p:cNvPr>
          <p:cNvSpPr txBox="1"/>
          <p:nvPr/>
        </p:nvSpPr>
        <p:spPr>
          <a:xfrm>
            <a:off x="239863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/4</a:t>
            </a:r>
            <a:endParaRPr lang="en-GB" sz="1400" b="1" dirty="0"/>
          </a:p>
        </p:txBody>
      </p:sp>
      <p:sp>
        <p:nvSpPr>
          <p:cNvPr id="4" name="Rectangle 3">
            <a:extLst>
              <a:ext uri="{FF2B5EF4-FFF2-40B4-BE49-F238E27FC236}">
                <a16:creationId xmlns:a16="http://schemas.microsoft.com/office/drawing/2014/main" id="{5A3E5BE0-4F64-D220-1CED-73845F4A0796}"/>
              </a:ext>
            </a:extLst>
          </p:cNvPr>
          <p:cNvSpPr/>
          <p:nvPr/>
        </p:nvSpPr>
        <p:spPr>
          <a:xfrm>
            <a:off x="326183" y="2561907"/>
            <a:ext cx="809196" cy="26801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79653735-D54F-894E-07D9-E3111CA1DB73}"/>
              </a:ext>
            </a:extLst>
          </p:cNvPr>
          <p:cNvSpPr txBox="1"/>
          <p:nvPr/>
        </p:nvSpPr>
        <p:spPr>
          <a:xfrm>
            <a:off x="9003652" y="4064976"/>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000000"/>
                </a:highlight>
              </a:rPr>
              <a:t>Port 3B8		CRT Control Port</a:t>
            </a:r>
          </a:p>
          <a:p>
            <a:r>
              <a:rPr lang="en-US" sz="1400" b="1" dirty="0">
                <a:highlight>
                  <a:srgbClr val="000000"/>
                </a:highlight>
              </a:rPr>
              <a:t>Port 3BA		CRT Status Port</a:t>
            </a:r>
          </a:p>
        </p:txBody>
      </p:sp>
      <p:sp>
        <p:nvSpPr>
          <p:cNvPr id="83" name="TextBox 82">
            <a:extLst>
              <a:ext uri="{FF2B5EF4-FFF2-40B4-BE49-F238E27FC236}">
                <a16:creationId xmlns:a16="http://schemas.microsoft.com/office/drawing/2014/main" id="{75389F81-C5F4-C8CD-DC3A-90769C5A8A88}"/>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14" name="Arrow: Up 13">
            <a:extLst>
              <a:ext uri="{FF2B5EF4-FFF2-40B4-BE49-F238E27FC236}">
                <a16:creationId xmlns:a16="http://schemas.microsoft.com/office/drawing/2014/main" id="{099B1090-0F07-5772-D737-0296D2FCE113}"/>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0B9048B-5E67-BDA4-A672-97824BC2AE53}"/>
              </a:ext>
            </a:extLst>
          </p:cNvPr>
          <p:cNvSpPr/>
          <p:nvPr/>
        </p:nvSpPr>
        <p:spPr>
          <a:xfrm>
            <a:off x="1301968" y="5139348"/>
            <a:ext cx="1055651" cy="5465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Tree>
    <p:extLst>
      <p:ext uri="{BB962C8B-B14F-4D97-AF65-F5344CB8AC3E}">
        <p14:creationId xmlns:p14="http://schemas.microsoft.com/office/powerpoint/2010/main" val="251982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118" grpId="0"/>
      <p:bldP spid="132" grpId="0"/>
      <p:bldP spid="45" grpId="0" animBg="1"/>
      <p:bldP spid="46" grpId="0" animBg="1"/>
      <p:bldP spid="47" grpId="0" animBg="1"/>
      <p:bldP spid="48" grpId="0" animBg="1"/>
      <p:bldP spid="50" grpId="0"/>
      <p:bldP spid="74" grpId="0"/>
      <p:bldP spid="53" grpId="0"/>
      <p:bldP spid="16" grpId="0" animBg="1"/>
      <p:bldP spid="39" grpId="0" animBg="1"/>
      <p:bldP spid="81" grpId="0" animBg="1"/>
      <p:bldP spid="63" grpId="0"/>
      <p:bldP spid="89" grpId="0" animBg="1"/>
      <p:bldP spid="90" grpId="0" animBg="1"/>
      <p:bldP spid="101" grpId="0"/>
      <p:bldP spid="4" grpId="0" animBg="1"/>
      <p:bldP spid="112" grpId="0"/>
      <p:bldP spid="83" grpId="0"/>
      <p:bldP spid="14" grpId="0" animBg="1"/>
      <p:bldP spid="1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r>
              <a:rPr lang="en-US" sz="2000" dirty="0"/>
              <a:t> </a:t>
            </a:r>
            <a:r>
              <a:rPr lang="en-US" sz="2000" strike="sngStrike" dirty="0"/>
              <a:t>Test clock and IO decoder</a:t>
            </a:r>
          </a:p>
          <a:p>
            <a:r>
              <a:rPr lang="en-US" sz="2000" strike="sngStrike" dirty="0"/>
              <a:t>Video RAM,  HD68A45S CRTC, IMS G176 Video DAC and 15 Pin VGA Sub D connector</a:t>
            </a:r>
          </a:p>
          <a:p>
            <a:r>
              <a:rPr lang="en-US" sz="2000" dirty="0"/>
              <a:t>Video Test software to initialize CRTC registers and Video DAC Palette, test basic video output</a:t>
            </a:r>
          </a:p>
          <a:p>
            <a:r>
              <a:rPr lang="en-US" sz="2000" dirty="0"/>
              <a:t>Character Latch, Character Generator EEPROM and Shift Register, test character output</a:t>
            </a:r>
          </a:p>
          <a:p>
            <a:r>
              <a:rPr lang="en-US" sz="2000" dirty="0"/>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30608630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#17</a:t>
            </a:r>
            <a:br>
              <a:rPr lang="en-US" sz="6000" dirty="0">
                <a:solidFill>
                  <a:schemeClr val="bg1"/>
                </a:solidFill>
              </a:rPr>
            </a:br>
            <a:r>
              <a:rPr lang="en-US" sz="4400" dirty="0">
                <a:solidFill>
                  <a:schemeClr val="bg1"/>
                </a:solidFill>
              </a:rPr>
              <a:t>MONOCHROME DISPLAY ADAPTOR (MDA#5)</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642518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r>
              <a:rPr lang="en-US" sz="2000" dirty="0"/>
              <a:t> </a:t>
            </a:r>
            <a:r>
              <a:rPr lang="en-US" sz="2000" strike="sngStrike" dirty="0"/>
              <a:t>Test clock and IO decoder</a:t>
            </a:r>
          </a:p>
          <a:p>
            <a:r>
              <a:rPr lang="en-US" sz="2000" strike="sngStrike" dirty="0"/>
              <a:t>Video RAM,  HD68A45S CRTC, IMS G176 Video DAC and 15 Pin VGA Sub D connector</a:t>
            </a:r>
          </a:p>
          <a:p>
            <a:r>
              <a:rPr lang="en-US" sz="2000" dirty="0">
                <a:highlight>
                  <a:srgbClr val="00FF00"/>
                </a:highlight>
              </a:rPr>
              <a:t>Video Test software to initialize CRTC registers and Video DAC Palette, test basic video output</a:t>
            </a:r>
          </a:p>
          <a:p>
            <a:r>
              <a:rPr lang="en-US" sz="2000" dirty="0"/>
              <a:t>Character Latch, Character Generator EEPROM and Shift Register, test character output</a:t>
            </a:r>
          </a:p>
          <a:p>
            <a:r>
              <a:rPr lang="en-US" sz="2000" dirty="0"/>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9845060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Straight Arrow Connector 128">
            <a:extLst>
              <a:ext uri="{FF2B5EF4-FFF2-40B4-BE49-F238E27FC236}">
                <a16:creationId xmlns:a16="http://schemas.microsoft.com/office/drawing/2014/main" id="{EE29220F-C268-F467-4427-1127B70B4B57}"/>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31C7D3-5CC5-9822-0EF7-2C1C4E824B84}"/>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7" name="Arrow: Right 6">
            <a:extLst>
              <a:ext uri="{FF2B5EF4-FFF2-40B4-BE49-F238E27FC236}">
                <a16:creationId xmlns:a16="http://schemas.microsoft.com/office/drawing/2014/main" id="{CF96E4D8-7B0F-D5F4-A86F-345BF086D7EF}"/>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9" name="Arrow: Up 18">
            <a:extLst>
              <a:ext uri="{FF2B5EF4-FFF2-40B4-BE49-F238E27FC236}">
                <a16:creationId xmlns:a16="http://schemas.microsoft.com/office/drawing/2014/main" id="{2F64B9C7-48AC-98C9-973F-73D3BC179A1A}"/>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AAE1DB86-DEEA-1E63-7A98-521D8C6AF97D}"/>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118" name="TextBox 117">
            <a:extLst>
              <a:ext uri="{FF2B5EF4-FFF2-40B4-BE49-F238E27FC236}">
                <a16:creationId xmlns:a16="http://schemas.microsoft.com/office/drawing/2014/main" id="{0E97B6E3-DF7A-A652-5A39-9AD2DFB6B100}"/>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70BB10BF-B15F-40EE-101C-210EB4829207}"/>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52" name="Connector: Elbow 51">
            <a:extLst>
              <a:ext uri="{FF2B5EF4-FFF2-40B4-BE49-F238E27FC236}">
                <a16:creationId xmlns:a16="http://schemas.microsoft.com/office/drawing/2014/main" id="{6A375CFB-671D-CD1F-E1EE-DC56E3F6172C}"/>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46CC49E-C296-B532-B1D6-A4CDE375C366}"/>
              </a:ext>
            </a:extLst>
          </p:cNvPr>
          <p:cNvSpPr/>
          <p:nvPr/>
        </p:nvSpPr>
        <p:spPr>
          <a:xfrm>
            <a:off x="2443203" y="4308804"/>
            <a:ext cx="1688305" cy="84608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ED0124A2-1588-3A48-C1DA-BC2D86C8381B}"/>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717696E5-DAB5-0134-5207-97989258C1AC}"/>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EF6422D7-62D2-633A-461F-6F3D0F559768}"/>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50" name="TextBox 49">
            <a:extLst>
              <a:ext uri="{FF2B5EF4-FFF2-40B4-BE49-F238E27FC236}">
                <a16:creationId xmlns:a16="http://schemas.microsoft.com/office/drawing/2014/main" id="{733AC52C-54A1-EC70-B77C-A407BF8AF6D0}"/>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sp>
        <p:nvSpPr>
          <p:cNvPr id="74" name="TextBox 73">
            <a:extLst>
              <a:ext uri="{FF2B5EF4-FFF2-40B4-BE49-F238E27FC236}">
                <a16:creationId xmlns:a16="http://schemas.microsoft.com/office/drawing/2014/main" id="{55A62B33-ECDD-4187-CFD5-0B3217195899}"/>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330C41A9-B6F6-3D9B-F910-0C2A9D8A8FF6}"/>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a:t>
            </a:r>
            <a:endParaRPr lang="en-GB" sz="1400" b="1" dirty="0"/>
          </a:p>
        </p:txBody>
      </p:sp>
      <p:cxnSp>
        <p:nvCxnSpPr>
          <p:cNvPr id="23" name="Straight Arrow Connector 22">
            <a:extLst>
              <a:ext uri="{FF2B5EF4-FFF2-40B4-BE49-F238E27FC236}">
                <a16:creationId xmlns:a16="http://schemas.microsoft.com/office/drawing/2014/main" id="{2116A936-9B29-3EC6-8148-742C90AA621B}"/>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48C63B82-07C7-20E9-0A72-7919C08535D8}"/>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91D2A09-9F6A-F5E4-BA74-518136BDE242}"/>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39" name="Rectangle 38">
            <a:extLst>
              <a:ext uri="{FF2B5EF4-FFF2-40B4-BE49-F238E27FC236}">
                <a16:creationId xmlns:a16="http://schemas.microsoft.com/office/drawing/2014/main" id="{C87DBD72-C18F-997C-B854-94D8AA457DD6}"/>
              </a:ext>
            </a:extLst>
          </p:cNvPr>
          <p:cNvSpPr/>
          <p:nvPr/>
        </p:nvSpPr>
        <p:spPr>
          <a:xfrm rot="5400000">
            <a:off x="9344467" y="2974042"/>
            <a:ext cx="1359328" cy="51502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55" name="Straight Arrow Connector 54">
            <a:extLst>
              <a:ext uri="{FF2B5EF4-FFF2-40B4-BE49-F238E27FC236}">
                <a16:creationId xmlns:a16="http://schemas.microsoft.com/office/drawing/2014/main" id="{F55DEBD5-CC30-0A2E-FC5C-986E26A35F6F}"/>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84ABFE-6326-0A43-B972-22903E808EAD}"/>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FBB8C9-7283-3BA6-22D2-AFBA92A063B8}"/>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Top Corners Snipped 80">
            <a:extLst>
              <a:ext uri="{FF2B5EF4-FFF2-40B4-BE49-F238E27FC236}">
                <a16:creationId xmlns:a16="http://schemas.microsoft.com/office/drawing/2014/main" id="{599F87EA-AE64-A994-652B-BB493F3E233F}"/>
              </a:ext>
            </a:extLst>
          </p:cNvPr>
          <p:cNvSpPr/>
          <p:nvPr/>
        </p:nvSpPr>
        <p:spPr>
          <a:xfrm rot="5400000">
            <a:off x="11578750" y="2756092"/>
            <a:ext cx="613929" cy="298364"/>
          </a:xfrm>
          <a:prstGeom prst="snip2Same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5ABB98EE-C9D6-8FB3-9B16-1885EF6EB68C}"/>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D84F585-63DC-8C8B-1136-475F12AFBD10}"/>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883C02B-3811-5BE5-7ACB-E112F5AACFAF}"/>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E31D3309-BE18-0DCB-4835-0CCD89C63227}"/>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C1013F0-DFC8-47A6-2D4A-74B8D974A3E5}"/>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9" name="Straight Arrow Connector 98">
            <a:extLst>
              <a:ext uri="{FF2B5EF4-FFF2-40B4-BE49-F238E27FC236}">
                <a16:creationId xmlns:a16="http://schemas.microsoft.com/office/drawing/2014/main" id="{D987A49C-A341-C56F-F5D0-B319A40EFF42}"/>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16B42F3-6564-1A6B-041F-38B15FBC6596}"/>
              </a:ext>
            </a:extLst>
          </p:cNvPr>
          <p:cNvSpPr txBox="1"/>
          <p:nvPr/>
        </p:nvSpPr>
        <p:spPr>
          <a:xfrm>
            <a:off x="239863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/4</a:t>
            </a:r>
            <a:endParaRPr lang="en-GB" sz="1400" b="1" dirty="0"/>
          </a:p>
        </p:txBody>
      </p:sp>
      <p:sp>
        <p:nvSpPr>
          <p:cNvPr id="4" name="Rectangle 3">
            <a:extLst>
              <a:ext uri="{FF2B5EF4-FFF2-40B4-BE49-F238E27FC236}">
                <a16:creationId xmlns:a16="http://schemas.microsoft.com/office/drawing/2014/main" id="{5A3E5BE0-4F64-D220-1CED-73845F4A0796}"/>
              </a:ext>
            </a:extLst>
          </p:cNvPr>
          <p:cNvSpPr/>
          <p:nvPr/>
        </p:nvSpPr>
        <p:spPr>
          <a:xfrm>
            <a:off x="326183" y="2561907"/>
            <a:ext cx="809196" cy="26801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79653735-D54F-894E-07D9-E3111CA1DB73}"/>
              </a:ext>
            </a:extLst>
          </p:cNvPr>
          <p:cNvSpPr txBox="1"/>
          <p:nvPr/>
        </p:nvSpPr>
        <p:spPr>
          <a:xfrm>
            <a:off x="9003652" y="4064976"/>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000000"/>
                </a:highlight>
              </a:rPr>
              <a:t>Port 3B8		CRT Control Port</a:t>
            </a:r>
          </a:p>
          <a:p>
            <a:r>
              <a:rPr lang="en-US" sz="1400" b="1" dirty="0">
                <a:highlight>
                  <a:srgbClr val="000000"/>
                </a:highlight>
              </a:rPr>
              <a:t>Port 3BA		CRT Status Port</a:t>
            </a:r>
          </a:p>
        </p:txBody>
      </p:sp>
      <p:sp>
        <p:nvSpPr>
          <p:cNvPr id="83" name="TextBox 82">
            <a:extLst>
              <a:ext uri="{FF2B5EF4-FFF2-40B4-BE49-F238E27FC236}">
                <a16:creationId xmlns:a16="http://schemas.microsoft.com/office/drawing/2014/main" id="{75389F81-C5F4-C8CD-DC3A-90769C5A8A88}"/>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14" name="Arrow: Up 13">
            <a:extLst>
              <a:ext uri="{FF2B5EF4-FFF2-40B4-BE49-F238E27FC236}">
                <a16:creationId xmlns:a16="http://schemas.microsoft.com/office/drawing/2014/main" id="{099B1090-0F07-5772-D737-0296D2FCE113}"/>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0B9048B-5E67-BDA4-A672-97824BC2AE53}"/>
              </a:ext>
            </a:extLst>
          </p:cNvPr>
          <p:cNvSpPr/>
          <p:nvPr/>
        </p:nvSpPr>
        <p:spPr>
          <a:xfrm>
            <a:off x="1301968" y="5139348"/>
            <a:ext cx="1055651" cy="5465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Tree>
    <p:extLst>
      <p:ext uri="{BB962C8B-B14F-4D97-AF65-F5344CB8AC3E}">
        <p14:creationId xmlns:p14="http://schemas.microsoft.com/office/powerpoint/2010/main" val="176661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118" grpId="0"/>
      <p:bldP spid="132" grpId="0"/>
      <p:bldP spid="45" grpId="0" animBg="1"/>
      <p:bldP spid="46" grpId="0" animBg="1"/>
      <p:bldP spid="47" grpId="0" animBg="1"/>
      <p:bldP spid="48" grpId="0" animBg="1"/>
      <p:bldP spid="50" grpId="0"/>
      <p:bldP spid="74" grpId="0"/>
      <p:bldP spid="53" grpId="0"/>
      <p:bldP spid="16" grpId="0" animBg="1"/>
      <p:bldP spid="39" grpId="0" animBg="1"/>
      <p:bldP spid="81" grpId="0" animBg="1"/>
      <p:bldP spid="63" grpId="0"/>
      <p:bldP spid="89" grpId="0" animBg="1"/>
      <p:bldP spid="90" grpId="0" animBg="1"/>
      <p:bldP spid="101" grpId="0"/>
      <p:bldP spid="4" grpId="0" animBg="1"/>
      <p:bldP spid="112" grpId="0"/>
      <p:bldP spid="83" grpId="0"/>
      <p:bldP spid="14"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56D2-5774-AD04-B797-D40CF86AF40A}"/>
              </a:ext>
            </a:extLst>
          </p:cNvPr>
          <p:cNvSpPr>
            <a:spLocks noGrp="1"/>
          </p:cNvSpPr>
          <p:nvPr>
            <p:ph type="title"/>
          </p:nvPr>
        </p:nvSpPr>
        <p:spPr/>
        <p:txBody>
          <a:bodyPr/>
          <a:lstStyle/>
          <a:p>
            <a:r>
              <a:rPr lang="en-GB" dirty="0"/>
              <a:t>BIOS &amp; CGA COLOURS (ALSO MDA) – PC-XT Tech Reference</a:t>
            </a:r>
          </a:p>
        </p:txBody>
      </p:sp>
      <p:pic>
        <p:nvPicPr>
          <p:cNvPr id="4" name="Picture 3">
            <a:extLst>
              <a:ext uri="{FF2B5EF4-FFF2-40B4-BE49-F238E27FC236}">
                <a16:creationId xmlns:a16="http://schemas.microsoft.com/office/drawing/2014/main" id="{C99C320E-2895-45EB-699E-3742BB0B7BF5}"/>
              </a:ext>
            </a:extLst>
          </p:cNvPr>
          <p:cNvPicPr>
            <a:picLocks noChangeAspect="1"/>
          </p:cNvPicPr>
          <p:nvPr/>
        </p:nvPicPr>
        <p:blipFill>
          <a:blip r:embed="rId2"/>
          <a:stretch>
            <a:fillRect/>
          </a:stretch>
        </p:blipFill>
        <p:spPr>
          <a:xfrm>
            <a:off x="452122" y="1986224"/>
            <a:ext cx="7078063" cy="3972479"/>
          </a:xfrm>
          <a:prstGeom prst="rect">
            <a:avLst/>
          </a:prstGeom>
        </p:spPr>
      </p:pic>
      <p:sp>
        <p:nvSpPr>
          <p:cNvPr id="3" name="TextBox 2">
            <a:extLst>
              <a:ext uri="{FF2B5EF4-FFF2-40B4-BE49-F238E27FC236}">
                <a16:creationId xmlns:a16="http://schemas.microsoft.com/office/drawing/2014/main" id="{C95DDC3A-3991-9850-24D8-046AF34E6669}"/>
              </a:ext>
            </a:extLst>
          </p:cNvPr>
          <p:cNvSpPr txBox="1"/>
          <p:nvPr/>
        </p:nvSpPr>
        <p:spPr>
          <a:xfrm>
            <a:off x="7618373" y="3013658"/>
            <a:ext cx="3692879" cy="3046988"/>
          </a:xfrm>
          <a:prstGeom prst="rect">
            <a:avLst/>
          </a:prstGeom>
          <a:noFill/>
        </p:spPr>
        <p:txBody>
          <a:bodyPr wrap="square" rtlCol="0">
            <a:spAutoFit/>
          </a:bodyPr>
          <a:lstStyle/>
          <a:p>
            <a:r>
              <a:rPr lang="en-US" sz="2400" b="1" dirty="0"/>
              <a:t>Brown CGA</a:t>
            </a:r>
          </a:p>
          <a:p>
            <a:r>
              <a:rPr lang="en-US" sz="2400" b="1" dirty="0"/>
              <a:t>IBM CGA Monitor changed Dark Yellow to Brown by reducing Green in hardware</a:t>
            </a:r>
          </a:p>
          <a:p>
            <a:r>
              <a:rPr lang="en-US" sz="2400" b="1" dirty="0"/>
              <a:t>White – Gray</a:t>
            </a:r>
          </a:p>
          <a:p>
            <a:r>
              <a:rPr lang="en-US" sz="2400" b="1" dirty="0"/>
              <a:t>Gray – Dark Gray</a:t>
            </a:r>
          </a:p>
          <a:p>
            <a:endParaRPr lang="en-US" sz="2400" b="1"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1297E3B-6C27-9FCE-C3CD-D03D607E2D0B}"/>
                  </a:ext>
                </a:extLst>
              </p14:cNvPr>
              <p14:cNvContentPartPr/>
              <p14:nvPr/>
            </p14:nvContentPartPr>
            <p14:xfrm>
              <a:off x="2152200" y="3647055"/>
              <a:ext cx="2362680" cy="11880"/>
            </p14:xfrm>
          </p:contentPart>
        </mc:Choice>
        <mc:Fallback xmlns="">
          <p:pic>
            <p:nvPicPr>
              <p:cNvPr id="6" name="Ink 5">
                <a:extLst>
                  <a:ext uri="{FF2B5EF4-FFF2-40B4-BE49-F238E27FC236}">
                    <a16:creationId xmlns:a16="http://schemas.microsoft.com/office/drawing/2014/main" id="{11297E3B-6C27-9FCE-C3CD-D03D607E2D0B}"/>
                  </a:ext>
                </a:extLst>
              </p:cNvPr>
              <p:cNvPicPr/>
              <p:nvPr/>
            </p:nvPicPr>
            <p:blipFill>
              <a:blip r:embed="rId4"/>
              <a:stretch>
                <a:fillRect/>
              </a:stretch>
            </p:blipFill>
            <p:spPr>
              <a:xfrm>
                <a:off x="2116560" y="3575055"/>
                <a:ext cx="2434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DE8F16-53E6-C889-664E-23B5C3EB4985}"/>
                  </a:ext>
                </a:extLst>
              </p14:cNvPr>
              <p14:cNvContentPartPr/>
              <p14:nvPr/>
            </p14:nvContentPartPr>
            <p14:xfrm>
              <a:off x="1476120" y="4018575"/>
              <a:ext cx="2913840" cy="70560"/>
            </p14:xfrm>
          </p:contentPart>
        </mc:Choice>
        <mc:Fallback xmlns="">
          <p:pic>
            <p:nvPicPr>
              <p:cNvPr id="7" name="Ink 6">
                <a:extLst>
                  <a:ext uri="{FF2B5EF4-FFF2-40B4-BE49-F238E27FC236}">
                    <a16:creationId xmlns:a16="http://schemas.microsoft.com/office/drawing/2014/main" id="{7ADE8F16-53E6-C889-664E-23B5C3EB4985}"/>
                  </a:ext>
                </a:extLst>
              </p:cNvPr>
              <p:cNvPicPr/>
              <p:nvPr/>
            </p:nvPicPr>
            <p:blipFill>
              <a:blip r:embed="rId6"/>
              <a:stretch>
                <a:fillRect/>
              </a:stretch>
            </p:blipFill>
            <p:spPr>
              <a:xfrm>
                <a:off x="1440480" y="3946935"/>
                <a:ext cx="2985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A7AAC06-349B-9CA7-0E33-62B20C5EC15F}"/>
                  </a:ext>
                </a:extLst>
              </p14:cNvPr>
              <p14:cNvContentPartPr/>
              <p14:nvPr/>
            </p14:nvContentPartPr>
            <p14:xfrm>
              <a:off x="1437960" y="3807975"/>
              <a:ext cx="2990160" cy="32040"/>
            </p14:xfrm>
          </p:contentPart>
        </mc:Choice>
        <mc:Fallback xmlns="">
          <p:pic>
            <p:nvPicPr>
              <p:cNvPr id="8" name="Ink 7">
                <a:extLst>
                  <a:ext uri="{FF2B5EF4-FFF2-40B4-BE49-F238E27FC236}">
                    <a16:creationId xmlns:a16="http://schemas.microsoft.com/office/drawing/2014/main" id="{4A7AAC06-349B-9CA7-0E33-62B20C5EC15F}"/>
                  </a:ext>
                </a:extLst>
              </p:cNvPr>
              <p:cNvPicPr/>
              <p:nvPr/>
            </p:nvPicPr>
            <p:blipFill>
              <a:blip r:embed="rId8"/>
              <a:stretch>
                <a:fillRect/>
              </a:stretch>
            </p:blipFill>
            <p:spPr>
              <a:xfrm>
                <a:off x="1402320" y="3735975"/>
                <a:ext cx="3061800" cy="175680"/>
              </a:xfrm>
              <a:prstGeom prst="rect">
                <a:avLst/>
              </a:prstGeom>
            </p:spPr>
          </p:pic>
        </mc:Fallback>
      </mc:AlternateContent>
    </p:spTree>
    <p:extLst>
      <p:ext uri="{BB962C8B-B14F-4D97-AF65-F5344CB8AC3E}">
        <p14:creationId xmlns:p14="http://schemas.microsoft.com/office/powerpoint/2010/main" val="217297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68699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dirty="0">
                <a:highlight>
                  <a:srgbClr val="00FF00"/>
                </a:highlight>
              </a:rPr>
              <a:t>Character Latch, Character Generator EEPROM and Shift Register, test character output</a:t>
            </a:r>
          </a:p>
          <a:p>
            <a:r>
              <a:rPr lang="en-US" sz="2000" dirty="0">
                <a:highlight>
                  <a:srgbClr val="00FF00"/>
                </a:highlight>
              </a:rPr>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269488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PC 8088 #2</a:t>
            </a:r>
            <a:br>
              <a:rPr lang="en-US" sz="6000" dirty="0">
                <a:solidFill>
                  <a:schemeClr val="bg1"/>
                </a:solidFill>
              </a:rPr>
            </a:br>
            <a:r>
              <a:rPr lang="en-US" sz="6000" dirty="0">
                <a:solidFill>
                  <a:schemeClr val="bg1"/>
                </a:solidFill>
              </a:rPr>
              <a:t>HIGH LEVEL DESIGN</a:t>
            </a: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065533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E995-FFE6-9995-D268-1B50411DCB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9A16098-B892-35A7-7E98-B092A6990747}"/>
              </a:ext>
            </a:extLst>
          </p:cNvPr>
          <p:cNvSpPr>
            <a:spLocks noGrp="1"/>
          </p:cNvSpPr>
          <p:nvPr>
            <p:ph idx="1"/>
          </p:nvPr>
        </p:nvSpPr>
        <p:spPr>
          <a:xfrm>
            <a:off x="666917" y="3429000"/>
            <a:ext cx="11029615" cy="3678303"/>
          </a:xfrm>
        </p:spPr>
        <p:txBody>
          <a:bodyPr>
            <a:normAutofit lnSpcReduction="10000"/>
          </a:bodyPr>
          <a:lstStyle/>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r>
              <a:rPr lang="en-GB" dirty="0">
                <a:hlinkClick r:id="rId2"/>
              </a:rPr>
              <a:t>https://www.aceinnova.com/en/electronics/cga-and-the-brown-color-in-ibm-5153-color-display/</a:t>
            </a:r>
            <a:endParaRPr lang="en-GB" dirty="0"/>
          </a:p>
          <a:p>
            <a:endParaRPr lang="en-GB" dirty="0"/>
          </a:p>
        </p:txBody>
      </p:sp>
      <p:pic>
        <p:nvPicPr>
          <p:cNvPr id="5" name="Picture 4">
            <a:extLst>
              <a:ext uri="{FF2B5EF4-FFF2-40B4-BE49-F238E27FC236}">
                <a16:creationId xmlns:a16="http://schemas.microsoft.com/office/drawing/2014/main" id="{98C9C671-D03E-0FC2-C9AF-8ADBB17D16F4}"/>
              </a:ext>
            </a:extLst>
          </p:cNvPr>
          <p:cNvPicPr>
            <a:picLocks noChangeAspect="1"/>
          </p:cNvPicPr>
          <p:nvPr/>
        </p:nvPicPr>
        <p:blipFill>
          <a:blip r:embed="rId3"/>
          <a:stretch>
            <a:fillRect/>
          </a:stretch>
        </p:blipFill>
        <p:spPr>
          <a:xfrm>
            <a:off x="332989" y="337716"/>
            <a:ext cx="5525271" cy="6030167"/>
          </a:xfrm>
          <a:prstGeom prst="rect">
            <a:avLst/>
          </a:prstGeom>
        </p:spPr>
      </p:pic>
      <p:pic>
        <p:nvPicPr>
          <p:cNvPr id="7" name="Picture 6">
            <a:extLst>
              <a:ext uri="{FF2B5EF4-FFF2-40B4-BE49-F238E27FC236}">
                <a16:creationId xmlns:a16="http://schemas.microsoft.com/office/drawing/2014/main" id="{F783D4C5-CD5F-70C4-F1BD-DAFDDF5B4504}"/>
              </a:ext>
            </a:extLst>
          </p:cNvPr>
          <p:cNvPicPr>
            <a:picLocks noChangeAspect="1"/>
          </p:cNvPicPr>
          <p:nvPr/>
        </p:nvPicPr>
        <p:blipFill>
          <a:blip r:embed="rId4"/>
          <a:stretch>
            <a:fillRect/>
          </a:stretch>
        </p:blipFill>
        <p:spPr>
          <a:xfrm>
            <a:off x="5852723" y="318664"/>
            <a:ext cx="5572903" cy="606827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4F098A2-225E-5039-AA4F-406B0EE0448E}"/>
                  </a:ext>
                </a:extLst>
              </p14:cNvPr>
              <p14:cNvContentPartPr/>
              <p14:nvPr/>
            </p14:nvContentPartPr>
            <p14:xfrm>
              <a:off x="7915080" y="3000135"/>
              <a:ext cx="408960" cy="360"/>
            </p14:xfrm>
          </p:contentPart>
        </mc:Choice>
        <mc:Fallback xmlns="">
          <p:pic>
            <p:nvPicPr>
              <p:cNvPr id="8" name="Ink 7">
                <a:extLst>
                  <a:ext uri="{FF2B5EF4-FFF2-40B4-BE49-F238E27FC236}">
                    <a16:creationId xmlns:a16="http://schemas.microsoft.com/office/drawing/2014/main" id="{B4F098A2-225E-5039-AA4F-406B0EE0448E}"/>
                  </a:ext>
                </a:extLst>
              </p:cNvPr>
              <p:cNvPicPr/>
              <p:nvPr/>
            </p:nvPicPr>
            <p:blipFill>
              <a:blip r:embed="rId6"/>
              <a:stretch>
                <a:fillRect/>
              </a:stretch>
            </p:blipFill>
            <p:spPr>
              <a:xfrm>
                <a:off x="7879440" y="2928135"/>
                <a:ext cx="480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F1B5DD2-E0D7-0BC3-E5EE-CF7EE4EF697E}"/>
                  </a:ext>
                </a:extLst>
              </p14:cNvPr>
              <p14:cNvContentPartPr/>
              <p14:nvPr/>
            </p14:nvContentPartPr>
            <p14:xfrm>
              <a:off x="2399880" y="2981055"/>
              <a:ext cx="370800" cy="360"/>
            </p14:xfrm>
          </p:contentPart>
        </mc:Choice>
        <mc:Fallback xmlns="">
          <p:pic>
            <p:nvPicPr>
              <p:cNvPr id="9" name="Ink 8">
                <a:extLst>
                  <a:ext uri="{FF2B5EF4-FFF2-40B4-BE49-F238E27FC236}">
                    <a16:creationId xmlns:a16="http://schemas.microsoft.com/office/drawing/2014/main" id="{8F1B5DD2-E0D7-0BC3-E5EE-CF7EE4EF697E}"/>
                  </a:ext>
                </a:extLst>
              </p:cNvPr>
              <p:cNvPicPr/>
              <p:nvPr/>
            </p:nvPicPr>
            <p:blipFill>
              <a:blip r:embed="rId8"/>
              <a:stretch>
                <a:fillRect/>
              </a:stretch>
            </p:blipFill>
            <p:spPr>
              <a:xfrm>
                <a:off x="2364240" y="2909055"/>
                <a:ext cx="442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7AF8290-A17A-6E1D-FBB7-F6973FB32207}"/>
                  </a:ext>
                </a:extLst>
              </p14:cNvPr>
              <p14:cNvContentPartPr/>
              <p14:nvPr/>
            </p14:nvContentPartPr>
            <p14:xfrm>
              <a:off x="1866720" y="3695655"/>
              <a:ext cx="1389960" cy="29160"/>
            </p14:xfrm>
          </p:contentPart>
        </mc:Choice>
        <mc:Fallback xmlns="">
          <p:pic>
            <p:nvPicPr>
              <p:cNvPr id="10" name="Ink 9">
                <a:extLst>
                  <a:ext uri="{FF2B5EF4-FFF2-40B4-BE49-F238E27FC236}">
                    <a16:creationId xmlns:a16="http://schemas.microsoft.com/office/drawing/2014/main" id="{C7AF8290-A17A-6E1D-FBB7-F6973FB32207}"/>
                  </a:ext>
                </a:extLst>
              </p:cNvPr>
              <p:cNvPicPr/>
              <p:nvPr/>
            </p:nvPicPr>
            <p:blipFill>
              <a:blip r:embed="rId10"/>
              <a:stretch>
                <a:fillRect/>
              </a:stretch>
            </p:blipFill>
            <p:spPr>
              <a:xfrm>
                <a:off x="1831080" y="3623655"/>
                <a:ext cx="1461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7693598-E14D-E1AD-1691-09C732352A25}"/>
                  </a:ext>
                </a:extLst>
              </p14:cNvPr>
              <p14:cNvContentPartPr/>
              <p14:nvPr/>
            </p14:nvContentPartPr>
            <p14:xfrm>
              <a:off x="7381560" y="3723015"/>
              <a:ext cx="1627920" cy="10800"/>
            </p14:xfrm>
          </p:contentPart>
        </mc:Choice>
        <mc:Fallback xmlns="">
          <p:pic>
            <p:nvPicPr>
              <p:cNvPr id="11" name="Ink 10">
                <a:extLst>
                  <a:ext uri="{FF2B5EF4-FFF2-40B4-BE49-F238E27FC236}">
                    <a16:creationId xmlns:a16="http://schemas.microsoft.com/office/drawing/2014/main" id="{87693598-E14D-E1AD-1691-09C732352A25}"/>
                  </a:ext>
                </a:extLst>
              </p:cNvPr>
              <p:cNvPicPr/>
              <p:nvPr/>
            </p:nvPicPr>
            <p:blipFill>
              <a:blip r:embed="rId12"/>
              <a:stretch>
                <a:fillRect/>
              </a:stretch>
            </p:blipFill>
            <p:spPr>
              <a:xfrm>
                <a:off x="7345920" y="3651375"/>
                <a:ext cx="1699560" cy="154440"/>
              </a:xfrm>
              <a:prstGeom prst="rect">
                <a:avLst/>
              </a:prstGeom>
            </p:spPr>
          </p:pic>
        </mc:Fallback>
      </mc:AlternateContent>
    </p:spTree>
    <p:extLst>
      <p:ext uri="{BB962C8B-B14F-4D97-AF65-F5344CB8AC3E}">
        <p14:creationId xmlns:p14="http://schemas.microsoft.com/office/powerpoint/2010/main" val="33937811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#18</a:t>
            </a:r>
            <a:br>
              <a:rPr lang="en-US" sz="6000" dirty="0">
                <a:solidFill>
                  <a:schemeClr val="bg1"/>
                </a:solidFill>
              </a:rPr>
            </a:br>
            <a:r>
              <a:rPr lang="en-US" sz="4400" dirty="0">
                <a:solidFill>
                  <a:schemeClr val="bg1"/>
                </a:solidFill>
              </a:rPr>
              <a:t>MONOCHROME DISPLAY ADAPTOR (MDA#6)</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325059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2169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striped pattern&#10;&#10;Description automatically generated">
            <a:extLst>
              <a:ext uri="{FF2B5EF4-FFF2-40B4-BE49-F238E27FC236}">
                <a16:creationId xmlns:a16="http://schemas.microsoft.com/office/drawing/2014/main" id="{5A71E1D6-3DF0-BE11-2FD0-67E95E0080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94784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een and black rectangles&#10;&#10;Description automatically generated">
            <a:extLst>
              <a:ext uri="{FF2B5EF4-FFF2-40B4-BE49-F238E27FC236}">
                <a16:creationId xmlns:a16="http://schemas.microsoft.com/office/drawing/2014/main" id="{2FC0D7FF-53AD-75C1-295D-82EB5390D1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610712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squares on a screen&#10;&#10;Description automatically generated">
            <a:extLst>
              <a:ext uri="{FF2B5EF4-FFF2-40B4-BE49-F238E27FC236}">
                <a16:creationId xmlns:a16="http://schemas.microsoft.com/office/drawing/2014/main" id="{49F855D5-1513-4C06-6C23-49B217E408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716870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dirty="0">
                <a:highlight>
                  <a:srgbClr val="00FF00"/>
                </a:highlight>
              </a:rPr>
              <a:t>Character Latch, Character Generator EEPROM and Shift Register, test character output</a:t>
            </a:r>
          </a:p>
          <a:p>
            <a:r>
              <a:rPr lang="en-US" sz="2000" dirty="0"/>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20886977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Connector: Elbow 91">
            <a:extLst>
              <a:ext uri="{FF2B5EF4-FFF2-40B4-BE49-F238E27FC236}">
                <a16:creationId xmlns:a16="http://schemas.microsoft.com/office/drawing/2014/main" id="{BF95ACC4-B10D-FF1A-FA73-6C3A1701A7C5}"/>
              </a:ext>
            </a:extLst>
          </p:cNvPr>
          <p:cNvCxnSpPr>
            <a:cxnSpLocks/>
            <a:stCxn id="10" idx="0"/>
            <a:endCxn id="61" idx="2"/>
          </p:cNvCxnSpPr>
          <p:nvPr/>
        </p:nvCxnSpPr>
        <p:spPr>
          <a:xfrm flipV="1">
            <a:off x="7013399" y="3324873"/>
            <a:ext cx="1645099" cy="6292"/>
          </a:xfrm>
          <a:prstGeom prst="bentConnector3">
            <a:avLst>
              <a:gd name="adj1" fmla="val 50000"/>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E29220F-C268-F467-4427-1127B70B4B57}"/>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031C7D3-5CC5-9822-0EF7-2C1C4E824B84}"/>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6461514" y="5160418"/>
            <a:ext cx="1408946" cy="41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Shift Register</a:t>
            </a:r>
          </a:p>
          <a:p>
            <a:pPr algn="ctr"/>
            <a:r>
              <a:rPr lang="en-US" sz="1600" dirty="0"/>
              <a:t>74ALS166</a:t>
            </a:r>
            <a:endParaRPr lang="en-GB" sz="1600" dirty="0"/>
          </a:p>
        </p:txBody>
      </p:sp>
      <p:sp>
        <p:nvSpPr>
          <p:cNvPr id="7" name="Arrow: Right 6">
            <a:extLst>
              <a:ext uri="{FF2B5EF4-FFF2-40B4-BE49-F238E27FC236}">
                <a16:creationId xmlns:a16="http://schemas.microsoft.com/office/drawing/2014/main" id="{CF96E4D8-7B0F-D5F4-A86F-345BF086D7EF}"/>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1" name="Rectangle 10">
            <a:extLst>
              <a:ext uri="{FF2B5EF4-FFF2-40B4-BE49-F238E27FC236}">
                <a16:creationId xmlns:a16="http://schemas.microsoft.com/office/drawing/2014/main" id="{58F4B967-5AC8-DACA-9261-05FF94957B96}"/>
              </a:ext>
            </a:extLst>
          </p:cNvPr>
          <p:cNvSpPr/>
          <p:nvPr/>
        </p:nvSpPr>
        <p:spPr>
          <a:xfrm>
            <a:off x="4591261" y="4319247"/>
            <a:ext cx="1346212"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 Generator ROM</a:t>
            </a:r>
            <a:endParaRPr lang="en-GB" dirty="0"/>
          </a:p>
        </p:txBody>
      </p:sp>
      <p:sp>
        <p:nvSpPr>
          <p:cNvPr id="19" name="Arrow: Up 18">
            <a:extLst>
              <a:ext uri="{FF2B5EF4-FFF2-40B4-BE49-F238E27FC236}">
                <a16:creationId xmlns:a16="http://schemas.microsoft.com/office/drawing/2014/main" id="{2F64B9C7-48AC-98C9-973F-73D3BC179A1A}"/>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AAE1DB86-DEEA-1E63-7A98-521D8C6AF97D}"/>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37" name="Arrow: Up-Down 36">
            <a:extLst>
              <a:ext uri="{FF2B5EF4-FFF2-40B4-BE49-F238E27FC236}">
                <a16:creationId xmlns:a16="http://schemas.microsoft.com/office/drawing/2014/main" id="{682FE5EA-EF69-C6F3-80DF-CD1658CED5B6}"/>
              </a:ext>
            </a:extLst>
          </p:cNvPr>
          <p:cNvSpPr/>
          <p:nvPr/>
        </p:nvSpPr>
        <p:spPr>
          <a:xfrm rot="6221776">
            <a:off x="5871440" y="4839824"/>
            <a:ext cx="259080" cy="9262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Connector: Elbow 84">
            <a:extLst>
              <a:ext uri="{FF2B5EF4-FFF2-40B4-BE49-F238E27FC236}">
                <a16:creationId xmlns:a16="http://schemas.microsoft.com/office/drawing/2014/main" id="{93334703-C033-EF8F-5DB6-7C06C7E342C5}"/>
              </a:ext>
            </a:extLst>
          </p:cNvPr>
          <p:cNvCxnSpPr>
            <a:cxnSpLocks/>
            <a:stCxn id="4" idx="3"/>
            <a:endCxn id="11" idx="0"/>
          </p:cNvCxnSpPr>
          <p:nvPr/>
        </p:nvCxnSpPr>
        <p:spPr>
          <a:xfrm>
            <a:off x="1135379" y="3901976"/>
            <a:ext cx="4128988" cy="417271"/>
          </a:xfrm>
          <a:prstGeom prst="bentConnector2">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113F36D5-8940-6945-103A-B96E86737AA2}"/>
              </a:ext>
            </a:extLst>
          </p:cNvPr>
          <p:cNvCxnSpPr>
            <a:cxnSpLocks/>
          </p:cNvCxnSpPr>
          <p:nvPr/>
        </p:nvCxnSpPr>
        <p:spPr>
          <a:xfrm>
            <a:off x="4648813" y="3324873"/>
            <a:ext cx="1291598" cy="1021961"/>
          </a:xfrm>
          <a:prstGeom prst="bentConnector3">
            <a:avLst>
              <a:gd name="adj1" fmla="val 9817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B4FE6C2B-2E24-C267-CD24-773B79245AD0}"/>
              </a:ext>
            </a:extLst>
          </p:cNvPr>
          <p:cNvSpPr txBox="1"/>
          <p:nvPr/>
        </p:nvSpPr>
        <p:spPr>
          <a:xfrm>
            <a:off x="3471755" y="3901976"/>
            <a:ext cx="1740971" cy="307777"/>
          </a:xfrm>
          <a:prstGeom prst="rect">
            <a:avLst/>
          </a:prstGeom>
          <a:noFill/>
        </p:spPr>
        <p:txBody>
          <a:bodyPr wrap="square" rtlCol="0">
            <a:spAutoFit/>
          </a:bodyPr>
          <a:lstStyle/>
          <a:p>
            <a:r>
              <a:rPr lang="en-US" sz="1400" b="1" dirty="0"/>
              <a:t>Row 0-15 (A0-A3)</a:t>
            </a:r>
            <a:endParaRPr lang="en-GB" sz="1400" b="1" dirty="0"/>
          </a:p>
        </p:txBody>
      </p:sp>
      <p:sp>
        <p:nvSpPr>
          <p:cNvPr id="118" name="TextBox 117">
            <a:extLst>
              <a:ext uri="{FF2B5EF4-FFF2-40B4-BE49-F238E27FC236}">
                <a16:creationId xmlns:a16="http://schemas.microsoft.com/office/drawing/2014/main" id="{0E97B6E3-DF7A-A652-5A39-9AD2DFB6B100}"/>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70BB10BF-B15F-40EE-101C-210EB4829207}"/>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144" name="Straight Arrow Connector 143">
            <a:extLst>
              <a:ext uri="{FF2B5EF4-FFF2-40B4-BE49-F238E27FC236}">
                <a16:creationId xmlns:a16="http://schemas.microsoft.com/office/drawing/2014/main" id="{4E694591-D112-0245-E349-ABC36072A00F}"/>
              </a:ext>
            </a:extLst>
          </p:cNvPr>
          <p:cNvCxnSpPr>
            <a:cxnSpLocks/>
            <a:stCxn id="6" idx="3"/>
            <a:endCxn id="39" idx="2"/>
          </p:cNvCxnSpPr>
          <p:nvPr/>
        </p:nvCxnSpPr>
        <p:spPr>
          <a:xfrm flipV="1">
            <a:off x="7870460" y="3231554"/>
            <a:ext cx="1896159" cy="21345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A375CFB-671D-CD1F-E1EE-DC56E3F6172C}"/>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21FEE3B-6E54-5A6E-919E-B5179441A969}"/>
              </a:ext>
            </a:extLst>
          </p:cNvPr>
          <p:cNvCxnSpPr>
            <a:cxnSpLocks/>
            <a:stCxn id="16" idx="2"/>
            <a:endCxn id="6" idx="1"/>
          </p:cNvCxnSpPr>
          <p:nvPr/>
        </p:nvCxnSpPr>
        <p:spPr>
          <a:xfrm flipH="1">
            <a:off x="6461514" y="2586008"/>
            <a:ext cx="19744" cy="278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E2C064-DCED-EE35-56D5-0CAD09289810}"/>
              </a:ext>
            </a:extLst>
          </p:cNvPr>
          <p:cNvSpPr txBox="1"/>
          <p:nvPr/>
        </p:nvSpPr>
        <p:spPr>
          <a:xfrm>
            <a:off x="5934814" y="4537427"/>
            <a:ext cx="1175941" cy="523220"/>
          </a:xfrm>
          <a:prstGeom prst="rect">
            <a:avLst/>
          </a:prstGeom>
          <a:noFill/>
        </p:spPr>
        <p:txBody>
          <a:bodyPr wrap="square" rtlCol="0">
            <a:spAutoFit/>
          </a:bodyPr>
          <a:lstStyle/>
          <a:p>
            <a:r>
              <a:rPr lang="en-US" sz="1400" b="1" dirty="0"/>
              <a:t>Shift Reg. Latch</a:t>
            </a:r>
            <a:endParaRPr lang="en-GB" sz="1400" b="1" dirty="0"/>
          </a:p>
        </p:txBody>
      </p:sp>
      <p:sp>
        <p:nvSpPr>
          <p:cNvPr id="45" name="Rectangle 44">
            <a:extLst>
              <a:ext uri="{FF2B5EF4-FFF2-40B4-BE49-F238E27FC236}">
                <a16:creationId xmlns:a16="http://schemas.microsoft.com/office/drawing/2014/main" id="{946CC49E-C296-B532-B1D6-A4CDE375C366}"/>
              </a:ext>
            </a:extLst>
          </p:cNvPr>
          <p:cNvSpPr/>
          <p:nvPr/>
        </p:nvSpPr>
        <p:spPr>
          <a:xfrm>
            <a:off x="2443203" y="4308804"/>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ED0124A2-1588-3A48-C1DA-BC2D86C8381B}"/>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717696E5-DAB5-0134-5207-97989258C1AC}"/>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EF6422D7-62D2-633A-461F-6F3D0F559768}"/>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49" name="TextBox 48">
            <a:extLst>
              <a:ext uri="{FF2B5EF4-FFF2-40B4-BE49-F238E27FC236}">
                <a16:creationId xmlns:a16="http://schemas.microsoft.com/office/drawing/2014/main" id="{E1F84F44-C167-E86A-217B-6404D8519C07}"/>
              </a:ext>
            </a:extLst>
          </p:cNvPr>
          <p:cNvSpPr txBox="1"/>
          <p:nvPr/>
        </p:nvSpPr>
        <p:spPr>
          <a:xfrm>
            <a:off x="3559235" y="3276260"/>
            <a:ext cx="1640293" cy="523220"/>
          </a:xfrm>
          <a:prstGeom prst="rect">
            <a:avLst/>
          </a:prstGeom>
          <a:noFill/>
        </p:spPr>
        <p:txBody>
          <a:bodyPr wrap="square" rtlCol="0">
            <a:spAutoFit/>
          </a:bodyPr>
          <a:lstStyle/>
          <a:p>
            <a:pPr algn="ctr"/>
            <a:r>
              <a:rPr lang="en-US" sz="1400" b="1" dirty="0"/>
              <a:t>Character 0-255</a:t>
            </a:r>
          </a:p>
          <a:p>
            <a:pPr algn="ctr"/>
            <a:r>
              <a:rPr lang="en-US" sz="1400" b="1" dirty="0"/>
              <a:t>(A4-A11)</a:t>
            </a:r>
            <a:endParaRPr lang="en-GB" sz="1400" b="1" dirty="0"/>
          </a:p>
        </p:txBody>
      </p:sp>
      <p:sp>
        <p:nvSpPr>
          <p:cNvPr id="50" name="TextBox 49">
            <a:extLst>
              <a:ext uri="{FF2B5EF4-FFF2-40B4-BE49-F238E27FC236}">
                <a16:creationId xmlns:a16="http://schemas.microsoft.com/office/drawing/2014/main" id="{733AC52C-54A1-EC70-B77C-A407BF8AF6D0}"/>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cxnSp>
        <p:nvCxnSpPr>
          <p:cNvPr id="51" name="Connector: Elbow 50">
            <a:extLst>
              <a:ext uri="{FF2B5EF4-FFF2-40B4-BE49-F238E27FC236}">
                <a16:creationId xmlns:a16="http://schemas.microsoft.com/office/drawing/2014/main" id="{8AE04A36-353C-F545-71E0-CFAB377BEF54}"/>
              </a:ext>
            </a:extLst>
          </p:cNvPr>
          <p:cNvCxnSpPr>
            <a:cxnSpLocks/>
          </p:cNvCxnSpPr>
          <p:nvPr/>
        </p:nvCxnSpPr>
        <p:spPr>
          <a:xfrm rot="5400000" flipH="1" flipV="1">
            <a:off x="3479104" y="3134657"/>
            <a:ext cx="963548" cy="1347039"/>
          </a:xfrm>
          <a:prstGeom prst="bentConnector2">
            <a:avLst/>
          </a:prstGeom>
          <a:ln w="1016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C096B06-CF94-C530-6241-FA1F8CE794FC}"/>
              </a:ext>
            </a:extLst>
          </p:cNvPr>
          <p:cNvCxnSpPr>
            <a:cxnSpLocks/>
            <a:stCxn id="3" idx="2"/>
            <a:endCxn id="6" idx="1"/>
          </p:cNvCxnSpPr>
          <p:nvPr/>
        </p:nvCxnSpPr>
        <p:spPr>
          <a:xfrm flipH="1">
            <a:off x="6461514" y="4552925"/>
            <a:ext cx="555418" cy="81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5A62B33-ECDD-4187-CFD5-0B3217195899}"/>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330C41A9-B6F6-3D9B-F910-0C2A9D8A8FF6}"/>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 Cursor</a:t>
            </a:r>
            <a:endParaRPr lang="en-GB" sz="1400" b="1" dirty="0"/>
          </a:p>
        </p:txBody>
      </p:sp>
      <p:cxnSp>
        <p:nvCxnSpPr>
          <p:cNvPr id="23" name="Straight Arrow Connector 22">
            <a:extLst>
              <a:ext uri="{FF2B5EF4-FFF2-40B4-BE49-F238E27FC236}">
                <a16:creationId xmlns:a16="http://schemas.microsoft.com/office/drawing/2014/main" id="{2116A936-9B29-3EC6-8148-742C90AA621B}"/>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F5340B-A233-034C-D8D4-1C05F97DC77B}"/>
              </a:ext>
            </a:extLst>
          </p:cNvPr>
          <p:cNvCxnSpPr>
            <a:cxnSpLocks/>
          </p:cNvCxnSpPr>
          <p:nvPr/>
        </p:nvCxnSpPr>
        <p:spPr>
          <a:xfrm>
            <a:off x="6856511" y="2240865"/>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9061860-7810-C5CA-27C1-D997292D3731}"/>
              </a:ext>
            </a:extLst>
          </p:cNvPr>
          <p:cNvSpPr txBox="1"/>
          <p:nvPr/>
        </p:nvSpPr>
        <p:spPr>
          <a:xfrm>
            <a:off x="7530168" y="4706359"/>
            <a:ext cx="1173028" cy="307777"/>
          </a:xfrm>
          <a:prstGeom prst="rect">
            <a:avLst/>
          </a:prstGeom>
          <a:noFill/>
        </p:spPr>
        <p:txBody>
          <a:bodyPr wrap="square" rtlCol="0">
            <a:spAutoFit/>
          </a:bodyPr>
          <a:lstStyle/>
          <a:p>
            <a:r>
              <a:rPr lang="en-US" sz="1400" b="1" dirty="0"/>
              <a:t>Fore/Back</a:t>
            </a:r>
            <a:endParaRPr lang="en-GB" sz="1400" b="1" dirty="0"/>
          </a:p>
        </p:txBody>
      </p:sp>
      <p:cxnSp>
        <p:nvCxnSpPr>
          <p:cNvPr id="54" name="Connector: Elbow 53">
            <a:extLst>
              <a:ext uri="{FF2B5EF4-FFF2-40B4-BE49-F238E27FC236}">
                <a16:creationId xmlns:a16="http://schemas.microsoft.com/office/drawing/2014/main" id="{48C63B82-07C7-20E9-0A72-7919C08535D8}"/>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91D2A09-9F6A-F5E4-BA74-518136BDE242}"/>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8" name="Rectangle 7">
            <a:extLst>
              <a:ext uri="{FF2B5EF4-FFF2-40B4-BE49-F238E27FC236}">
                <a16:creationId xmlns:a16="http://schemas.microsoft.com/office/drawing/2014/main" id="{DC301994-F711-CC90-82D7-C44125587DC3}"/>
              </a:ext>
            </a:extLst>
          </p:cNvPr>
          <p:cNvSpPr/>
          <p:nvPr/>
        </p:nvSpPr>
        <p:spPr>
          <a:xfrm rot="5400000">
            <a:off x="4993101" y="3443827"/>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D Type Latch</a:t>
            </a:r>
          </a:p>
          <a:p>
            <a:pPr algn="ctr"/>
            <a:r>
              <a:rPr lang="en-US" sz="1400" dirty="0"/>
              <a:t>7ALS574</a:t>
            </a:r>
          </a:p>
        </p:txBody>
      </p:sp>
      <p:sp>
        <p:nvSpPr>
          <p:cNvPr id="10" name="Rectangle 9">
            <a:extLst>
              <a:ext uri="{FF2B5EF4-FFF2-40B4-BE49-F238E27FC236}">
                <a16:creationId xmlns:a16="http://schemas.microsoft.com/office/drawing/2014/main" id="{A5CC9C19-0AFF-037D-06F8-2936A38BE6D5}"/>
              </a:ext>
            </a:extLst>
          </p:cNvPr>
          <p:cNvSpPr/>
          <p:nvPr/>
        </p:nvSpPr>
        <p:spPr>
          <a:xfrm rot="5400000">
            <a:off x="6243974" y="3146828"/>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 Type Latch</a:t>
            </a:r>
          </a:p>
          <a:p>
            <a:pPr algn="ctr"/>
            <a:r>
              <a:rPr lang="en-US" sz="1400" dirty="0"/>
              <a:t>7ALS574</a:t>
            </a:r>
          </a:p>
        </p:txBody>
      </p:sp>
      <p:cxnSp>
        <p:nvCxnSpPr>
          <p:cNvPr id="28" name="Connector: Elbow 27">
            <a:extLst>
              <a:ext uri="{FF2B5EF4-FFF2-40B4-BE49-F238E27FC236}">
                <a16:creationId xmlns:a16="http://schemas.microsoft.com/office/drawing/2014/main" id="{6BF840B7-5571-A480-9F21-ACFDF2B5FE97}"/>
              </a:ext>
            </a:extLst>
          </p:cNvPr>
          <p:cNvCxnSpPr>
            <a:cxnSpLocks/>
          </p:cNvCxnSpPr>
          <p:nvPr/>
        </p:nvCxnSpPr>
        <p:spPr>
          <a:xfrm flipV="1">
            <a:off x="2596198" y="2959494"/>
            <a:ext cx="4057932" cy="1359753"/>
          </a:xfrm>
          <a:prstGeom prst="bentConnector3">
            <a:avLst>
              <a:gd name="adj1" fmla="val -382"/>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3748BE-65AC-81F3-7284-6D0E517AB295}"/>
              </a:ext>
            </a:extLst>
          </p:cNvPr>
          <p:cNvSpPr txBox="1"/>
          <p:nvPr/>
        </p:nvSpPr>
        <p:spPr>
          <a:xfrm>
            <a:off x="3025669" y="2849613"/>
            <a:ext cx="1640293" cy="307777"/>
          </a:xfrm>
          <a:prstGeom prst="rect">
            <a:avLst/>
          </a:prstGeom>
          <a:noFill/>
        </p:spPr>
        <p:txBody>
          <a:bodyPr wrap="square" rtlCol="0">
            <a:spAutoFit/>
          </a:bodyPr>
          <a:lstStyle/>
          <a:p>
            <a:pPr algn="ctr"/>
            <a:r>
              <a:rPr lang="en-US" sz="1400" b="1" dirty="0"/>
              <a:t>Attributes/RGBI</a:t>
            </a:r>
            <a:endParaRPr lang="en-GB" sz="1400" b="1" dirty="0"/>
          </a:p>
        </p:txBody>
      </p:sp>
      <p:sp>
        <p:nvSpPr>
          <p:cNvPr id="39" name="Rectangle 38">
            <a:extLst>
              <a:ext uri="{FF2B5EF4-FFF2-40B4-BE49-F238E27FC236}">
                <a16:creationId xmlns:a16="http://schemas.microsoft.com/office/drawing/2014/main" id="{C87DBD72-C18F-997C-B854-94D8AA457DD6}"/>
              </a:ext>
            </a:extLst>
          </p:cNvPr>
          <p:cNvSpPr/>
          <p:nvPr/>
        </p:nvSpPr>
        <p:spPr>
          <a:xfrm rot="5400000">
            <a:off x="9344467" y="2974042"/>
            <a:ext cx="1359328"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40" name="Straight Arrow Connector 39">
            <a:extLst>
              <a:ext uri="{FF2B5EF4-FFF2-40B4-BE49-F238E27FC236}">
                <a16:creationId xmlns:a16="http://schemas.microsoft.com/office/drawing/2014/main" id="{44892EDC-09B8-6685-D1A5-109072A8A567}"/>
              </a:ext>
            </a:extLst>
          </p:cNvPr>
          <p:cNvCxnSpPr>
            <a:cxnSpLocks/>
          </p:cNvCxnSpPr>
          <p:nvPr/>
        </p:nvCxnSpPr>
        <p:spPr>
          <a:xfrm>
            <a:off x="8760037" y="3181083"/>
            <a:ext cx="99750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E581C6C-7A70-1AB2-AFB9-E29842F207F3}"/>
              </a:ext>
            </a:extLst>
          </p:cNvPr>
          <p:cNvCxnSpPr>
            <a:cxnSpLocks/>
          </p:cNvCxnSpPr>
          <p:nvPr/>
        </p:nvCxnSpPr>
        <p:spPr>
          <a:xfrm>
            <a:off x="8769600" y="3364389"/>
            <a:ext cx="998769"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73B9A4-7678-9105-756F-A4E8E23EA2DC}"/>
              </a:ext>
            </a:extLst>
          </p:cNvPr>
          <p:cNvCxnSpPr>
            <a:cxnSpLocks/>
          </p:cNvCxnSpPr>
          <p:nvPr/>
        </p:nvCxnSpPr>
        <p:spPr>
          <a:xfrm>
            <a:off x="8723198" y="3539555"/>
            <a:ext cx="103226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55DEBD5-CC30-0A2E-FC5C-986E26A35F6F}"/>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84ABFE-6326-0A43-B972-22903E808EAD}"/>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9FBB8C9-7283-3BA6-22D2-AFBA92A063B8}"/>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5CD5821-1A32-FCF8-E8F9-13BE8F4E2335}"/>
              </a:ext>
            </a:extLst>
          </p:cNvPr>
          <p:cNvCxnSpPr>
            <a:cxnSpLocks/>
          </p:cNvCxnSpPr>
          <p:nvPr/>
        </p:nvCxnSpPr>
        <p:spPr>
          <a:xfrm>
            <a:off x="8769600" y="3037191"/>
            <a:ext cx="998768" cy="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E99E9CC-6790-C2EE-50DB-DFEF1E580D86}"/>
              </a:ext>
            </a:extLst>
          </p:cNvPr>
          <p:cNvSpPr/>
          <p:nvPr/>
        </p:nvSpPr>
        <p:spPr>
          <a:xfrm rot="5400000">
            <a:off x="8404423" y="3067361"/>
            <a:ext cx="1023174"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Attribute </a:t>
            </a:r>
            <a:endParaRPr lang="en-US" sz="1400" dirty="0"/>
          </a:p>
          <a:p>
            <a:pPr algn="ctr"/>
            <a:r>
              <a:rPr lang="en-US" sz="1400" dirty="0"/>
              <a:t>Multiplexer</a:t>
            </a:r>
          </a:p>
          <a:p>
            <a:pPr algn="ctr"/>
            <a:r>
              <a:rPr lang="en-US" sz="1400" dirty="0"/>
              <a:t>ATF16V8</a:t>
            </a:r>
          </a:p>
        </p:txBody>
      </p:sp>
      <p:sp>
        <p:nvSpPr>
          <p:cNvPr id="81" name="Rectangle: Top Corners Snipped 80">
            <a:extLst>
              <a:ext uri="{FF2B5EF4-FFF2-40B4-BE49-F238E27FC236}">
                <a16:creationId xmlns:a16="http://schemas.microsoft.com/office/drawing/2014/main" id="{599F87EA-AE64-A994-652B-BB493F3E233F}"/>
              </a:ext>
            </a:extLst>
          </p:cNvPr>
          <p:cNvSpPr/>
          <p:nvPr/>
        </p:nvSpPr>
        <p:spPr>
          <a:xfrm rot="5400000">
            <a:off x="11578750" y="2756092"/>
            <a:ext cx="613929" cy="298364"/>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5ABB98EE-C9D6-8FB3-9B16-1885EF6EB68C}"/>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D84F585-63DC-8C8B-1136-475F12AFBD10}"/>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883C02B-3811-5BE5-7ACB-E112F5AACFAF}"/>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E31D3309-BE18-0DCB-4835-0CCD89C63227}"/>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C1013F0-DFC8-47A6-2D4A-74B8D974A3E5}"/>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626770A8-B670-0FD7-640D-E0B8C24D1936}"/>
              </a:ext>
            </a:extLst>
          </p:cNvPr>
          <p:cNvSpPr txBox="1"/>
          <p:nvPr/>
        </p:nvSpPr>
        <p:spPr>
          <a:xfrm>
            <a:off x="4769918" y="5341202"/>
            <a:ext cx="1640293" cy="523220"/>
          </a:xfrm>
          <a:prstGeom prst="rect">
            <a:avLst/>
          </a:prstGeom>
          <a:noFill/>
        </p:spPr>
        <p:txBody>
          <a:bodyPr wrap="square" rtlCol="0">
            <a:spAutoFit/>
          </a:bodyPr>
          <a:lstStyle/>
          <a:p>
            <a:pPr algn="ctr"/>
            <a:r>
              <a:rPr lang="en-US" sz="1400" b="1" dirty="0"/>
              <a:t>Character raster</a:t>
            </a:r>
          </a:p>
          <a:p>
            <a:pPr algn="ctr"/>
            <a:r>
              <a:rPr lang="en-US" sz="1400" b="1" dirty="0"/>
              <a:t>bits</a:t>
            </a:r>
            <a:endParaRPr lang="en-GB" sz="1400" b="1" dirty="0"/>
          </a:p>
        </p:txBody>
      </p:sp>
      <p:cxnSp>
        <p:nvCxnSpPr>
          <p:cNvPr id="99" name="Straight Arrow Connector 98">
            <a:extLst>
              <a:ext uri="{FF2B5EF4-FFF2-40B4-BE49-F238E27FC236}">
                <a16:creationId xmlns:a16="http://schemas.microsoft.com/office/drawing/2014/main" id="{D987A49C-A341-C56F-F5D0-B319A40EFF42}"/>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16B42F3-6564-1A6B-041F-38B15FBC6596}"/>
              </a:ext>
            </a:extLst>
          </p:cNvPr>
          <p:cNvSpPr txBox="1"/>
          <p:nvPr/>
        </p:nvSpPr>
        <p:spPr>
          <a:xfrm>
            <a:off x="239863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/4</a:t>
            </a:r>
            <a:endParaRPr lang="en-GB" sz="1400" b="1" dirty="0"/>
          </a:p>
        </p:txBody>
      </p:sp>
      <p:sp>
        <p:nvSpPr>
          <p:cNvPr id="4" name="Rectangle 3">
            <a:extLst>
              <a:ext uri="{FF2B5EF4-FFF2-40B4-BE49-F238E27FC236}">
                <a16:creationId xmlns:a16="http://schemas.microsoft.com/office/drawing/2014/main" id="{5A3E5BE0-4F64-D220-1CED-73845F4A0796}"/>
              </a:ext>
            </a:extLst>
          </p:cNvPr>
          <p:cNvSpPr/>
          <p:nvPr/>
        </p:nvSpPr>
        <p:spPr>
          <a:xfrm>
            <a:off x="326183" y="2561907"/>
            <a:ext cx="809196"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79653735-D54F-894E-07D9-E3111CA1DB73}"/>
              </a:ext>
            </a:extLst>
          </p:cNvPr>
          <p:cNvSpPr txBox="1"/>
          <p:nvPr/>
        </p:nvSpPr>
        <p:spPr>
          <a:xfrm>
            <a:off x="9041486" y="4303469"/>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C0C0C0"/>
                </a:highlight>
              </a:rPr>
              <a:t>Port 3B8		CRT Control Port</a:t>
            </a:r>
          </a:p>
          <a:p>
            <a:r>
              <a:rPr lang="en-US" sz="1400" b="1" dirty="0">
                <a:highlight>
                  <a:srgbClr val="C0C0C0"/>
                </a:highlight>
              </a:rPr>
              <a:t>Port 3BA		CRT Status Port</a:t>
            </a:r>
          </a:p>
        </p:txBody>
      </p:sp>
      <p:sp>
        <p:nvSpPr>
          <p:cNvPr id="83" name="TextBox 82">
            <a:extLst>
              <a:ext uri="{FF2B5EF4-FFF2-40B4-BE49-F238E27FC236}">
                <a16:creationId xmlns:a16="http://schemas.microsoft.com/office/drawing/2014/main" id="{75389F81-C5F4-C8CD-DC3A-90769C5A8A88}"/>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24" name="Rectangle 23">
            <a:extLst>
              <a:ext uri="{FF2B5EF4-FFF2-40B4-BE49-F238E27FC236}">
                <a16:creationId xmlns:a16="http://schemas.microsoft.com/office/drawing/2014/main" id="{73BEDB2C-AC2C-9BAC-1F48-2E0AA8601A1E}"/>
              </a:ext>
            </a:extLst>
          </p:cNvPr>
          <p:cNvSpPr/>
          <p:nvPr/>
        </p:nvSpPr>
        <p:spPr>
          <a:xfrm rot="5400000">
            <a:off x="7432232" y="3648578"/>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Video Out PLD</a:t>
            </a:r>
          </a:p>
          <a:p>
            <a:pPr algn="ctr"/>
            <a:r>
              <a:rPr lang="en-US" sz="1400" dirty="0"/>
              <a:t>ATF22V10</a:t>
            </a:r>
          </a:p>
        </p:txBody>
      </p:sp>
      <p:cxnSp>
        <p:nvCxnSpPr>
          <p:cNvPr id="27" name="Straight Arrow Connector 26">
            <a:extLst>
              <a:ext uri="{FF2B5EF4-FFF2-40B4-BE49-F238E27FC236}">
                <a16:creationId xmlns:a16="http://schemas.microsoft.com/office/drawing/2014/main" id="{278F89DF-1F9E-D287-A993-5BF35B0565C4}"/>
              </a:ext>
            </a:extLst>
          </p:cNvPr>
          <p:cNvCxnSpPr>
            <a:cxnSpLocks/>
            <a:endCxn id="61" idx="2"/>
          </p:cNvCxnSpPr>
          <p:nvPr/>
        </p:nvCxnSpPr>
        <p:spPr>
          <a:xfrm flipV="1">
            <a:off x="8307973" y="3324873"/>
            <a:ext cx="350525" cy="67655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CFB10F8-BF4B-69C2-53EE-D4E81D20FA98}"/>
              </a:ext>
            </a:extLst>
          </p:cNvPr>
          <p:cNvCxnSpPr>
            <a:cxnSpLocks/>
            <a:stCxn id="10" idx="0"/>
            <a:endCxn id="24" idx="2"/>
          </p:cNvCxnSpPr>
          <p:nvPr/>
        </p:nvCxnSpPr>
        <p:spPr>
          <a:xfrm>
            <a:off x="7013399" y="3331165"/>
            <a:ext cx="592458" cy="65537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9D7B92-7FB3-EC9E-F188-283DD3C4D385}"/>
              </a:ext>
            </a:extLst>
          </p:cNvPr>
          <p:cNvCxnSpPr>
            <a:cxnSpLocks/>
          </p:cNvCxnSpPr>
          <p:nvPr/>
        </p:nvCxnSpPr>
        <p:spPr>
          <a:xfrm>
            <a:off x="7062217" y="2213530"/>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893CCDF-542A-263E-73D1-0D13B1A5FDE1}"/>
              </a:ext>
            </a:extLst>
          </p:cNvPr>
          <p:cNvSpPr txBox="1"/>
          <p:nvPr/>
        </p:nvSpPr>
        <p:spPr>
          <a:xfrm>
            <a:off x="7393986" y="2293540"/>
            <a:ext cx="867463" cy="523220"/>
          </a:xfrm>
          <a:prstGeom prst="rect">
            <a:avLst/>
          </a:prstGeom>
          <a:noFill/>
        </p:spPr>
        <p:txBody>
          <a:bodyPr wrap="square" rtlCol="0">
            <a:spAutoFit/>
          </a:bodyPr>
          <a:lstStyle/>
          <a:p>
            <a:r>
              <a:rPr lang="en-US" sz="1400" b="1" dirty="0"/>
              <a:t>Blink Clock</a:t>
            </a:r>
            <a:endParaRPr lang="en-GB" sz="1400" b="1" dirty="0"/>
          </a:p>
        </p:txBody>
      </p:sp>
      <p:sp>
        <p:nvSpPr>
          <p:cNvPr id="42" name="TextBox 41">
            <a:extLst>
              <a:ext uri="{FF2B5EF4-FFF2-40B4-BE49-F238E27FC236}">
                <a16:creationId xmlns:a16="http://schemas.microsoft.com/office/drawing/2014/main" id="{DB882383-C24B-BC4B-98C8-871A4109543A}"/>
              </a:ext>
            </a:extLst>
          </p:cNvPr>
          <p:cNvSpPr txBox="1"/>
          <p:nvPr/>
        </p:nvSpPr>
        <p:spPr>
          <a:xfrm>
            <a:off x="7232030" y="2761302"/>
            <a:ext cx="867463" cy="307777"/>
          </a:xfrm>
          <a:prstGeom prst="rect">
            <a:avLst/>
          </a:prstGeom>
          <a:noFill/>
        </p:spPr>
        <p:txBody>
          <a:bodyPr wrap="square" rtlCol="0">
            <a:spAutoFit/>
          </a:bodyPr>
          <a:lstStyle/>
          <a:p>
            <a:r>
              <a:rPr lang="en-US" sz="1400" b="1" dirty="0"/>
              <a:t>Cursor</a:t>
            </a:r>
            <a:endParaRPr lang="en-GB" sz="1400" b="1" dirty="0"/>
          </a:p>
        </p:txBody>
      </p:sp>
      <p:sp>
        <p:nvSpPr>
          <p:cNvPr id="14" name="Arrow: Up 13">
            <a:extLst>
              <a:ext uri="{FF2B5EF4-FFF2-40B4-BE49-F238E27FC236}">
                <a16:creationId xmlns:a16="http://schemas.microsoft.com/office/drawing/2014/main" id="{099B1090-0F07-5772-D737-0296D2FCE113}"/>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0B9048B-5E67-BDA4-A672-97824BC2AE53}"/>
              </a:ext>
            </a:extLst>
          </p:cNvPr>
          <p:cNvSpPr/>
          <p:nvPr/>
        </p:nvSpPr>
        <p:spPr>
          <a:xfrm>
            <a:off x="1301968" y="5139348"/>
            <a:ext cx="105565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Tree>
    <p:extLst>
      <p:ext uri="{BB962C8B-B14F-4D97-AF65-F5344CB8AC3E}">
        <p14:creationId xmlns:p14="http://schemas.microsoft.com/office/powerpoint/2010/main" val="393580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9" grpId="0" animBg="1"/>
      <p:bldP spid="37" grpId="0" animBg="1"/>
      <p:bldP spid="107" grpId="0"/>
      <p:bldP spid="118" grpId="0"/>
      <p:bldP spid="132" grpId="0"/>
      <p:bldP spid="15" grpId="0"/>
      <p:bldP spid="45" grpId="0" animBg="1"/>
      <p:bldP spid="46" grpId="0" animBg="1"/>
      <p:bldP spid="47" grpId="0" animBg="1"/>
      <p:bldP spid="48" grpId="0" animBg="1"/>
      <p:bldP spid="49" grpId="0"/>
      <p:bldP spid="50" grpId="0"/>
      <p:bldP spid="74" grpId="0"/>
      <p:bldP spid="53" grpId="0"/>
      <p:bldP spid="43" grpId="0"/>
      <p:bldP spid="16" grpId="0" animBg="1"/>
      <p:bldP spid="8" grpId="0" animBg="1"/>
      <p:bldP spid="10" grpId="0" animBg="1"/>
      <p:bldP spid="38" grpId="0"/>
      <p:bldP spid="39" grpId="0" animBg="1"/>
      <p:bldP spid="61" grpId="0" animBg="1"/>
      <p:bldP spid="81" grpId="0" animBg="1"/>
      <p:bldP spid="63" grpId="0"/>
      <p:bldP spid="89" grpId="0" animBg="1"/>
      <p:bldP spid="90" grpId="0" animBg="1"/>
      <p:bldP spid="91" grpId="0"/>
      <p:bldP spid="101" grpId="0"/>
      <p:bldP spid="4" grpId="0" animBg="1"/>
      <p:bldP spid="112" grpId="0"/>
      <p:bldP spid="83" grpId="0"/>
      <p:bldP spid="24" grpId="0" animBg="1"/>
      <p:bldP spid="13" grpId="0"/>
      <p:bldP spid="42" grpId="0"/>
      <p:bldP spid="14" grpId="0" animBg="1"/>
      <p:bldP spid="1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E6A9-12C2-CF3B-FFF2-9F0893A0B486}"/>
              </a:ext>
            </a:extLst>
          </p:cNvPr>
          <p:cNvSpPr>
            <a:spLocks noGrp="1"/>
          </p:cNvSpPr>
          <p:nvPr>
            <p:ph type="title"/>
          </p:nvPr>
        </p:nvSpPr>
        <p:spPr/>
        <p:txBody>
          <a:bodyPr/>
          <a:lstStyle/>
          <a:p>
            <a:r>
              <a:rPr lang="en-US" dirty="0"/>
              <a:t>VGA AND MDA FONTS</a:t>
            </a:r>
            <a:endParaRPr lang="en-GB" dirty="0"/>
          </a:p>
        </p:txBody>
      </p:sp>
      <p:sp>
        <p:nvSpPr>
          <p:cNvPr id="3" name="Content Placeholder 2">
            <a:extLst>
              <a:ext uri="{FF2B5EF4-FFF2-40B4-BE49-F238E27FC236}">
                <a16:creationId xmlns:a16="http://schemas.microsoft.com/office/drawing/2014/main" id="{A8D52D4B-EC04-E524-90F8-6738899F83DB}"/>
              </a:ext>
            </a:extLst>
          </p:cNvPr>
          <p:cNvSpPr>
            <a:spLocks noGrp="1"/>
          </p:cNvSpPr>
          <p:nvPr>
            <p:ph idx="1"/>
          </p:nvPr>
        </p:nvSpPr>
        <p:spPr>
          <a:xfrm>
            <a:off x="581192" y="1793995"/>
            <a:ext cx="11029615" cy="3678303"/>
          </a:xfrm>
        </p:spPr>
        <p:txBody>
          <a:bodyPr anchor="t" anchorCtr="0">
            <a:normAutofit/>
          </a:bodyPr>
          <a:lstStyle/>
          <a:p>
            <a:r>
              <a:rPr lang="en-GB" sz="2800" dirty="0" err="1"/>
              <a:t>Fontraption</a:t>
            </a:r>
            <a:r>
              <a:rPr lang="en-GB" sz="2800" dirty="0"/>
              <a:t> and </a:t>
            </a:r>
            <a:r>
              <a:rPr lang="en-GB" sz="2800" b="0" i="0" u="none" strike="noStrike" dirty="0">
                <a:effectLst/>
                <a:latin typeface="-apple-system"/>
                <a:hlinkClick r:id="rId2"/>
              </a:rPr>
              <a:t>VGAfonts-20-11-25-with-previews.zip</a:t>
            </a:r>
            <a:endParaRPr lang="en-GB" sz="2800" dirty="0"/>
          </a:p>
          <a:p>
            <a:r>
              <a:rPr lang="en-GB" sz="2800" dirty="0">
                <a:hlinkClick r:id="rId3"/>
              </a:rPr>
              <a:t>https://int10h.org/blog/2019/05/fontraption-vga-text-mode-font-editor/</a:t>
            </a:r>
            <a:endParaRPr lang="en-GB" sz="2800" dirty="0"/>
          </a:p>
          <a:p>
            <a:r>
              <a:rPr lang="en-US" sz="2800" dirty="0"/>
              <a:t>VGA 8 bits wide x 16 high</a:t>
            </a:r>
          </a:p>
          <a:p>
            <a:r>
              <a:rPr lang="en-US" sz="2800" dirty="0"/>
              <a:t>MDA 9 bits wide x 14 high</a:t>
            </a:r>
          </a:p>
          <a:p>
            <a:r>
              <a:rPr lang="en-US" sz="2800" dirty="0"/>
              <a:t>MDA Underline RA=12 (0xC)</a:t>
            </a:r>
          </a:p>
          <a:p>
            <a:r>
              <a:rPr lang="en-US" sz="2800" dirty="0"/>
              <a:t>VGA Underline RA=14 (0xE)</a:t>
            </a:r>
          </a:p>
          <a:p>
            <a:endParaRPr lang="en-GB" sz="2800" dirty="0"/>
          </a:p>
          <a:p>
            <a:endParaRPr lang="en-GB" sz="2800" dirty="0"/>
          </a:p>
        </p:txBody>
      </p:sp>
      <p:pic>
        <p:nvPicPr>
          <p:cNvPr id="13" name="Picture 12">
            <a:extLst>
              <a:ext uri="{FF2B5EF4-FFF2-40B4-BE49-F238E27FC236}">
                <a16:creationId xmlns:a16="http://schemas.microsoft.com/office/drawing/2014/main" id="{ED7AF199-3174-3D7A-589A-50876C319FE9}"/>
              </a:ext>
            </a:extLst>
          </p:cNvPr>
          <p:cNvPicPr>
            <a:picLocks noChangeAspect="1"/>
          </p:cNvPicPr>
          <p:nvPr/>
        </p:nvPicPr>
        <p:blipFill>
          <a:blip r:embed="rId4"/>
          <a:stretch>
            <a:fillRect/>
          </a:stretch>
        </p:blipFill>
        <p:spPr>
          <a:xfrm>
            <a:off x="5533009" y="3037942"/>
            <a:ext cx="6077798" cy="3820058"/>
          </a:xfrm>
          <a:prstGeom prst="rect">
            <a:avLst/>
          </a:prstGeom>
        </p:spPr>
      </p:pic>
      <p:pic>
        <p:nvPicPr>
          <p:cNvPr id="15" name="Picture 14">
            <a:extLst>
              <a:ext uri="{FF2B5EF4-FFF2-40B4-BE49-F238E27FC236}">
                <a16:creationId xmlns:a16="http://schemas.microsoft.com/office/drawing/2014/main" id="{70E0DDCC-4E23-138F-0584-577DC6DCB4CF}"/>
              </a:ext>
            </a:extLst>
          </p:cNvPr>
          <p:cNvPicPr>
            <a:picLocks noChangeAspect="1"/>
          </p:cNvPicPr>
          <p:nvPr/>
        </p:nvPicPr>
        <p:blipFill>
          <a:blip r:embed="rId5"/>
          <a:stretch>
            <a:fillRect/>
          </a:stretch>
        </p:blipFill>
        <p:spPr>
          <a:xfrm>
            <a:off x="5533009" y="3037942"/>
            <a:ext cx="6106377" cy="3810532"/>
          </a:xfrm>
          <a:prstGeom prst="rect">
            <a:avLst/>
          </a:prstGeom>
        </p:spPr>
      </p:pic>
    </p:spTree>
    <p:extLst>
      <p:ext uri="{BB962C8B-B14F-4D97-AF65-F5344CB8AC3E}">
        <p14:creationId xmlns:p14="http://schemas.microsoft.com/office/powerpoint/2010/main" val="22811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F7CDB-FAB5-6BE8-DE69-99EB6F933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B26DC-2734-A190-9FBE-72C3DBF1095F}"/>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D939771C-B9BA-16D0-8CD9-6CB36CEF068E}"/>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strike="sngStrike" dirty="0"/>
              <a:t>Character Latch, Character Generator EEPROM and Shift Register, test character output</a:t>
            </a:r>
          </a:p>
          <a:p>
            <a:r>
              <a:rPr lang="en-US" sz="2000" dirty="0">
                <a:highlight>
                  <a:srgbClr val="00FF00"/>
                </a:highlight>
              </a:rPr>
              <a:t>Add CRT Status register and CRT Control Register and Blink Clock PLD</a:t>
            </a:r>
          </a:p>
          <a:p>
            <a:r>
              <a:rPr lang="en-US" sz="2000" dirty="0">
                <a:highlight>
                  <a:srgbClr val="00FF00"/>
                </a:highlight>
              </a:rPr>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340604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dirty="0"/>
              <a:t>Clock and Reset</a:t>
            </a:r>
          </a:p>
          <a:p>
            <a:r>
              <a:rPr lang="en-GB" dirty="0"/>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19054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A1583-DC65-9BC7-FB9A-30547235B9F1}"/>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83DC4D8F-932C-5AFB-5A87-117D8FACF2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1DC6F4C4-CA8C-8957-208B-46661991D794}"/>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#19</a:t>
            </a:r>
            <a:br>
              <a:rPr lang="en-US" sz="6000" dirty="0">
                <a:solidFill>
                  <a:schemeClr val="bg1"/>
                </a:solidFill>
              </a:rPr>
            </a:br>
            <a:r>
              <a:rPr lang="en-US" sz="4400" dirty="0">
                <a:solidFill>
                  <a:schemeClr val="bg1"/>
                </a:solidFill>
              </a:rPr>
              <a:t>MONOCHROME DISPLAY ADAPTOR (MDA#7)</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AE29CDB8-E9AC-5185-C943-7E067341A508}"/>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24867625-DBE4-8866-1B2F-FCBB7BB2AF5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266911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EFECF-8782-96E3-F74E-88F65F9A87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A48F9-2FDD-AEE9-E288-8D05BED93FFD}"/>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AA4F7C42-E995-F5B8-DFDB-2370F1AA01B7}"/>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strike="sngStrike" dirty="0"/>
              <a:t>Character Latch, Character Generator EEPROM and Shift Register, test character output</a:t>
            </a:r>
          </a:p>
          <a:p>
            <a:r>
              <a:rPr lang="en-US" sz="2000" dirty="0">
                <a:highlight>
                  <a:srgbClr val="00FF00"/>
                </a:highlight>
              </a:rPr>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135706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80C6C-2A93-7726-7D7D-3C0FB0D1A21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4DC00BC2-A0D8-CB1A-CE65-43B0EFC6C3C6}"/>
              </a:ext>
            </a:extLst>
          </p:cNvPr>
          <p:cNvSpPr/>
          <p:nvPr/>
        </p:nvSpPr>
        <p:spPr>
          <a:xfrm>
            <a:off x="7359003" y="2382173"/>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Blink PLD</a:t>
            </a:r>
          </a:p>
        </p:txBody>
      </p:sp>
      <p:cxnSp>
        <p:nvCxnSpPr>
          <p:cNvPr id="92" name="Connector: Elbow 91">
            <a:extLst>
              <a:ext uri="{FF2B5EF4-FFF2-40B4-BE49-F238E27FC236}">
                <a16:creationId xmlns:a16="http://schemas.microsoft.com/office/drawing/2014/main" id="{8CDEAC2E-65D4-52EF-3080-EE9E182BA46E}"/>
              </a:ext>
            </a:extLst>
          </p:cNvPr>
          <p:cNvCxnSpPr>
            <a:cxnSpLocks/>
            <a:stCxn id="10" idx="0"/>
            <a:endCxn id="61" idx="2"/>
          </p:cNvCxnSpPr>
          <p:nvPr/>
        </p:nvCxnSpPr>
        <p:spPr>
          <a:xfrm flipV="1">
            <a:off x="7013399" y="3324873"/>
            <a:ext cx="1645099" cy="6292"/>
          </a:xfrm>
          <a:prstGeom prst="bentConnector3">
            <a:avLst>
              <a:gd name="adj1" fmla="val 50000"/>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ADAF3F8-BD0A-E60E-13E0-BBE48F057B4D}"/>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A0513A-24A4-8985-E552-83F1A5FCB349}"/>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AB28537-EB34-DC7F-06CB-FB67B327CCE1}"/>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E0754544-E8B8-7180-3492-C7C3CA1C93D3}"/>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6" name="Rectangle 5">
            <a:extLst>
              <a:ext uri="{FF2B5EF4-FFF2-40B4-BE49-F238E27FC236}">
                <a16:creationId xmlns:a16="http://schemas.microsoft.com/office/drawing/2014/main" id="{C60DFCCD-8929-1BA6-742E-B0B17D0AB4E3}"/>
              </a:ext>
            </a:extLst>
          </p:cNvPr>
          <p:cNvSpPr/>
          <p:nvPr/>
        </p:nvSpPr>
        <p:spPr>
          <a:xfrm>
            <a:off x="6461514" y="5160418"/>
            <a:ext cx="1408946" cy="41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Shift Register</a:t>
            </a:r>
          </a:p>
          <a:p>
            <a:pPr algn="ctr"/>
            <a:r>
              <a:rPr lang="en-US" sz="1600" dirty="0"/>
              <a:t>74ALS166</a:t>
            </a:r>
            <a:endParaRPr lang="en-GB" sz="1600" dirty="0"/>
          </a:p>
        </p:txBody>
      </p:sp>
      <p:sp>
        <p:nvSpPr>
          <p:cNvPr id="7" name="Arrow: Right 6">
            <a:extLst>
              <a:ext uri="{FF2B5EF4-FFF2-40B4-BE49-F238E27FC236}">
                <a16:creationId xmlns:a16="http://schemas.microsoft.com/office/drawing/2014/main" id="{490539DD-44C2-458D-BCD0-A4B0C442B5D4}"/>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1" name="Rectangle 10">
            <a:extLst>
              <a:ext uri="{FF2B5EF4-FFF2-40B4-BE49-F238E27FC236}">
                <a16:creationId xmlns:a16="http://schemas.microsoft.com/office/drawing/2014/main" id="{5F6B8A95-6A20-F194-C9B0-A8D7717AEF49}"/>
              </a:ext>
            </a:extLst>
          </p:cNvPr>
          <p:cNvSpPr/>
          <p:nvPr/>
        </p:nvSpPr>
        <p:spPr>
          <a:xfrm>
            <a:off x="4591261" y="4319247"/>
            <a:ext cx="1346212"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 Generator ROM</a:t>
            </a:r>
            <a:endParaRPr lang="en-GB" dirty="0"/>
          </a:p>
        </p:txBody>
      </p:sp>
      <p:sp>
        <p:nvSpPr>
          <p:cNvPr id="19" name="Arrow: Up 18">
            <a:extLst>
              <a:ext uri="{FF2B5EF4-FFF2-40B4-BE49-F238E27FC236}">
                <a16:creationId xmlns:a16="http://schemas.microsoft.com/office/drawing/2014/main" id="{DEC022CB-4BA6-D93E-A318-A142F48D6331}"/>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DE17AEC9-5002-C0F8-5E44-8B0403F87FE9}"/>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37" name="Arrow: Up-Down 36">
            <a:extLst>
              <a:ext uri="{FF2B5EF4-FFF2-40B4-BE49-F238E27FC236}">
                <a16:creationId xmlns:a16="http://schemas.microsoft.com/office/drawing/2014/main" id="{04A3BF5D-9E26-83B4-2607-E50718DB867B}"/>
              </a:ext>
            </a:extLst>
          </p:cNvPr>
          <p:cNvSpPr/>
          <p:nvPr/>
        </p:nvSpPr>
        <p:spPr>
          <a:xfrm rot="6221776">
            <a:off x="5871440" y="4839824"/>
            <a:ext cx="259080" cy="9262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Connector: Elbow 84">
            <a:extLst>
              <a:ext uri="{FF2B5EF4-FFF2-40B4-BE49-F238E27FC236}">
                <a16:creationId xmlns:a16="http://schemas.microsoft.com/office/drawing/2014/main" id="{21BE65E7-2D03-8534-6053-2998F7820D9A}"/>
              </a:ext>
            </a:extLst>
          </p:cNvPr>
          <p:cNvCxnSpPr>
            <a:cxnSpLocks/>
            <a:stCxn id="4" idx="3"/>
            <a:endCxn id="11" idx="0"/>
          </p:cNvCxnSpPr>
          <p:nvPr/>
        </p:nvCxnSpPr>
        <p:spPr>
          <a:xfrm>
            <a:off x="1135379" y="3901976"/>
            <a:ext cx="4128988" cy="417271"/>
          </a:xfrm>
          <a:prstGeom prst="bentConnector2">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106DBF1C-D27A-8BE1-4918-086487800C2F}"/>
              </a:ext>
            </a:extLst>
          </p:cNvPr>
          <p:cNvCxnSpPr>
            <a:cxnSpLocks/>
          </p:cNvCxnSpPr>
          <p:nvPr/>
        </p:nvCxnSpPr>
        <p:spPr>
          <a:xfrm>
            <a:off x="4648813" y="3324873"/>
            <a:ext cx="1291598" cy="1021961"/>
          </a:xfrm>
          <a:prstGeom prst="bentConnector3">
            <a:avLst>
              <a:gd name="adj1" fmla="val 9817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42ECFC6-57B3-F205-FDA0-83D7B3BDF32B}"/>
              </a:ext>
            </a:extLst>
          </p:cNvPr>
          <p:cNvSpPr txBox="1"/>
          <p:nvPr/>
        </p:nvSpPr>
        <p:spPr>
          <a:xfrm>
            <a:off x="3471755" y="3901976"/>
            <a:ext cx="1740971" cy="307777"/>
          </a:xfrm>
          <a:prstGeom prst="rect">
            <a:avLst/>
          </a:prstGeom>
          <a:noFill/>
        </p:spPr>
        <p:txBody>
          <a:bodyPr wrap="square" rtlCol="0">
            <a:spAutoFit/>
          </a:bodyPr>
          <a:lstStyle/>
          <a:p>
            <a:r>
              <a:rPr lang="en-US" sz="1400" b="1" dirty="0"/>
              <a:t>Row 0-15 (A0-A3)</a:t>
            </a:r>
            <a:endParaRPr lang="en-GB" sz="1400" b="1" dirty="0"/>
          </a:p>
        </p:txBody>
      </p:sp>
      <p:sp>
        <p:nvSpPr>
          <p:cNvPr id="118" name="TextBox 117">
            <a:extLst>
              <a:ext uri="{FF2B5EF4-FFF2-40B4-BE49-F238E27FC236}">
                <a16:creationId xmlns:a16="http://schemas.microsoft.com/office/drawing/2014/main" id="{0CAB5F92-FB4E-FE34-5F9F-17B59586EE8C}"/>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5A1D366F-FB3C-7942-A79F-351131EFFF53}"/>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144" name="Straight Arrow Connector 143">
            <a:extLst>
              <a:ext uri="{FF2B5EF4-FFF2-40B4-BE49-F238E27FC236}">
                <a16:creationId xmlns:a16="http://schemas.microsoft.com/office/drawing/2014/main" id="{F0E030BE-A0C3-B973-9392-6338444C32A4}"/>
              </a:ext>
            </a:extLst>
          </p:cNvPr>
          <p:cNvCxnSpPr>
            <a:cxnSpLocks/>
            <a:stCxn id="6" idx="3"/>
            <a:endCxn id="39" idx="2"/>
          </p:cNvCxnSpPr>
          <p:nvPr/>
        </p:nvCxnSpPr>
        <p:spPr>
          <a:xfrm flipV="1">
            <a:off x="7870460" y="3231554"/>
            <a:ext cx="1896159" cy="2134534"/>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088DECB-0753-73C7-AD86-32D2A39316F8}"/>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C3D8163-5364-23B5-B9B7-64B3A58DEFD0}"/>
              </a:ext>
            </a:extLst>
          </p:cNvPr>
          <p:cNvCxnSpPr>
            <a:cxnSpLocks/>
            <a:stCxn id="16" idx="2"/>
            <a:endCxn id="6" idx="1"/>
          </p:cNvCxnSpPr>
          <p:nvPr/>
        </p:nvCxnSpPr>
        <p:spPr>
          <a:xfrm flipH="1">
            <a:off x="6461514" y="2586008"/>
            <a:ext cx="19744" cy="278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ECD6E8F-7564-20E9-7C6C-9D36E29D5EAA}"/>
              </a:ext>
            </a:extLst>
          </p:cNvPr>
          <p:cNvSpPr txBox="1"/>
          <p:nvPr/>
        </p:nvSpPr>
        <p:spPr>
          <a:xfrm>
            <a:off x="5934814" y="4537427"/>
            <a:ext cx="1175941" cy="523220"/>
          </a:xfrm>
          <a:prstGeom prst="rect">
            <a:avLst/>
          </a:prstGeom>
          <a:noFill/>
        </p:spPr>
        <p:txBody>
          <a:bodyPr wrap="square" rtlCol="0">
            <a:spAutoFit/>
          </a:bodyPr>
          <a:lstStyle/>
          <a:p>
            <a:r>
              <a:rPr lang="en-US" sz="1400" b="1" dirty="0"/>
              <a:t>Shift Reg. Latch</a:t>
            </a:r>
            <a:endParaRPr lang="en-GB" sz="1400" b="1" dirty="0"/>
          </a:p>
        </p:txBody>
      </p:sp>
      <p:sp>
        <p:nvSpPr>
          <p:cNvPr id="45" name="Rectangle 44">
            <a:extLst>
              <a:ext uri="{FF2B5EF4-FFF2-40B4-BE49-F238E27FC236}">
                <a16:creationId xmlns:a16="http://schemas.microsoft.com/office/drawing/2014/main" id="{01D34155-7300-BF74-D0F2-7D51936B9CAC}"/>
              </a:ext>
            </a:extLst>
          </p:cNvPr>
          <p:cNvSpPr/>
          <p:nvPr/>
        </p:nvSpPr>
        <p:spPr>
          <a:xfrm>
            <a:off x="2443203" y="4308804"/>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5A6B106F-64AE-522E-9AE0-145EE886BBB0}"/>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D23A72A1-1658-40D5-DB8E-4927BDBD9997}"/>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8006BF43-3A09-BC02-94D8-EB540A9D7453}"/>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49" name="TextBox 48">
            <a:extLst>
              <a:ext uri="{FF2B5EF4-FFF2-40B4-BE49-F238E27FC236}">
                <a16:creationId xmlns:a16="http://schemas.microsoft.com/office/drawing/2014/main" id="{FDF880E7-F47D-B073-D351-A2ABE7ACFAE1}"/>
              </a:ext>
            </a:extLst>
          </p:cNvPr>
          <p:cNvSpPr txBox="1"/>
          <p:nvPr/>
        </p:nvSpPr>
        <p:spPr>
          <a:xfrm>
            <a:off x="3559235" y="3276260"/>
            <a:ext cx="1640293" cy="523220"/>
          </a:xfrm>
          <a:prstGeom prst="rect">
            <a:avLst/>
          </a:prstGeom>
          <a:noFill/>
        </p:spPr>
        <p:txBody>
          <a:bodyPr wrap="square" rtlCol="0">
            <a:spAutoFit/>
          </a:bodyPr>
          <a:lstStyle/>
          <a:p>
            <a:pPr algn="ctr"/>
            <a:r>
              <a:rPr lang="en-US" sz="1400" b="1" dirty="0"/>
              <a:t>Character 0-255</a:t>
            </a:r>
          </a:p>
          <a:p>
            <a:pPr algn="ctr"/>
            <a:r>
              <a:rPr lang="en-US" sz="1400" b="1" dirty="0"/>
              <a:t>(A4-A11)</a:t>
            </a:r>
            <a:endParaRPr lang="en-GB" sz="1400" b="1" dirty="0"/>
          </a:p>
        </p:txBody>
      </p:sp>
      <p:sp>
        <p:nvSpPr>
          <p:cNvPr id="50" name="TextBox 49">
            <a:extLst>
              <a:ext uri="{FF2B5EF4-FFF2-40B4-BE49-F238E27FC236}">
                <a16:creationId xmlns:a16="http://schemas.microsoft.com/office/drawing/2014/main" id="{67C3A2C8-6A22-0E94-94B6-B43228054F0A}"/>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cxnSp>
        <p:nvCxnSpPr>
          <p:cNvPr id="51" name="Connector: Elbow 50">
            <a:extLst>
              <a:ext uri="{FF2B5EF4-FFF2-40B4-BE49-F238E27FC236}">
                <a16:creationId xmlns:a16="http://schemas.microsoft.com/office/drawing/2014/main" id="{1DB80012-D6E8-01BD-8F96-A361C2437F92}"/>
              </a:ext>
            </a:extLst>
          </p:cNvPr>
          <p:cNvCxnSpPr>
            <a:cxnSpLocks/>
          </p:cNvCxnSpPr>
          <p:nvPr/>
        </p:nvCxnSpPr>
        <p:spPr>
          <a:xfrm rot="5400000" flipH="1" flipV="1">
            <a:off x="3479104" y="3134657"/>
            <a:ext cx="963548" cy="1347039"/>
          </a:xfrm>
          <a:prstGeom prst="bentConnector2">
            <a:avLst/>
          </a:prstGeom>
          <a:ln w="1016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A843748-2DC2-A7D0-54A7-6417F2BDE16D}"/>
              </a:ext>
            </a:extLst>
          </p:cNvPr>
          <p:cNvCxnSpPr>
            <a:cxnSpLocks/>
            <a:stCxn id="3" idx="2"/>
            <a:endCxn id="6" idx="1"/>
          </p:cNvCxnSpPr>
          <p:nvPr/>
        </p:nvCxnSpPr>
        <p:spPr>
          <a:xfrm flipH="1">
            <a:off x="6461514" y="4552925"/>
            <a:ext cx="555418" cy="81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EB20AD4-F190-8723-0DDD-8338617F44A6}"/>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C6F89474-49BA-B8DF-CB4D-2F078C32910A}"/>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 Cursor</a:t>
            </a:r>
            <a:endParaRPr lang="en-GB" sz="1400" b="1" dirty="0"/>
          </a:p>
        </p:txBody>
      </p:sp>
      <p:cxnSp>
        <p:nvCxnSpPr>
          <p:cNvPr id="23" name="Straight Arrow Connector 22">
            <a:extLst>
              <a:ext uri="{FF2B5EF4-FFF2-40B4-BE49-F238E27FC236}">
                <a16:creationId xmlns:a16="http://schemas.microsoft.com/office/drawing/2014/main" id="{D7890908-2BBE-82B7-26E1-B3815C27CC29}"/>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874835-47FD-E13F-C17E-9C0417D0D7A7}"/>
              </a:ext>
            </a:extLst>
          </p:cNvPr>
          <p:cNvCxnSpPr>
            <a:cxnSpLocks/>
          </p:cNvCxnSpPr>
          <p:nvPr/>
        </p:nvCxnSpPr>
        <p:spPr>
          <a:xfrm>
            <a:off x="6856511" y="2240865"/>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F28F06B-EF4F-AB14-D7AB-5E4706C5D299}"/>
              </a:ext>
            </a:extLst>
          </p:cNvPr>
          <p:cNvSpPr txBox="1"/>
          <p:nvPr/>
        </p:nvSpPr>
        <p:spPr>
          <a:xfrm>
            <a:off x="7530168" y="4706359"/>
            <a:ext cx="1173028" cy="307777"/>
          </a:xfrm>
          <a:prstGeom prst="rect">
            <a:avLst/>
          </a:prstGeom>
          <a:noFill/>
        </p:spPr>
        <p:txBody>
          <a:bodyPr wrap="square" rtlCol="0">
            <a:spAutoFit/>
          </a:bodyPr>
          <a:lstStyle/>
          <a:p>
            <a:r>
              <a:rPr lang="en-US" sz="1400" b="1" dirty="0"/>
              <a:t>Fore/Back</a:t>
            </a:r>
            <a:endParaRPr lang="en-GB" sz="1400" b="1" dirty="0"/>
          </a:p>
        </p:txBody>
      </p:sp>
      <p:cxnSp>
        <p:nvCxnSpPr>
          <p:cNvPr id="54" name="Connector: Elbow 53">
            <a:extLst>
              <a:ext uri="{FF2B5EF4-FFF2-40B4-BE49-F238E27FC236}">
                <a16:creationId xmlns:a16="http://schemas.microsoft.com/office/drawing/2014/main" id="{698C5122-7954-36C3-EFD9-86F236646AA6}"/>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C2FAEBA-DB90-049C-23E5-E38EB91FC5C7}"/>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8" name="Rectangle 7">
            <a:extLst>
              <a:ext uri="{FF2B5EF4-FFF2-40B4-BE49-F238E27FC236}">
                <a16:creationId xmlns:a16="http://schemas.microsoft.com/office/drawing/2014/main" id="{C9DF84AE-EA6A-9C45-CEC4-04F03F974EC9}"/>
              </a:ext>
            </a:extLst>
          </p:cNvPr>
          <p:cNvSpPr/>
          <p:nvPr/>
        </p:nvSpPr>
        <p:spPr>
          <a:xfrm rot="5400000">
            <a:off x="4993101" y="3443827"/>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D Type Latch</a:t>
            </a:r>
          </a:p>
          <a:p>
            <a:pPr algn="ctr"/>
            <a:r>
              <a:rPr lang="en-US" sz="1400" dirty="0"/>
              <a:t>7ALS574</a:t>
            </a:r>
          </a:p>
        </p:txBody>
      </p:sp>
      <p:sp>
        <p:nvSpPr>
          <p:cNvPr id="10" name="Rectangle 9">
            <a:extLst>
              <a:ext uri="{FF2B5EF4-FFF2-40B4-BE49-F238E27FC236}">
                <a16:creationId xmlns:a16="http://schemas.microsoft.com/office/drawing/2014/main" id="{45BFF299-68FD-AEFD-392B-4433F9252871}"/>
              </a:ext>
            </a:extLst>
          </p:cNvPr>
          <p:cNvSpPr/>
          <p:nvPr/>
        </p:nvSpPr>
        <p:spPr>
          <a:xfrm rot="5400000">
            <a:off x="6243974" y="3146828"/>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 Type Latch</a:t>
            </a:r>
          </a:p>
          <a:p>
            <a:pPr algn="ctr"/>
            <a:r>
              <a:rPr lang="en-US" sz="1400" dirty="0"/>
              <a:t>7ALS574</a:t>
            </a:r>
          </a:p>
        </p:txBody>
      </p:sp>
      <p:cxnSp>
        <p:nvCxnSpPr>
          <p:cNvPr id="28" name="Connector: Elbow 27">
            <a:extLst>
              <a:ext uri="{FF2B5EF4-FFF2-40B4-BE49-F238E27FC236}">
                <a16:creationId xmlns:a16="http://schemas.microsoft.com/office/drawing/2014/main" id="{93ACE470-C634-0EB1-6618-7E96D5337102}"/>
              </a:ext>
            </a:extLst>
          </p:cNvPr>
          <p:cNvCxnSpPr>
            <a:cxnSpLocks/>
          </p:cNvCxnSpPr>
          <p:nvPr/>
        </p:nvCxnSpPr>
        <p:spPr>
          <a:xfrm flipV="1">
            <a:off x="2596198" y="2959494"/>
            <a:ext cx="4057932" cy="1359753"/>
          </a:xfrm>
          <a:prstGeom prst="bentConnector3">
            <a:avLst>
              <a:gd name="adj1" fmla="val -382"/>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7B587F1-F782-4C79-2DEE-7D40791988B5}"/>
              </a:ext>
            </a:extLst>
          </p:cNvPr>
          <p:cNvSpPr txBox="1"/>
          <p:nvPr/>
        </p:nvSpPr>
        <p:spPr>
          <a:xfrm>
            <a:off x="3025669" y="2849613"/>
            <a:ext cx="1640293" cy="307777"/>
          </a:xfrm>
          <a:prstGeom prst="rect">
            <a:avLst/>
          </a:prstGeom>
          <a:noFill/>
        </p:spPr>
        <p:txBody>
          <a:bodyPr wrap="square" rtlCol="0">
            <a:spAutoFit/>
          </a:bodyPr>
          <a:lstStyle/>
          <a:p>
            <a:pPr algn="ctr"/>
            <a:r>
              <a:rPr lang="en-US" sz="1400" b="1" dirty="0"/>
              <a:t>Attributes/RGBI</a:t>
            </a:r>
            <a:endParaRPr lang="en-GB" sz="1400" b="1" dirty="0"/>
          </a:p>
        </p:txBody>
      </p:sp>
      <p:sp>
        <p:nvSpPr>
          <p:cNvPr id="39" name="Rectangle 38">
            <a:extLst>
              <a:ext uri="{FF2B5EF4-FFF2-40B4-BE49-F238E27FC236}">
                <a16:creationId xmlns:a16="http://schemas.microsoft.com/office/drawing/2014/main" id="{DAED0AE2-F38B-63D9-C26C-C8DB9F54D512}"/>
              </a:ext>
            </a:extLst>
          </p:cNvPr>
          <p:cNvSpPr/>
          <p:nvPr/>
        </p:nvSpPr>
        <p:spPr>
          <a:xfrm rot="5400000">
            <a:off x="9344467" y="2974042"/>
            <a:ext cx="1359328"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40" name="Straight Arrow Connector 39">
            <a:extLst>
              <a:ext uri="{FF2B5EF4-FFF2-40B4-BE49-F238E27FC236}">
                <a16:creationId xmlns:a16="http://schemas.microsoft.com/office/drawing/2014/main" id="{62AB950C-F325-C953-C6E5-07D925F540B6}"/>
              </a:ext>
            </a:extLst>
          </p:cNvPr>
          <p:cNvCxnSpPr>
            <a:cxnSpLocks/>
          </p:cNvCxnSpPr>
          <p:nvPr/>
        </p:nvCxnSpPr>
        <p:spPr>
          <a:xfrm>
            <a:off x="8760037" y="3181083"/>
            <a:ext cx="99750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6042D2-0816-3653-0356-B3126EAB6C98}"/>
              </a:ext>
            </a:extLst>
          </p:cNvPr>
          <p:cNvCxnSpPr>
            <a:cxnSpLocks/>
          </p:cNvCxnSpPr>
          <p:nvPr/>
        </p:nvCxnSpPr>
        <p:spPr>
          <a:xfrm>
            <a:off x="8769600" y="3364389"/>
            <a:ext cx="998769"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D1E9532-F951-25C1-F2A4-EC0FDF1DF32D}"/>
              </a:ext>
            </a:extLst>
          </p:cNvPr>
          <p:cNvCxnSpPr>
            <a:cxnSpLocks/>
          </p:cNvCxnSpPr>
          <p:nvPr/>
        </p:nvCxnSpPr>
        <p:spPr>
          <a:xfrm>
            <a:off x="8723198" y="3539555"/>
            <a:ext cx="103226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625E706-6ED2-E884-3EF8-E75BB0506055}"/>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603859A-47FF-EAFD-82B0-2927B6ADCFB8}"/>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4B0DB9-D2FF-96CB-EB22-343849753FD5}"/>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F5C6AB4-F93B-4CF1-60E8-6991296EACF8}"/>
              </a:ext>
            </a:extLst>
          </p:cNvPr>
          <p:cNvCxnSpPr>
            <a:cxnSpLocks/>
          </p:cNvCxnSpPr>
          <p:nvPr/>
        </p:nvCxnSpPr>
        <p:spPr>
          <a:xfrm>
            <a:off x="8769600" y="3037191"/>
            <a:ext cx="998768" cy="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7D9EF5F-3288-9349-48C7-FBB4FF6F7F11}"/>
              </a:ext>
            </a:extLst>
          </p:cNvPr>
          <p:cNvSpPr/>
          <p:nvPr/>
        </p:nvSpPr>
        <p:spPr>
          <a:xfrm rot="5400000">
            <a:off x="8404423" y="3067361"/>
            <a:ext cx="1023174"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Attribute </a:t>
            </a:r>
            <a:endParaRPr lang="en-US" sz="1400" dirty="0"/>
          </a:p>
          <a:p>
            <a:pPr algn="ctr"/>
            <a:r>
              <a:rPr lang="en-US" sz="1400" dirty="0"/>
              <a:t>Multiplexer</a:t>
            </a:r>
          </a:p>
          <a:p>
            <a:pPr algn="ctr"/>
            <a:r>
              <a:rPr lang="en-US" sz="1400" dirty="0"/>
              <a:t>ATF16V8</a:t>
            </a:r>
          </a:p>
        </p:txBody>
      </p:sp>
      <p:sp>
        <p:nvSpPr>
          <p:cNvPr id="81" name="Rectangle: Top Corners Snipped 80">
            <a:extLst>
              <a:ext uri="{FF2B5EF4-FFF2-40B4-BE49-F238E27FC236}">
                <a16:creationId xmlns:a16="http://schemas.microsoft.com/office/drawing/2014/main" id="{5DFF1322-919D-8E35-230C-26685508EF78}"/>
              </a:ext>
            </a:extLst>
          </p:cNvPr>
          <p:cNvSpPr/>
          <p:nvPr/>
        </p:nvSpPr>
        <p:spPr>
          <a:xfrm rot="5400000">
            <a:off x="11578750" y="2756092"/>
            <a:ext cx="613929" cy="298364"/>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C45E9F23-1FB9-AF40-3081-2AEBB45F47AE}"/>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D31B262-C8B5-A2DF-D53F-997E8A1BDEE2}"/>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C39B238-C5CA-46B4-B58F-84D7ABB94B90}"/>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BF242924-EBA6-B070-C095-83089406A4E1}"/>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503007A8-32D0-E577-14FF-CE443B2DB8E2}"/>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76EC79A2-CF2E-5CDE-3302-68F51F1872B5}"/>
              </a:ext>
            </a:extLst>
          </p:cNvPr>
          <p:cNvSpPr txBox="1"/>
          <p:nvPr/>
        </p:nvSpPr>
        <p:spPr>
          <a:xfrm>
            <a:off x="4769918" y="5341202"/>
            <a:ext cx="1640293" cy="523220"/>
          </a:xfrm>
          <a:prstGeom prst="rect">
            <a:avLst/>
          </a:prstGeom>
          <a:noFill/>
        </p:spPr>
        <p:txBody>
          <a:bodyPr wrap="square" rtlCol="0">
            <a:spAutoFit/>
          </a:bodyPr>
          <a:lstStyle/>
          <a:p>
            <a:pPr algn="ctr"/>
            <a:r>
              <a:rPr lang="en-US" sz="1400" b="1" dirty="0"/>
              <a:t>Character raster</a:t>
            </a:r>
          </a:p>
          <a:p>
            <a:pPr algn="ctr"/>
            <a:r>
              <a:rPr lang="en-US" sz="1400" b="1" dirty="0"/>
              <a:t>bits</a:t>
            </a:r>
            <a:endParaRPr lang="en-GB" sz="1400" b="1" dirty="0"/>
          </a:p>
        </p:txBody>
      </p:sp>
      <p:cxnSp>
        <p:nvCxnSpPr>
          <p:cNvPr id="99" name="Straight Arrow Connector 98">
            <a:extLst>
              <a:ext uri="{FF2B5EF4-FFF2-40B4-BE49-F238E27FC236}">
                <a16:creationId xmlns:a16="http://schemas.microsoft.com/office/drawing/2014/main" id="{96A4A1C4-5A5A-56EC-2A57-3A5B35C9FD4B}"/>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1FC9792-7A48-8261-D0F6-A61C67501601}"/>
              </a:ext>
            </a:extLst>
          </p:cNvPr>
          <p:cNvSpPr txBox="1"/>
          <p:nvPr/>
        </p:nvSpPr>
        <p:spPr>
          <a:xfrm>
            <a:off x="239863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/4</a:t>
            </a:r>
            <a:endParaRPr lang="en-GB" sz="1400" b="1" dirty="0"/>
          </a:p>
        </p:txBody>
      </p:sp>
      <p:sp>
        <p:nvSpPr>
          <p:cNvPr id="4" name="Rectangle 3">
            <a:extLst>
              <a:ext uri="{FF2B5EF4-FFF2-40B4-BE49-F238E27FC236}">
                <a16:creationId xmlns:a16="http://schemas.microsoft.com/office/drawing/2014/main" id="{E64BB0AA-442A-331F-E7E5-A87D628E170B}"/>
              </a:ext>
            </a:extLst>
          </p:cNvPr>
          <p:cNvSpPr/>
          <p:nvPr/>
        </p:nvSpPr>
        <p:spPr>
          <a:xfrm>
            <a:off x="326183" y="2561907"/>
            <a:ext cx="809196"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04B9D6B9-6407-495C-0F9E-58C2F2267677}"/>
              </a:ext>
            </a:extLst>
          </p:cNvPr>
          <p:cNvSpPr txBox="1"/>
          <p:nvPr/>
        </p:nvSpPr>
        <p:spPr>
          <a:xfrm>
            <a:off x="9245709" y="4262843"/>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C0C0C0"/>
                </a:highlight>
              </a:rPr>
              <a:t>Port 3B8		CRT Control Port</a:t>
            </a:r>
          </a:p>
          <a:p>
            <a:r>
              <a:rPr lang="en-US" sz="1400" b="1" dirty="0">
                <a:highlight>
                  <a:srgbClr val="C0C0C0"/>
                </a:highlight>
              </a:rPr>
              <a:t>Port 3BA		CRT Status Port</a:t>
            </a:r>
          </a:p>
        </p:txBody>
      </p:sp>
      <p:sp>
        <p:nvSpPr>
          <p:cNvPr id="83" name="TextBox 82">
            <a:extLst>
              <a:ext uri="{FF2B5EF4-FFF2-40B4-BE49-F238E27FC236}">
                <a16:creationId xmlns:a16="http://schemas.microsoft.com/office/drawing/2014/main" id="{6DA60F01-637A-6299-EC6A-7752B397101B}"/>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24" name="Rectangle 23">
            <a:extLst>
              <a:ext uri="{FF2B5EF4-FFF2-40B4-BE49-F238E27FC236}">
                <a16:creationId xmlns:a16="http://schemas.microsoft.com/office/drawing/2014/main" id="{7B456D53-B3F2-B3B4-538D-2BEEAE3BC57D}"/>
              </a:ext>
            </a:extLst>
          </p:cNvPr>
          <p:cNvSpPr/>
          <p:nvPr/>
        </p:nvSpPr>
        <p:spPr>
          <a:xfrm rot="5400000">
            <a:off x="7432232" y="3648578"/>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Video Out PLD</a:t>
            </a:r>
          </a:p>
          <a:p>
            <a:pPr algn="ctr"/>
            <a:r>
              <a:rPr lang="en-US" sz="1400" dirty="0"/>
              <a:t>ATF22V10</a:t>
            </a:r>
          </a:p>
        </p:txBody>
      </p:sp>
      <p:cxnSp>
        <p:nvCxnSpPr>
          <p:cNvPr id="27" name="Straight Arrow Connector 26">
            <a:extLst>
              <a:ext uri="{FF2B5EF4-FFF2-40B4-BE49-F238E27FC236}">
                <a16:creationId xmlns:a16="http://schemas.microsoft.com/office/drawing/2014/main" id="{E5577932-B16A-351E-A63E-5A45195D840C}"/>
              </a:ext>
            </a:extLst>
          </p:cNvPr>
          <p:cNvCxnSpPr>
            <a:cxnSpLocks/>
            <a:endCxn id="61" idx="2"/>
          </p:cNvCxnSpPr>
          <p:nvPr/>
        </p:nvCxnSpPr>
        <p:spPr>
          <a:xfrm flipV="1">
            <a:off x="8307973" y="3324873"/>
            <a:ext cx="350525" cy="67655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A9801E-D387-7550-0307-6E2534FFE381}"/>
              </a:ext>
            </a:extLst>
          </p:cNvPr>
          <p:cNvCxnSpPr>
            <a:cxnSpLocks/>
            <a:stCxn id="10" idx="0"/>
            <a:endCxn id="24" idx="2"/>
          </p:cNvCxnSpPr>
          <p:nvPr/>
        </p:nvCxnSpPr>
        <p:spPr>
          <a:xfrm>
            <a:off x="7013399" y="3331165"/>
            <a:ext cx="592458" cy="65537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2ACF941-06E7-31A0-2961-9F90335B5920}"/>
              </a:ext>
            </a:extLst>
          </p:cNvPr>
          <p:cNvCxnSpPr>
            <a:cxnSpLocks/>
            <a:stCxn id="21" idx="2"/>
          </p:cNvCxnSpPr>
          <p:nvPr/>
        </p:nvCxnSpPr>
        <p:spPr>
          <a:xfrm>
            <a:off x="7944091" y="2750846"/>
            <a:ext cx="69100" cy="68959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D5410F9-ECE7-1747-8ADD-378903DE5285}"/>
              </a:ext>
            </a:extLst>
          </p:cNvPr>
          <p:cNvSpPr txBox="1"/>
          <p:nvPr/>
        </p:nvSpPr>
        <p:spPr>
          <a:xfrm>
            <a:off x="7888033" y="2754509"/>
            <a:ext cx="867463" cy="523220"/>
          </a:xfrm>
          <a:prstGeom prst="rect">
            <a:avLst/>
          </a:prstGeom>
          <a:noFill/>
        </p:spPr>
        <p:txBody>
          <a:bodyPr wrap="square" rtlCol="0">
            <a:spAutoFit/>
          </a:bodyPr>
          <a:lstStyle/>
          <a:p>
            <a:r>
              <a:rPr lang="en-US" sz="1400" b="1" dirty="0"/>
              <a:t>Blink Clocks</a:t>
            </a:r>
            <a:endParaRPr lang="en-GB" sz="1400" b="1" dirty="0"/>
          </a:p>
        </p:txBody>
      </p:sp>
      <p:sp>
        <p:nvSpPr>
          <p:cNvPr id="42" name="TextBox 41">
            <a:extLst>
              <a:ext uri="{FF2B5EF4-FFF2-40B4-BE49-F238E27FC236}">
                <a16:creationId xmlns:a16="http://schemas.microsoft.com/office/drawing/2014/main" id="{281E1EB2-186A-9669-ED75-0B55BB7A77E9}"/>
              </a:ext>
            </a:extLst>
          </p:cNvPr>
          <p:cNvSpPr txBox="1"/>
          <p:nvPr/>
        </p:nvSpPr>
        <p:spPr>
          <a:xfrm>
            <a:off x="7232030" y="2761302"/>
            <a:ext cx="867463" cy="307777"/>
          </a:xfrm>
          <a:prstGeom prst="rect">
            <a:avLst/>
          </a:prstGeom>
          <a:noFill/>
        </p:spPr>
        <p:txBody>
          <a:bodyPr wrap="square" rtlCol="0">
            <a:spAutoFit/>
          </a:bodyPr>
          <a:lstStyle/>
          <a:p>
            <a:r>
              <a:rPr lang="en-US" sz="1400" b="1" dirty="0"/>
              <a:t>Cursor</a:t>
            </a:r>
            <a:endParaRPr lang="en-GB" sz="1400" b="1" dirty="0"/>
          </a:p>
        </p:txBody>
      </p:sp>
      <p:sp>
        <p:nvSpPr>
          <p:cNvPr id="14" name="Arrow: Up 13">
            <a:extLst>
              <a:ext uri="{FF2B5EF4-FFF2-40B4-BE49-F238E27FC236}">
                <a16:creationId xmlns:a16="http://schemas.microsoft.com/office/drawing/2014/main" id="{221DB272-6A34-AAF3-9574-C35E8B2C0751}"/>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78B52E87-5EB7-FB4B-8540-73CB5C4441FD}"/>
              </a:ext>
            </a:extLst>
          </p:cNvPr>
          <p:cNvSpPr/>
          <p:nvPr/>
        </p:nvSpPr>
        <p:spPr>
          <a:xfrm>
            <a:off x="1301968" y="5139348"/>
            <a:ext cx="105565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
        <p:nvSpPr>
          <p:cNvPr id="18" name="Rectangle 17">
            <a:extLst>
              <a:ext uri="{FF2B5EF4-FFF2-40B4-BE49-F238E27FC236}">
                <a16:creationId xmlns:a16="http://schemas.microsoft.com/office/drawing/2014/main" id="{B886EB9F-7CA3-C027-4C0C-940018513DFE}"/>
              </a:ext>
            </a:extLst>
          </p:cNvPr>
          <p:cNvSpPr/>
          <p:nvPr/>
        </p:nvSpPr>
        <p:spPr>
          <a:xfrm>
            <a:off x="8125710" y="5037693"/>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CRT Control</a:t>
            </a:r>
          </a:p>
        </p:txBody>
      </p:sp>
      <p:sp>
        <p:nvSpPr>
          <p:cNvPr id="20" name="Rectangle 19">
            <a:extLst>
              <a:ext uri="{FF2B5EF4-FFF2-40B4-BE49-F238E27FC236}">
                <a16:creationId xmlns:a16="http://schemas.microsoft.com/office/drawing/2014/main" id="{B55A3650-17C8-1D98-46BE-83277DCB4FC7}"/>
              </a:ext>
            </a:extLst>
          </p:cNvPr>
          <p:cNvSpPr/>
          <p:nvPr/>
        </p:nvSpPr>
        <p:spPr>
          <a:xfrm>
            <a:off x="8138110" y="5500655"/>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CRT Status</a:t>
            </a:r>
          </a:p>
        </p:txBody>
      </p:sp>
      <p:cxnSp>
        <p:nvCxnSpPr>
          <p:cNvPr id="22" name="Straight Arrow Connector 21">
            <a:extLst>
              <a:ext uri="{FF2B5EF4-FFF2-40B4-BE49-F238E27FC236}">
                <a16:creationId xmlns:a16="http://schemas.microsoft.com/office/drawing/2014/main" id="{05717D43-7D8A-52B9-64D2-E484E682C118}"/>
              </a:ext>
            </a:extLst>
          </p:cNvPr>
          <p:cNvCxnSpPr>
            <a:cxnSpLocks/>
            <a:endCxn id="21" idx="0"/>
          </p:cNvCxnSpPr>
          <p:nvPr/>
        </p:nvCxnSpPr>
        <p:spPr>
          <a:xfrm>
            <a:off x="7802124" y="2027872"/>
            <a:ext cx="141967" cy="35430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0"/>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1"/>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4"/>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6" grpId="0" animBg="1"/>
      <p:bldP spid="11" grpId="0" animBg="1"/>
      <p:bldP spid="19" grpId="0" animBg="1"/>
      <p:bldP spid="37" grpId="0" animBg="1"/>
      <p:bldP spid="107" grpId="0"/>
      <p:bldP spid="118" grpId="0"/>
      <p:bldP spid="132" grpId="0"/>
      <p:bldP spid="15" grpId="0"/>
      <p:bldP spid="45" grpId="0" animBg="1"/>
      <p:bldP spid="46" grpId="0" animBg="1"/>
      <p:bldP spid="47" grpId="0" animBg="1"/>
      <p:bldP spid="48" grpId="0" animBg="1"/>
      <p:bldP spid="49" grpId="0"/>
      <p:bldP spid="50" grpId="0"/>
      <p:bldP spid="74" grpId="0"/>
      <p:bldP spid="53" grpId="0"/>
      <p:bldP spid="43" grpId="0"/>
      <p:bldP spid="16" grpId="0" animBg="1"/>
      <p:bldP spid="8" grpId="0" animBg="1"/>
      <p:bldP spid="10" grpId="0" animBg="1"/>
      <p:bldP spid="38" grpId="0"/>
      <p:bldP spid="39" grpId="0" animBg="1"/>
      <p:bldP spid="61" grpId="0" animBg="1"/>
      <p:bldP spid="81" grpId="0" animBg="1"/>
      <p:bldP spid="63" grpId="0"/>
      <p:bldP spid="89" grpId="0" animBg="1"/>
      <p:bldP spid="90" grpId="0" animBg="1"/>
      <p:bldP spid="91" grpId="0"/>
      <p:bldP spid="101" grpId="0"/>
      <p:bldP spid="4" grpId="0" animBg="1"/>
      <p:bldP spid="112" grpId="0"/>
      <p:bldP spid="83" grpId="0"/>
      <p:bldP spid="24" grpId="0" animBg="1"/>
      <p:bldP spid="13" grpId="0"/>
      <p:bldP spid="42" grpId="0"/>
      <p:bldP spid="14" grpId="0" animBg="1"/>
      <p:bldP spid="17" grpId="0" animBg="1"/>
      <p:bldP spid="18" grpId="0" animBg="1"/>
      <p:bldP spid="2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FC522-0298-C625-4501-D892C1D89FB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F16001-E4E6-78ED-3009-C9A4D6A62229}"/>
              </a:ext>
            </a:extLst>
          </p:cNvPr>
          <p:cNvPicPr>
            <a:picLocks noChangeAspect="1"/>
          </p:cNvPicPr>
          <p:nvPr/>
        </p:nvPicPr>
        <p:blipFill>
          <a:blip r:embed="rId2"/>
          <a:stretch>
            <a:fillRect/>
          </a:stretch>
        </p:blipFill>
        <p:spPr>
          <a:xfrm>
            <a:off x="2725270" y="0"/>
            <a:ext cx="6741459" cy="6858000"/>
          </a:xfrm>
          <a:prstGeom prst="rect">
            <a:avLst/>
          </a:prstGeom>
        </p:spPr>
      </p:pic>
      <p:sp>
        <p:nvSpPr>
          <p:cNvPr id="4" name="Rectangle: Rounded Corners 3">
            <a:extLst>
              <a:ext uri="{FF2B5EF4-FFF2-40B4-BE49-F238E27FC236}">
                <a16:creationId xmlns:a16="http://schemas.microsoft.com/office/drawing/2014/main" id="{EE0FBD6D-8503-F959-BAAA-03A2DAE0C94C}"/>
              </a:ext>
            </a:extLst>
          </p:cNvPr>
          <p:cNvSpPr/>
          <p:nvPr/>
        </p:nvSpPr>
        <p:spPr>
          <a:xfrm>
            <a:off x="3806890" y="2752590"/>
            <a:ext cx="1679510" cy="265916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GB" dirty="0">
              <a:solidFill>
                <a:srgbClr val="00B050"/>
              </a:solidFill>
            </a:endParaRPr>
          </a:p>
          <a:p>
            <a:pPr algn="ctr"/>
            <a:endParaRPr lang="en-GB" dirty="0">
              <a:solidFill>
                <a:srgbClr val="00B050"/>
              </a:solidFill>
            </a:endParaRPr>
          </a:p>
          <a:p>
            <a:pPr algn="ctr"/>
            <a:endParaRPr lang="en-GB" dirty="0">
              <a:solidFill>
                <a:srgbClr val="00B050"/>
              </a:solidFill>
            </a:endParaRPr>
          </a:p>
          <a:p>
            <a:r>
              <a:rPr lang="en-GB" dirty="0">
                <a:solidFill>
                  <a:srgbClr val="00B050"/>
                </a:solidFill>
              </a:rPr>
              <a:t>HD68A45S</a:t>
            </a:r>
          </a:p>
          <a:p>
            <a:r>
              <a:rPr lang="en-GB" dirty="0">
                <a:solidFill>
                  <a:srgbClr val="00B050"/>
                </a:solidFill>
              </a:rPr>
              <a:t>3.7Mhz </a:t>
            </a:r>
            <a:r>
              <a:rPr lang="en-GB" dirty="0" err="1">
                <a:solidFill>
                  <a:srgbClr val="00B050"/>
                </a:solidFill>
              </a:rPr>
              <a:t>Clk</a:t>
            </a:r>
            <a:endParaRPr lang="en-GB" dirty="0">
              <a:solidFill>
                <a:srgbClr val="00B050"/>
              </a:solidFill>
            </a:endParaRPr>
          </a:p>
          <a:p>
            <a:r>
              <a:rPr lang="en-GB" dirty="0">
                <a:solidFill>
                  <a:srgbClr val="00B050"/>
                </a:solidFill>
              </a:rPr>
              <a:t>Cursor Skew</a:t>
            </a:r>
          </a:p>
          <a:p>
            <a:r>
              <a:rPr lang="en-GB" dirty="0" err="1">
                <a:solidFill>
                  <a:srgbClr val="00B050"/>
                </a:solidFill>
              </a:rPr>
              <a:t>Disp</a:t>
            </a:r>
            <a:r>
              <a:rPr lang="en-GB" dirty="0">
                <a:solidFill>
                  <a:srgbClr val="00B050"/>
                </a:solidFill>
              </a:rPr>
              <a:t> En. Skew</a:t>
            </a:r>
          </a:p>
          <a:p>
            <a:pPr algn="ctr"/>
            <a:endParaRPr lang="en-GB" dirty="0">
              <a:solidFill>
                <a:srgbClr val="00B050"/>
              </a:solidFill>
            </a:endParaRPr>
          </a:p>
        </p:txBody>
      </p:sp>
      <p:sp>
        <p:nvSpPr>
          <p:cNvPr id="5" name="Rectangle: Rounded Corners 4">
            <a:extLst>
              <a:ext uri="{FF2B5EF4-FFF2-40B4-BE49-F238E27FC236}">
                <a16:creationId xmlns:a16="http://schemas.microsoft.com/office/drawing/2014/main" id="{209B5E5F-A907-75C5-F8BF-3806D4EA1633}"/>
              </a:ext>
            </a:extLst>
          </p:cNvPr>
          <p:cNvSpPr/>
          <p:nvPr/>
        </p:nvSpPr>
        <p:spPr>
          <a:xfrm rot="5400000">
            <a:off x="6879792" y="-894352"/>
            <a:ext cx="1319841" cy="343250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r>
              <a:rPr lang="en-GB" dirty="0">
                <a:solidFill>
                  <a:srgbClr val="00B050"/>
                </a:solidFill>
              </a:rPr>
              <a:t>4K Dual Port RAM</a:t>
            </a:r>
          </a:p>
        </p:txBody>
      </p:sp>
      <p:sp>
        <p:nvSpPr>
          <p:cNvPr id="6" name="Rectangle: Rounded Corners 5">
            <a:extLst>
              <a:ext uri="{FF2B5EF4-FFF2-40B4-BE49-F238E27FC236}">
                <a16:creationId xmlns:a16="http://schemas.microsoft.com/office/drawing/2014/main" id="{ED56EB38-39CF-50D0-9C39-B2B2A3DCE53E}"/>
              </a:ext>
            </a:extLst>
          </p:cNvPr>
          <p:cNvSpPr/>
          <p:nvPr/>
        </p:nvSpPr>
        <p:spPr>
          <a:xfrm>
            <a:off x="4292855" y="370173"/>
            <a:ext cx="1319841" cy="186761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4E404C5F-5B61-3D2A-8B48-70A5CA965E59}"/>
              </a:ext>
            </a:extLst>
          </p:cNvPr>
          <p:cNvSpPr/>
          <p:nvPr/>
        </p:nvSpPr>
        <p:spPr>
          <a:xfrm>
            <a:off x="7439609" y="4762831"/>
            <a:ext cx="1679510" cy="173438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b" anchorCtr="0"/>
          <a:lstStyle/>
          <a:p>
            <a:pPr algn="ctr"/>
            <a:endParaRPr lang="en-GB" dirty="0">
              <a:solidFill>
                <a:srgbClr val="00B050"/>
              </a:solidFill>
            </a:endParaRPr>
          </a:p>
          <a:p>
            <a:r>
              <a:rPr lang="en-GB" dirty="0">
                <a:solidFill>
                  <a:srgbClr val="00B050"/>
                </a:solidFill>
              </a:rPr>
              <a:t>IMSG176 DAC</a:t>
            </a:r>
          </a:p>
          <a:p>
            <a:endParaRPr lang="en-GB" dirty="0">
              <a:solidFill>
                <a:srgbClr val="00B050"/>
              </a:solidFill>
            </a:endParaRPr>
          </a:p>
          <a:p>
            <a:pPr algn="ctr"/>
            <a:r>
              <a:rPr lang="en-GB" dirty="0">
                <a:solidFill>
                  <a:srgbClr val="00B050"/>
                </a:solidFill>
              </a:rPr>
              <a:t>256 Colours</a:t>
            </a:r>
          </a:p>
          <a:p>
            <a:pPr algn="ctr"/>
            <a:r>
              <a:rPr lang="en-GB" dirty="0">
                <a:solidFill>
                  <a:srgbClr val="00B050"/>
                </a:solidFill>
              </a:rPr>
              <a:t>262K Palette</a:t>
            </a:r>
          </a:p>
          <a:p>
            <a:pPr algn="ctr"/>
            <a:endParaRPr lang="en-GB" dirty="0">
              <a:solidFill>
                <a:srgbClr val="00B050"/>
              </a:solidFill>
            </a:endParaRPr>
          </a:p>
        </p:txBody>
      </p:sp>
      <p:sp>
        <p:nvSpPr>
          <p:cNvPr id="2" name="Rectangle: Rounded Corners 1">
            <a:extLst>
              <a:ext uri="{FF2B5EF4-FFF2-40B4-BE49-F238E27FC236}">
                <a16:creationId xmlns:a16="http://schemas.microsoft.com/office/drawing/2014/main" id="{FA6CE09F-C35E-E645-AB5A-B6BE05513078}"/>
              </a:ext>
            </a:extLst>
          </p:cNvPr>
          <p:cNvSpPr/>
          <p:nvPr/>
        </p:nvSpPr>
        <p:spPr>
          <a:xfrm>
            <a:off x="7439609" y="3679742"/>
            <a:ext cx="1679510" cy="98033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b" anchorCtr="0"/>
          <a:lstStyle/>
          <a:p>
            <a:pPr algn="ctr"/>
            <a:endParaRPr lang="en-GB" sz="1400" dirty="0">
              <a:solidFill>
                <a:srgbClr val="00B050"/>
              </a:solidFill>
            </a:endParaRPr>
          </a:p>
          <a:p>
            <a:pPr algn="ctr"/>
            <a:r>
              <a:rPr lang="en-GB" sz="1400" dirty="0">
                <a:solidFill>
                  <a:srgbClr val="00B050"/>
                </a:solidFill>
              </a:rPr>
              <a:t>3 x PLD</a:t>
            </a:r>
          </a:p>
          <a:p>
            <a:pPr algn="ctr"/>
            <a:r>
              <a:rPr lang="en-GB" sz="1400" dirty="0">
                <a:solidFill>
                  <a:srgbClr val="00B050"/>
                </a:solidFill>
              </a:rPr>
              <a:t>Video Out</a:t>
            </a:r>
          </a:p>
          <a:p>
            <a:pPr algn="ctr"/>
            <a:r>
              <a:rPr lang="en-GB" sz="1400" dirty="0">
                <a:solidFill>
                  <a:srgbClr val="00B050"/>
                </a:solidFill>
              </a:rPr>
              <a:t>Attribute Mux</a:t>
            </a:r>
          </a:p>
          <a:p>
            <a:pPr algn="ctr"/>
            <a:r>
              <a:rPr lang="en-GB" sz="1400" dirty="0">
                <a:solidFill>
                  <a:srgbClr val="00B050"/>
                </a:solidFill>
              </a:rPr>
              <a:t>Blink Clock</a:t>
            </a:r>
          </a:p>
        </p:txBody>
      </p:sp>
    </p:spTree>
    <p:extLst>
      <p:ext uri="{BB962C8B-B14F-4D97-AF65-F5344CB8AC3E}">
        <p14:creationId xmlns:p14="http://schemas.microsoft.com/office/powerpoint/2010/main" val="11420805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6DFD1-D37B-55D8-CFB7-86A0FE46DF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115140-C838-2DD6-D6F7-5C7A6E40307C}"/>
              </a:ext>
            </a:extLst>
          </p:cNvPr>
          <p:cNvPicPr>
            <a:picLocks noChangeAspect="1"/>
          </p:cNvPicPr>
          <p:nvPr/>
        </p:nvPicPr>
        <p:blipFill>
          <a:blip r:embed="rId2"/>
          <a:stretch>
            <a:fillRect/>
          </a:stretch>
        </p:blipFill>
        <p:spPr>
          <a:xfrm>
            <a:off x="878122" y="0"/>
            <a:ext cx="10435756" cy="6858000"/>
          </a:xfrm>
          <a:prstGeom prst="rect">
            <a:avLst/>
          </a:prstGeom>
        </p:spPr>
      </p:pic>
      <p:sp>
        <p:nvSpPr>
          <p:cNvPr id="6" name="TextBox 5">
            <a:extLst>
              <a:ext uri="{FF2B5EF4-FFF2-40B4-BE49-F238E27FC236}">
                <a16:creationId xmlns:a16="http://schemas.microsoft.com/office/drawing/2014/main" id="{3466BD81-4242-ABCB-C77F-3AAA3E060579}"/>
              </a:ext>
            </a:extLst>
          </p:cNvPr>
          <p:cNvSpPr txBox="1"/>
          <p:nvPr/>
        </p:nvSpPr>
        <p:spPr>
          <a:xfrm>
            <a:off x="878122" y="4884963"/>
            <a:ext cx="3733768" cy="523220"/>
          </a:xfrm>
          <a:prstGeom prst="rect">
            <a:avLst/>
          </a:prstGeom>
          <a:solidFill>
            <a:srgbClr val="FFFF00"/>
          </a:solidFill>
          <a:ln>
            <a:solidFill>
              <a:schemeClr val="accent1"/>
            </a:solidFill>
          </a:ln>
        </p:spPr>
        <p:txBody>
          <a:bodyPr wrap="square" rtlCol="0">
            <a:spAutoFit/>
          </a:bodyPr>
          <a:lstStyle/>
          <a:p>
            <a:r>
              <a:rPr lang="en-US" sz="1400" b="1" dirty="0"/>
              <a:t>MDA #1</a:t>
            </a:r>
          </a:p>
          <a:p>
            <a:r>
              <a:rPr lang="en-US" sz="1400" b="1" dirty="0"/>
              <a:t>ISA Bus &amp; Buffers</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BBD3695-DD85-629D-6C72-94890AFD3A17}"/>
                  </a:ext>
                </a:extLst>
              </p14:cNvPr>
              <p14:cNvContentPartPr/>
              <p14:nvPr/>
            </p14:nvContentPartPr>
            <p14:xfrm>
              <a:off x="10109968" y="5770657"/>
              <a:ext cx="392760" cy="9000"/>
            </p14:xfrm>
          </p:contentPart>
        </mc:Choice>
        <mc:Fallback xmlns="">
          <p:pic>
            <p:nvPicPr>
              <p:cNvPr id="8" name="Ink 7">
                <a:extLst>
                  <a:ext uri="{FF2B5EF4-FFF2-40B4-BE49-F238E27FC236}">
                    <a16:creationId xmlns:a16="http://schemas.microsoft.com/office/drawing/2014/main" id="{560356D3-F1C7-46C4-B61F-3C2BB7F72CBA}"/>
                  </a:ext>
                </a:extLst>
              </p:cNvPr>
              <p:cNvPicPr/>
              <p:nvPr/>
            </p:nvPicPr>
            <p:blipFill>
              <a:blip r:embed="rId4"/>
              <a:stretch>
                <a:fillRect/>
              </a:stretch>
            </p:blipFill>
            <p:spPr>
              <a:xfrm>
                <a:off x="10074328" y="5699017"/>
                <a:ext cx="464400" cy="152640"/>
              </a:xfrm>
              <a:prstGeom prst="rect">
                <a:avLst/>
              </a:prstGeom>
            </p:spPr>
          </p:pic>
        </mc:Fallback>
      </mc:AlternateContent>
    </p:spTree>
    <p:extLst>
      <p:ext uri="{BB962C8B-B14F-4D97-AF65-F5344CB8AC3E}">
        <p14:creationId xmlns:p14="http://schemas.microsoft.com/office/powerpoint/2010/main" val="31724076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B8E08-C0E4-7DF1-BF8E-FEC1C48D96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AE334D-F696-78A0-4DAC-D15A481356A9}"/>
              </a:ext>
            </a:extLst>
          </p:cNvPr>
          <p:cNvPicPr>
            <a:picLocks noChangeAspect="1"/>
          </p:cNvPicPr>
          <p:nvPr/>
        </p:nvPicPr>
        <p:blipFill>
          <a:blip r:embed="rId2"/>
          <a:stretch>
            <a:fillRect/>
          </a:stretch>
        </p:blipFill>
        <p:spPr>
          <a:xfrm>
            <a:off x="641342" y="0"/>
            <a:ext cx="10909316" cy="6858000"/>
          </a:xfrm>
          <a:prstGeom prst="rect">
            <a:avLst/>
          </a:prstGeom>
        </p:spPr>
      </p:pic>
      <p:sp>
        <p:nvSpPr>
          <p:cNvPr id="6" name="TextBox 5">
            <a:extLst>
              <a:ext uri="{FF2B5EF4-FFF2-40B4-BE49-F238E27FC236}">
                <a16:creationId xmlns:a16="http://schemas.microsoft.com/office/drawing/2014/main" id="{86CCCE00-FC7E-96EA-ACA5-56E764BFB413}"/>
              </a:ext>
            </a:extLst>
          </p:cNvPr>
          <p:cNvSpPr txBox="1"/>
          <p:nvPr/>
        </p:nvSpPr>
        <p:spPr>
          <a:xfrm>
            <a:off x="3681707" y="5799363"/>
            <a:ext cx="4159704" cy="523220"/>
          </a:xfrm>
          <a:prstGeom prst="rect">
            <a:avLst/>
          </a:prstGeom>
          <a:solidFill>
            <a:srgbClr val="FFFF00"/>
          </a:solidFill>
          <a:ln>
            <a:solidFill>
              <a:schemeClr val="accent1"/>
            </a:solidFill>
          </a:ln>
        </p:spPr>
        <p:txBody>
          <a:bodyPr wrap="square" rtlCol="0">
            <a:spAutoFit/>
          </a:bodyPr>
          <a:lstStyle/>
          <a:p>
            <a:r>
              <a:rPr lang="en-US" sz="1400" b="1" dirty="0"/>
              <a:t>MDA #2</a:t>
            </a:r>
          </a:p>
          <a:p>
            <a:r>
              <a:rPr lang="en-US" sz="1400" b="1" dirty="0"/>
              <a:t>CRTC, Video RAM and Address Multiplexers</a:t>
            </a:r>
          </a:p>
        </p:txBody>
      </p:sp>
      <p:sp>
        <p:nvSpPr>
          <p:cNvPr id="7" name="Rectangle: Rounded Corners 6">
            <a:extLst>
              <a:ext uri="{FF2B5EF4-FFF2-40B4-BE49-F238E27FC236}">
                <a16:creationId xmlns:a16="http://schemas.microsoft.com/office/drawing/2014/main" id="{B8D0B2EC-7902-E162-9B5F-D1738E1FAB7E}"/>
              </a:ext>
            </a:extLst>
          </p:cNvPr>
          <p:cNvSpPr/>
          <p:nvPr/>
        </p:nvSpPr>
        <p:spPr>
          <a:xfrm rot="5400000">
            <a:off x="6775031" y="753908"/>
            <a:ext cx="5315796" cy="4235458"/>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3600" b="1" dirty="0">
              <a:solidFill>
                <a:schemeClr val="tx1"/>
              </a:solidFill>
            </a:endParaRPr>
          </a:p>
          <a:p>
            <a:pPr algn="ctr"/>
            <a:endParaRPr lang="en-GB" sz="3600" b="1" dirty="0">
              <a:solidFill>
                <a:schemeClr val="tx1"/>
              </a:solidFill>
            </a:endParaRPr>
          </a:p>
          <a:p>
            <a:pPr algn="ctr"/>
            <a:endParaRPr lang="en-GB" sz="3600" b="1" dirty="0">
              <a:solidFill>
                <a:schemeClr val="tx1"/>
              </a:solidFill>
            </a:endParaRPr>
          </a:p>
          <a:p>
            <a:pPr algn="ctr"/>
            <a:endParaRPr lang="en-GB" sz="3600" b="1" dirty="0">
              <a:solidFill>
                <a:schemeClr val="tx1"/>
              </a:solidFill>
            </a:endParaRPr>
          </a:p>
          <a:p>
            <a:pPr algn="ctr"/>
            <a:r>
              <a:rPr lang="en-GB" sz="3600" b="1" dirty="0">
                <a:solidFill>
                  <a:srgbClr val="00B050"/>
                </a:solidFill>
              </a:rPr>
              <a:t>4K Dual Port RAM</a:t>
            </a:r>
          </a:p>
          <a:p>
            <a:pPr algn="ctr"/>
            <a:endParaRPr lang="en-GB" sz="3600" b="1" dirty="0">
              <a:solidFill>
                <a:srgbClr val="00B050"/>
              </a:solidFill>
            </a:endParaRPr>
          </a:p>
          <a:p>
            <a:pPr algn="ctr"/>
            <a:endParaRPr lang="en-GB" sz="3600" b="1" dirty="0">
              <a:solidFill>
                <a:srgbClr val="00B050"/>
              </a:solidFill>
            </a:endParaRPr>
          </a:p>
          <a:p>
            <a:pPr algn="ctr"/>
            <a:endParaRPr lang="en-GB" sz="3600" b="1" dirty="0">
              <a:solidFill>
                <a:srgbClr val="00B050"/>
              </a:solidFill>
            </a:endParaRPr>
          </a:p>
        </p:txBody>
      </p:sp>
      <p:sp>
        <p:nvSpPr>
          <p:cNvPr id="8" name="Rectangle: Rounded Corners 7">
            <a:extLst>
              <a:ext uri="{FF2B5EF4-FFF2-40B4-BE49-F238E27FC236}">
                <a16:creationId xmlns:a16="http://schemas.microsoft.com/office/drawing/2014/main" id="{9B37E90C-F674-232A-A1D3-DB4D8DBC1E5E}"/>
              </a:ext>
            </a:extLst>
          </p:cNvPr>
          <p:cNvSpPr/>
          <p:nvPr/>
        </p:nvSpPr>
        <p:spPr>
          <a:xfrm>
            <a:off x="5008847" y="98253"/>
            <a:ext cx="2030308" cy="438748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E9A3AB1-BE93-243A-0B02-2CCA3EAE6CD2}"/>
                  </a:ext>
                </a:extLst>
              </p14:cNvPr>
              <p14:cNvContentPartPr/>
              <p14:nvPr/>
            </p14:nvContentPartPr>
            <p14:xfrm>
              <a:off x="2924008" y="4701457"/>
              <a:ext cx="298080" cy="3600"/>
            </p14:xfrm>
          </p:contentPart>
        </mc:Choice>
        <mc:Fallback xmlns="">
          <p:pic>
            <p:nvPicPr>
              <p:cNvPr id="10" name="Ink 9">
                <a:extLst>
                  <a:ext uri="{FF2B5EF4-FFF2-40B4-BE49-F238E27FC236}">
                    <a16:creationId xmlns:a16="http://schemas.microsoft.com/office/drawing/2014/main" id="{878375F2-DD3B-87EE-E3F8-EFD9BE85EE05}"/>
                  </a:ext>
                </a:extLst>
              </p:cNvPr>
              <p:cNvPicPr/>
              <p:nvPr/>
            </p:nvPicPr>
            <p:blipFill>
              <a:blip r:embed="rId4"/>
              <a:stretch>
                <a:fillRect/>
              </a:stretch>
            </p:blipFill>
            <p:spPr>
              <a:xfrm>
                <a:off x="2870368" y="4593457"/>
                <a:ext cx="4057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20963C3-547C-EC4E-1494-DDB98B7C4BA5}"/>
                  </a:ext>
                </a:extLst>
              </p14:cNvPr>
              <p14:cNvContentPartPr/>
              <p14:nvPr/>
            </p14:nvContentPartPr>
            <p14:xfrm>
              <a:off x="1276288" y="5839777"/>
              <a:ext cx="1130040" cy="96840"/>
            </p14:xfrm>
          </p:contentPart>
        </mc:Choice>
        <mc:Fallback xmlns="">
          <p:pic>
            <p:nvPicPr>
              <p:cNvPr id="11" name="Ink 10">
                <a:extLst>
                  <a:ext uri="{FF2B5EF4-FFF2-40B4-BE49-F238E27FC236}">
                    <a16:creationId xmlns:a16="http://schemas.microsoft.com/office/drawing/2014/main" id="{F5D51FF7-70A6-EE41-59EA-D99AD5C8148D}"/>
                  </a:ext>
                </a:extLst>
              </p:cNvPr>
              <p:cNvPicPr/>
              <p:nvPr/>
            </p:nvPicPr>
            <p:blipFill>
              <a:blip r:embed="rId6"/>
              <a:stretch>
                <a:fillRect/>
              </a:stretch>
            </p:blipFill>
            <p:spPr>
              <a:xfrm>
                <a:off x="1240648" y="5768137"/>
                <a:ext cx="1201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3ED5030-78D4-B5E7-2DA4-076057A0F830}"/>
                  </a:ext>
                </a:extLst>
              </p14:cNvPr>
              <p14:cNvContentPartPr/>
              <p14:nvPr/>
            </p14:nvContentPartPr>
            <p14:xfrm>
              <a:off x="1595608" y="5787937"/>
              <a:ext cx="862200" cy="360"/>
            </p14:xfrm>
          </p:contentPart>
        </mc:Choice>
        <mc:Fallback xmlns="">
          <p:pic>
            <p:nvPicPr>
              <p:cNvPr id="12" name="Ink 11">
                <a:extLst>
                  <a:ext uri="{FF2B5EF4-FFF2-40B4-BE49-F238E27FC236}">
                    <a16:creationId xmlns:a16="http://schemas.microsoft.com/office/drawing/2014/main" id="{D4A8A13E-C4DA-F191-17E6-4DB4C2C46CE9}"/>
                  </a:ext>
                </a:extLst>
              </p:cNvPr>
              <p:cNvPicPr/>
              <p:nvPr/>
            </p:nvPicPr>
            <p:blipFill>
              <a:blip r:embed="rId8"/>
              <a:stretch>
                <a:fillRect/>
              </a:stretch>
            </p:blipFill>
            <p:spPr>
              <a:xfrm>
                <a:off x="1559608" y="5716297"/>
                <a:ext cx="93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4AD7707-ED42-F0B2-1D64-5646CEAE4A5F}"/>
                  </a:ext>
                </a:extLst>
              </p14:cNvPr>
              <p14:cNvContentPartPr/>
              <p14:nvPr/>
            </p14:nvContentPartPr>
            <p14:xfrm>
              <a:off x="1612888" y="5960377"/>
              <a:ext cx="837360" cy="105480"/>
            </p14:xfrm>
          </p:contentPart>
        </mc:Choice>
        <mc:Fallback xmlns="">
          <p:pic>
            <p:nvPicPr>
              <p:cNvPr id="13" name="Ink 12">
                <a:extLst>
                  <a:ext uri="{FF2B5EF4-FFF2-40B4-BE49-F238E27FC236}">
                    <a16:creationId xmlns:a16="http://schemas.microsoft.com/office/drawing/2014/main" id="{9DF343B9-DAE3-6EE8-3608-818CD57F18A4}"/>
                  </a:ext>
                </a:extLst>
              </p:cNvPr>
              <p:cNvPicPr/>
              <p:nvPr/>
            </p:nvPicPr>
            <p:blipFill>
              <a:blip r:embed="rId10"/>
              <a:stretch>
                <a:fillRect/>
              </a:stretch>
            </p:blipFill>
            <p:spPr>
              <a:xfrm>
                <a:off x="1576888" y="5888737"/>
                <a:ext cx="909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EE5ECE91-1322-A1A7-5C69-BBDF9128ED25}"/>
                  </a:ext>
                </a:extLst>
              </p14:cNvPr>
              <p14:cNvContentPartPr/>
              <p14:nvPr/>
            </p14:nvContentPartPr>
            <p14:xfrm>
              <a:off x="3079528" y="3217537"/>
              <a:ext cx="404280" cy="360"/>
            </p14:xfrm>
          </p:contentPart>
        </mc:Choice>
        <mc:Fallback xmlns="">
          <p:pic>
            <p:nvPicPr>
              <p:cNvPr id="14" name="Ink 13">
                <a:extLst>
                  <a:ext uri="{FF2B5EF4-FFF2-40B4-BE49-F238E27FC236}">
                    <a16:creationId xmlns:a16="http://schemas.microsoft.com/office/drawing/2014/main" id="{9701E4AD-BC93-1480-3DB7-C4684E85C811}"/>
                  </a:ext>
                </a:extLst>
              </p:cNvPr>
              <p:cNvPicPr/>
              <p:nvPr/>
            </p:nvPicPr>
            <p:blipFill>
              <a:blip r:embed="rId12"/>
              <a:stretch>
                <a:fillRect/>
              </a:stretch>
            </p:blipFill>
            <p:spPr>
              <a:xfrm>
                <a:off x="3043528" y="3145537"/>
                <a:ext cx="475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 name="Ink 1">
                <a:extLst>
                  <a:ext uri="{FF2B5EF4-FFF2-40B4-BE49-F238E27FC236}">
                    <a16:creationId xmlns:a16="http://schemas.microsoft.com/office/drawing/2014/main" id="{830DC90F-00E5-DDED-A896-F8BC4DC963D8}"/>
                  </a:ext>
                </a:extLst>
              </p14:cNvPr>
              <p14:cNvContentPartPr/>
              <p14:nvPr/>
            </p14:nvContentPartPr>
            <p14:xfrm>
              <a:off x="1500568" y="2199457"/>
              <a:ext cx="502560" cy="21600"/>
            </p14:xfrm>
          </p:contentPart>
        </mc:Choice>
        <mc:Fallback xmlns="">
          <p:pic>
            <p:nvPicPr>
              <p:cNvPr id="2" name="Ink 1">
                <a:extLst>
                  <a:ext uri="{FF2B5EF4-FFF2-40B4-BE49-F238E27FC236}">
                    <a16:creationId xmlns:a16="http://schemas.microsoft.com/office/drawing/2014/main" id="{107CC926-364D-66A7-32CF-B1B70AEA5884}"/>
                  </a:ext>
                </a:extLst>
              </p:cNvPr>
              <p:cNvPicPr/>
              <p:nvPr/>
            </p:nvPicPr>
            <p:blipFill>
              <a:blip r:embed="rId14"/>
              <a:stretch>
                <a:fillRect/>
              </a:stretch>
            </p:blipFill>
            <p:spPr>
              <a:xfrm>
                <a:off x="1464928" y="2127817"/>
                <a:ext cx="574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 name="Ink 3">
                <a:extLst>
                  <a:ext uri="{FF2B5EF4-FFF2-40B4-BE49-F238E27FC236}">
                    <a16:creationId xmlns:a16="http://schemas.microsoft.com/office/drawing/2014/main" id="{DC893653-8A0E-96D6-192A-F5BDE3423C07}"/>
                  </a:ext>
                </a:extLst>
              </p14:cNvPr>
              <p14:cNvContentPartPr/>
              <p14:nvPr/>
            </p14:nvContentPartPr>
            <p14:xfrm>
              <a:off x="1896568" y="310177"/>
              <a:ext cx="44640" cy="1569600"/>
            </p14:xfrm>
          </p:contentPart>
        </mc:Choice>
        <mc:Fallback xmlns="">
          <p:pic>
            <p:nvPicPr>
              <p:cNvPr id="4" name="Ink 3">
                <a:extLst>
                  <a:ext uri="{FF2B5EF4-FFF2-40B4-BE49-F238E27FC236}">
                    <a16:creationId xmlns:a16="http://schemas.microsoft.com/office/drawing/2014/main" id="{2DD93A24-0765-1EC4-B855-6D64509B0D9A}"/>
                  </a:ext>
                </a:extLst>
              </p:cNvPr>
              <p:cNvPicPr/>
              <p:nvPr/>
            </p:nvPicPr>
            <p:blipFill>
              <a:blip r:embed="rId16"/>
              <a:stretch>
                <a:fillRect/>
              </a:stretch>
            </p:blipFill>
            <p:spPr>
              <a:xfrm>
                <a:off x="1806568" y="130537"/>
                <a:ext cx="224280" cy="19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Ink 8">
                <a:extLst>
                  <a:ext uri="{FF2B5EF4-FFF2-40B4-BE49-F238E27FC236}">
                    <a16:creationId xmlns:a16="http://schemas.microsoft.com/office/drawing/2014/main" id="{3472E03D-B424-0A41-758C-65820D459E8A}"/>
                  </a:ext>
                </a:extLst>
              </p14:cNvPr>
              <p14:cNvContentPartPr/>
              <p14:nvPr/>
            </p14:nvContentPartPr>
            <p14:xfrm>
              <a:off x="1932208" y="2570285"/>
              <a:ext cx="360" cy="360"/>
            </p14:xfrm>
          </p:contentPart>
        </mc:Choice>
        <mc:Fallback xmlns="">
          <p:pic>
            <p:nvPicPr>
              <p:cNvPr id="9" name="Ink 8">
                <a:extLst>
                  <a:ext uri="{FF2B5EF4-FFF2-40B4-BE49-F238E27FC236}">
                    <a16:creationId xmlns:a16="http://schemas.microsoft.com/office/drawing/2014/main" id="{D33A5397-AF49-54FF-71BA-E0FF8E0FDC86}"/>
                  </a:ext>
                </a:extLst>
              </p:cNvPr>
              <p:cNvPicPr/>
              <p:nvPr/>
            </p:nvPicPr>
            <p:blipFill>
              <a:blip r:embed="rId18"/>
              <a:stretch>
                <a:fillRect/>
              </a:stretch>
            </p:blipFill>
            <p:spPr>
              <a:xfrm>
                <a:off x="1842208" y="2390645"/>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9F4005E3-A61E-A3A2-48FA-5037A7537776}"/>
                  </a:ext>
                </a:extLst>
              </p14:cNvPr>
              <p14:cNvContentPartPr/>
              <p14:nvPr/>
            </p14:nvContentPartPr>
            <p14:xfrm>
              <a:off x="1922848" y="2570285"/>
              <a:ext cx="70920" cy="2446200"/>
            </p14:xfrm>
          </p:contentPart>
        </mc:Choice>
        <mc:Fallback xmlns="">
          <p:pic>
            <p:nvPicPr>
              <p:cNvPr id="15" name="Ink 14">
                <a:extLst>
                  <a:ext uri="{FF2B5EF4-FFF2-40B4-BE49-F238E27FC236}">
                    <a16:creationId xmlns:a16="http://schemas.microsoft.com/office/drawing/2014/main" id="{D9AA47CF-94F1-84BA-A52B-7BA764EDDA40}"/>
                  </a:ext>
                </a:extLst>
              </p:cNvPr>
              <p:cNvPicPr/>
              <p:nvPr/>
            </p:nvPicPr>
            <p:blipFill>
              <a:blip r:embed="rId20"/>
              <a:stretch>
                <a:fillRect/>
              </a:stretch>
            </p:blipFill>
            <p:spPr>
              <a:xfrm>
                <a:off x="1832848" y="2390645"/>
                <a:ext cx="250560" cy="280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 name="Ink 2">
                <a:extLst>
                  <a:ext uri="{FF2B5EF4-FFF2-40B4-BE49-F238E27FC236}">
                    <a16:creationId xmlns:a16="http://schemas.microsoft.com/office/drawing/2014/main" id="{9822B22C-B3B2-A2E3-530B-CA32F7CFC3DF}"/>
                  </a:ext>
                </a:extLst>
              </p14:cNvPr>
              <p14:cNvContentPartPr/>
              <p14:nvPr/>
            </p14:nvContentPartPr>
            <p14:xfrm>
              <a:off x="1750491" y="5024451"/>
              <a:ext cx="365040" cy="360"/>
            </p14:xfrm>
          </p:contentPart>
        </mc:Choice>
        <mc:Fallback xmlns="">
          <p:pic>
            <p:nvPicPr>
              <p:cNvPr id="3" name="Ink 2">
                <a:extLst>
                  <a:ext uri="{FF2B5EF4-FFF2-40B4-BE49-F238E27FC236}">
                    <a16:creationId xmlns:a16="http://schemas.microsoft.com/office/drawing/2014/main" id="{E224121E-AF29-6735-D0F3-B79B15E40138}"/>
                  </a:ext>
                </a:extLst>
              </p:cNvPr>
              <p:cNvPicPr/>
              <p:nvPr/>
            </p:nvPicPr>
            <p:blipFill>
              <a:blip r:embed="rId26"/>
              <a:stretch>
                <a:fillRect/>
              </a:stretch>
            </p:blipFill>
            <p:spPr>
              <a:xfrm>
                <a:off x="1714491" y="4952811"/>
                <a:ext cx="436680" cy="144000"/>
              </a:xfrm>
              <a:prstGeom prst="rect">
                <a:avLst/>
              </a:prstGeom>
            </p:spPr>
          </p:pic>
        </mc:Fallback>
      </mc:AlternateContent>
      <p:sp>
        <p:nvSpPr>
          <p:cNvPr id="19" name="TextBox 18">
            <a:extLst>
              <a:ext uri="{FF2B5EF4-FFF2-40B4-BE49-F238E27FC236}">
                <a16:creationId xmlns:a16="http://schemas.microsoft.com/office/drawing/2014/main" id="{61B08506-EB47-1EAD-EE58-189FFC97D095}"/>
              </a:ext>
            </a:extLst>
          </p:cNvPr>
          <p:cNvSpPr txBox="1"/>
          <p:nvPr/>
        </p:nvSpPr>
        <p:spPr>
          <a:xfrm>
            <a:off x="-28464" y="5076291"/>
            <a:ext cx="2292694" cy="523220"/>
          </a:xfrm>
          <a:prstGeom prst="rect">
            <a:avLst/>
          </a:prstGeom>
          <a:solidFill>
            <a:srgbClr val="FFFF00"/>
          </a:solidFill>
          <a:ln>
            <a:solidFill>
              <a:schemeClr val="accent1"/>
            </a:solidFill>
          </a:ln>
        </p:spPr>
        <p:txBody>
          <a:bodyPr wrap="square" rtlCol="0">
            <a:spAutoFit/>
          </a:bodyPr>
          <a:lstStyle/>
          <a:p>
            <a:r>
              <a:rPr lang="en-US" sz="1400" b="1" dirty="0"/>
              <a:t>CRTC Driven by </a:t>
            </a:r>
          </a:p>
          <a:p>
            <a:r>
              <a:rPr lang="en-US" sz="1400" b="1" dirty="0"/>
              <a:t>inverted Character Clock</a:t>
            </a:r>
          </a:p>
        </p:txBody>
      </p:sp>
    </p:spTree>
    <p:extLst>
      <p:ext uri="{BB962C8B-B14F-4D97-AF65-F5344CB8AC3E}">
        <p14:creationId xmlns:p14="http://schemas.microsoft.com/office/powerpoint/2010/main" val="42063653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F5B5F-80AE-7BFF-C8E8-EDE49A22DF5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0624ABC-62F7-69FC-870B-3CF2062CDADA}"/>
              </a:ext>
            </a:extLst>
          </p:cNvPr>
          <p:cNvPicPr>
            <a:picLocks noChangeAspect="1"/>
          </p:cNvPicPr>
          <p:nvPr/>
        </p:nvPicPr>
        <p:blipFill>
          <a:blip r:embed="rId2"/>
          <a:stretch>
            <a:fillRect/>
          </a:stretch>
        </p:blipFill>
        <p:spPr>
          <a:xfrm>
            <a:off x="833712" y="0"/>
            <a:ext cx="10524576" cy="6858000"/>
          </a:xfrm>
          <a:prstGeom prst="rect">
            <a:avLst/>
          </a:prstGeom>
        </p:spPr>
      </p:pic>
      <p:sp>
        <p:nvSpPr>
          <p:cNvPr id="6" name="TextBox 5">
            <a:extLst>
              <a:ext uri="{FF2B5EF4-FFF2-40B4-BE49-F238E27FC236}">
                <a16:creationId xmlns:a16="http://schemas.microsoft.com/office/drawing/2014/main" id="{2D1B20F4-F22B-5028-A4C4-53ABA03D94B4}"/>
              </a:ext>
            </a:extLst>
          </p:cNvPr>
          <p:cNvSpPr txBox="1"/>
          <p:nvPr/>
        </p:nvSpPr>
        <p:spPr>
          <a:xfrm>
            <a:off x="4713909" y="5848224"/>
            <a:ext cx="2723864" cy="523220"/>
          </a:xfrm>
          <a:prstGeom prst="rect">
            <a:avLst/>
          </a:prstGeom>
          <a:solidFill>
            <a:srgbClr val="FFFF00"/>
          </a:solidFill>
          <a:ln>
            <a:solidFill>
              <a:schemeClr val="accent1"/>
            </a:solidFill>
          </a:ln>
        </p:spPr>
        <p:txBody>
          <a:bodyPr wrap="square" rtlCol="0">
            <a:spAutoFit/>
          </a:bodyPr>
          <a:lstStyle/>
          <a:p>
            <a:r>
              <a:rPr lang="en-US" sz="1400" b="1" dirty="0"/>
              <a:t>MDA #3</a:t>
            </a:r>
          </a:p>
          <a:p>
            <a:r>
              <a:rPr lang="en-US" sz="1400" b="1" dirty="0"/>
              <a:t>Clocks, timing and delay logic</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B88ADB4-512B-1D48-F588-23056EC58BA0}"/>
                  </a:ext>
                </a:extLst>
              </p14:cNvPr>
              <p14:cNvContentPartPr/>
              <p14:nvPr/>
            </p14:nvContentPartPr>
            <p14:xfrm>
              <a:off x="1698928" y="613297"/>
              <a:ext cx="475920" cy="69840"/>
            </p14:xfrm>
          </p:contentPart>
        </mc:Choice>
        <mc:Fallback xmlns="">
          <p:pic>
            <p:nvPicPr>
              <p:cNvPr id="7" name="Ink 6">
                <a:extLst>
                  <a:ext uri="{FF2B5EF4-FFF2-40B4-BE49-F238E27FC236}">
                    <a16:creationId xmlns:a16="http://schemas.microsoft.com/office/drawing/2014/main" id="{EF18646D-6DB1-0D07-D8E8-677711EE9BE8}"/>
                  </a:ext>
                </a:extLst>
              </p:cNvPr>
              <p:cNvPicPr/>
              <p:nvPr/>
            </p:nvPicPr>
            <p:blipFill>
              <a:blip r:embed="rId4"/>
              <a:stretch>
                <a:fillRect/>
              </a:stretch>
            </p:blipFill>
            <p:spPr>
              <a:xfrm>
                <a:off x="1644928" y="505657"/>
                <a:ext cx="583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E9EBEBD-0D8F-3AEB-4B97-D5BA47FB34F9}"/>
                  </a:ext>
                </a:extLst>
              </p14:cNvPr>
              <p14:cNvContentPartPr/>
              <p14:nvPr/>
            </p14:nvContentPartPr>
            <p14:xfrm>
              <a:off x="10144528" y="461737"/>
              <a:ext cx="396000" cy="21600"/>
            </p14:xfrm>
          </p:contentPart>
        </mc:Choice>
        <mc:Fallback xmlns="">
          <p:pic>
            <p:nvPicPr>
              <p:cNvPr id="8" name="Ink 7">
                <a:extLst>
                  <a:ext uri="{FF2B5EF4-FFF2-40B4-BE49-F238E27FC236}">
                    <a16:creationId xmlns:a16="http://schemas.microsoft.com/office/drawing/2014/main" id="{DD721A7B-B90C-4738-3C09-1EB87CDD9C41}"/>
                  </a:ext>
                </a:extLst>
              </p:cNvPr>
              <p:cNvPicPr/>
              <p:nvPr/>
            </p:nvPicPr>
            <p:blipFill>
              <a:blip r:embed="rId6"/>
              <a:stretch>
                <a:fillRect/>
              </a:stretch>
            </p:blipFill>
            <p:spPr>
              <a:xfrm>
                <a:off x="10090888" y="354097"/>
                <a:ext cx="503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62E1572-CB65-58ED-26B9-AB76DEA02BFB}"/>
                  </a:ext>
                </a:extLst>
              </p14:cNvPr>
              <p14:cNvContentPartPr/>
              <p14:nvPr/>
            </p14:nvContentPartPr>
            <p14:xfrm>
              <a:off x="10118608" y="576937"/>
              <a:ext cx="448200" cy="19440"/>
            </p14:xfrm>
          </p:contentPart>
        </mc:Choice>
        <mc:Fallback xmlns="">
          <p:pic>
            <p:nvPicPr>
              <p:cNvPr id="9" name="Ink 8">
                <a:extLst>
                  <a:ext uri="{FF2B5EF4-FFF2-40B4-BE49-F238E27FC236}">
                    <a16:creationId xmlns:a16="http://schemas.microsoft.com/office/drawing/2014/main" id="{EA449E2F-BDBC-A280-518E-D36B53D6293E}"/>
                  </a:ext>
                </a:extLst>
              </p:cNvPr>
              <p:cNvPicPr/>
              <p:nvPr/>
            </p:nvPicPr>
            <p:blipFill>
              <a:blip r:embed="rId8"/>
              <a:stretch>
                <a:fillRect/>
              </a:stretch>
            </p:blipFill>
            <p:spPr>
              <a:xfrm>
                <a:off x="10064608" y="469297"/>
                <a:ext cx="555840" cy="235080"/>
              </a:xfrm>
              <a:prstGeom prst="rect">
                <a:avLst/>
              </a:prstGeom>
            </p:spPr>
          </p:pic>
        </mc:Fallback>
      </mc:AlternateContent>
      <p:sp>
        <p:nvSpPr>
          <p:cNvPr id="10" name="TextBox 9">
            <a:extLst>
              <a:ext uri="{FF2B5EF4-FFF2-40B4-BE49-F238E27FC236}">
                <a16:creationId xmlns:a16="http://schemas.microsoft.com/office/drawing/2014/main" id="{30A7E077-72AC-821A-77A1-5995C4D994AA}"/>
              </a:ext>
            </a:extLst>
          </p:cNvPr>
          <p:cNvSpPr txBox="1"/>
          <p:nvPr/>
        </p:nvSpPr>
        <p:spPr>
          <a:xfrm>
            <a:off x="5102191" y="0"/>
            <a:ext cx="3256805" cy="307777"/>
          </a:xfrm>
          <a:prstGeom prst="rect">
            <a:avLst/>
          </a:prstGeom>
          <a:solidFill>
            <a:srgbClr val="FFFF00"/>
          </a:solidFill>
          <a:ln>
            <a:solidFill>
              <a:schemeClr val="accent1"/>
            </a:solidFill>
          </a:ln>
        </p:spPr>
        <p:txBody>
          <a:bodyPr wrap="square" rtlCol="0">
            <a:spAutoFit/>
          </a:bodyPr>
          <a:lstStyle/>
          <a:p>
            <a:r>
              <a:rPr lang="en-US" sz="1400" dirty="0"/>
              <a:t>Jumper only used for IBM Testing - Ignore</a:t>
            </a:r>
          </a:p>
        </p:txBody>
      </p:sp>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3A65512B-EA14-341A-A6C0-1F94E09E90D6}"/>
                  </a:ext>
                </a:extLst>
              </p14:cNvPr>
              <p14:cNvContentPartPr/>
              <p14:nvPr/>
            </p14:nvContentPartPr>
            <p14:xfrm>
              <a:off x="4727248" y="3173977"/>
              <a:ext cx="223560" cy="10080"/>
            </p14:xfrm>
          </p:contentPart>
        </mc:Choice>
        <mc:Fallback xmlns="">
          <p:pic>
            <p:nvPicPr>
              <p:cNvPr id="11" name="Ink 10">
                <a:extLst>
                  <a:ext uri="{FF2B5EF4-FFF2-40B4-BE49-F238E27FC236}">
                    <a16:creationId xmlns:a16="http://schemas.microsoft.com/office/drawing/2014/main" id="{8F72EFC9-0F7F-CA3E-7697-13416482134E}"/>
                  </a:ext>
                </a:extLst>
              </p:cNvPr>
              <p:cNvPicPr/>
              <p:nvPr/>
            </p:nvPicPr>
            <p:blipFill>
              <a:blip r:embed="rId10"/>
              <a:stretch>
                <a:fillRect/>
              </a:stretch>
            </p:blipFill>
            <p:spPr>
              <a:xfrm>
                <a:off x="4691248" y="3102337"/>
                <a:ext cx="295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F0E5E91A-DDCB-6FE9-B257-EAB6FF52F47B}"/>
                  </a:ext>
                </a:extLst>
              </p14:cNvPr>
              <p14:cNvContentPartPr/>
              <p14:nvPr/>
            </p14:nvContentPartPr>
            <p14:xfrm>
              <a:off x="2139208" y="543457"/>
              <a:ext cx="525600" cy="360"/>
            </p14:xfrm>
          </p:contentPart>
        </mc:Choice>
        <mc:Fallback xmlns="">
          <p:pic>
            <p:nvPicPr>
              <p:cNvPr id="12" name="Ink 11">
                <a:extLst>
                  <a:ext uri="{FF2B5EF4-FFF2-40B4-BE49-F238E27FC236}">
                    <a16:creationId xmlns:a16="http://schemas.microsoft.com/office/drawing/2014/main" id="{E48E6521-4661-A382-2C7B-8693DF2E346D}"/>
                  </a:ext>
                </a:extLst>
              </p:cNvPr>
              <p:cNvPicPr/>
              <p:nvPr/>
            </p:nvPicPr>
            <p:blipFill>
              <a:blip r:embed="rId12"/>
              <a:stretch>
                <a:fillRect/>
              </a:stretch>
            </p:blipFill>
            <p:spPr>
              <a:xfrm>
                <a:off x="2103208" y="471457"/>
                <a:ext cx="597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4B83B18-3462-728A-31ED-989749D47F70}"/>
                  </a:ext>
                </a:extLst>
              </p14:cNvPr>
              <p14:cNvContentPartPr/>
              <p14:nvPr/>
            </p14:nvContentPartPr>
            <p14:xfrm>
              <a:off x="3235048" y="612217"/>
              <a:ext cx="206280" cy="360"/>
            </p14:xfrm>
          </p:contentPart>
        </mc:Choice>
        <mc:Fallback xmlns="">
          <p:pic>
            <p:nvPicPr>
              <p:cNvPr id="14" name="Ink 13">
                <a:extLst>
                  <a:ext uri="{FF2B5EF4-FFF2-40B4-BE49-F238E27FC236}">
                    <a16:creationId xmlns:a16="http://schemas.microsoft.com/office/drawing/2014/main" id="{786F441A-23AE-74EC-1D40-ADF30B03AC63}"/>
                  </a:ext>
                </a:extLst>
              </p:cNvPr>
              <p:cNvPicPr/>
              <p:nvPr/>
            </p:nvPicPr>
            <p:blipFill>
              <a:blip r:embed="rId16"/>
              <a:stretch>
                <a:fillRect/>
              </a:stretch>
            </p:blipFill>
            <p:spPr>
              <a:xfrm>
                <a:off x="3199048" y="540217"/>
                <a:ext cx="27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34C263FC-0B72-05E4-E9DF-9A88F6B3AD02}"/>
                  </a:ext>
                </a:extLst>
              </p14:cNvPr>
              <p14:cNvContentPartPr/>
              <p14:nvPr/>
            </p14:nvContentPartPr>
            <p14:xfrm>
              <a:off x="3390208" y="698617"/>
              <a:ext cx="360" cy="360"/>
            </p14:xfrm>
          </p:contentPart>
        </mc:Choice>
        <mc:Fallback xmlns="">
          <p:pic>
            <p:nvPicPr>
              <p:cNvPr id="15" name="Ink 14">
                <a:extLst>
                  <a:ext uri="{FF2B5EF4-FFF2-40B4-BE49-F238E27FC236}">
                    <a16:creationId xmlns:a16="http://schemas.microsoft.com/office/drawing/2014/main" id="{96890475-5B8E-2493-1B74-F7DE5510A418}"/>
                  </a:ext>
                </a:extLst>
              </p:cNvPr>
              <p:cNvPicPr/>
              <p:nvPr/>
            </p:nvPicPr>
            <p:blipFill>
              <a:blip r:embed="rId18"/>
              <a:stretch>
                <a:fillRect/>
              </a:stretch>
            </p:blipFill>
            <p:spPr>
              <a:xfrm>
                <a:off x="3354208" y="6266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9858EA27-0617-B6B8-21BE-257F8BC9B68C}"/>
                  </a:ext>
                </a:extLst>
              </p14:cNvPr>
              <p14:cNvContentPartPr/>
              <p14:nvPr/>
            </p14:nvContentPartPr>
            <p14:xfrm>
              <a:off x="10161808" y="2846377"/>
              <a:ext cx="232560" cy="360"/>
            </p14:xfrm>
          </p:contentPart>
        </mc:Choice>
        <mc:Fallback xmlns="">
          <p:pic>
            <p:nvPicPr>
              <p:cNvPr id="17" name="Ink 16">
                <a:extLst>
                  <a:ext uri="{FF2B5EF4-FFF2-40B4-BE49-F238E27FC236}">
                    <a16:creationId xmlns:a16="http://schemas.microsoft.com/office/drawing/2014/main" id="{CBD2D6FC-D16E-077D-5B34-D1AD0398F13A}"/>
                  </a:ext>
                </a:extLst>
              </p:cNvPr>
              <p:cNvPicPr/>
              <p:nvPr/>
            </p:nvPicPr>
            <p:blipFill>
              <a:blip r:embed="rId21"/>
              <a:stretch>
                <a:fillRect/>
              </a:stretch>
            </p:blipFill>
            <p:spPr>
              <a:xfrm>
                <a:off x="10126168" y="2774737"/>
                <a:ext cx="304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0290C53D-63D9-5EB3-7386-E04F5A73F25A}"/>
                  </a:ext>
                </a:extLst>
              </p14:cNvPr>
              <p14:cNvContentPartPr/>
              <p14:nvPr/>
            </p14:nvContentPartPr>
            <p14:xfrm>
              <a:off x="10135888" y="2958697"/>
              <a:ext cx="249480" cy="19080"/>
            </p14:xfrm>
          </p:contentPart>
        </mc:Choice>
        <mc:Fallback xmlns="">
          <p:pic>
            <p:nvPicPr>
              <p:cNvPr id="18" name="Ink 17">
                <a:extLst>
                  <a:ext uri="{FF2B5EF4-FFF2-40B4-BE49-F238E27FC236}">
                    <a16:creationId xmlns:a16="http://schemas.microsoft.com/office/drawing/2014/main" id="{85B34353-270A-BC28-A1E3-C6C885A7345C}"/>
                  </a:ext>
                </a:extLst>
              </p:cNvPr>
              <p:cNvPicPr/>
              <p:nvPr/>
            </p:nvPicPr>
            <p:blipFill>
              <a:blip r:embed="rId23"/>
              <a:stretch>
                <a:fillRect/>
              </a:stretch>
            </p:blipFill>
            <p:spPr>
              <a:xfrm>
                <a:off x="10099888" y="2886697"/>
                <a:ext cx="321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7D357E29-641D-2AF4-48C7-917DC609E2D7}"/>
                  </a:ext>
                </a:extLst>
              </p14:cNvPr>
              <p14:cNvContentPartPr/>
              <p14:nvPr/>
            </p14:nvContentPartPr>
            <p14:xfrm>
              <a:off x="1190248" y="5320297"/>
              <a:ext cx="530640" cy="28440"/>
            </p14:xfrm>
          </p:contentPart>
        </mc:Choice>
        <mc:Fallback xmlns="">
          <p:pic>
            <p:nvPicPr>
              <p:cNvPr id="19" name="Ink 18">
                <a:extLst>
                  <a:ext uri="{FF2B5EF4-FFF2-40B4-BE49-F238E27FC236}">
                    <a16:creationId xmlns:a16="http://schemas.microsoft.com/office/drawing/2014/main" id="{6D6E7FC9-D623-CC6B-D9B4-3AD71FEB8DB6}"/>
                  </a:ext>
                </a:extLst>
              </p:cNvPr>
              <p:cNvPicPr/>
              <p:nvPr/>
            </p:nvPicPr>
            <p:blipFill>
              <a:blip r:embed="rId25"/>
              <a:stretch>
                <a:fillRect/>
              </a:stretch>
            </p:blipFill>
            <p:spPr>
              <a:xfrm>
                <a:off x="1154608" y="5248297"/>
                <a:ext cx="60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DB354326-7652-D324-9726-BFE6B94E24EC}"/>
                  </a:ext>
                </a:extLst>
              </p14:cNvPr>
              <p14:cNvContentPartPr/>
              <p14:nvPr/>
            </p14:nvContentPartPr>
            <p14:xfrm>
              <a:off x="10170448" y="4054177"/>
              <a:ext cx="287640" cy="360"/>
            </p14:xfrm>
          </p:contentPart>
        </mc:Choice>
        <mc:Fallback xmlns="">
          <p:pic>
            <p:nvPicPr>
              <p:cNvPr id="21" name="Ink 20">
                <a:extLst>
                  <a:ext uri="{FF2B5EF4-FFF2-40B4-BE49-F238E27FC236}">
                    <a16:creationId xmlns:a16="http://schemas.microsoft.com/office/drawing/2014/main" id="{CFA0701F-5130-DAC5-1EBA-E8E7B07A8CF6}"/>
                  </a:ext>
                </a:extLst>
              </p:cNvPr>
              <p:cNvPicPr/>
              <p:nvPr/>
            </p:nvPicPr>
            <p:blipFill>
              <a:blip r:embed="rId27"/>
              <a:stretch>
                <a:fillRect/>
              </a:stretch>
            </p:blipFill>
            <p:spPr>
              <a:xfrm>
                <a:off x="10134448" y="3982177"/>
                <a:ext cx="35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532B5272-16A2-69D1-E2D0-C14E1A8837E4}"/>
                  </a:ext>
                </a:extLst>
              </p14:cNvPr>
              <p14:cNvContentPartPr/>
              <p14:nvPr/>
            </p14:nvContentPartPr>
            <p14:xfrm>
              <a:off x="1475008" y="3519577"/>
              <a:ext cx="369720" cy="360"/>
            </p14:xfrm>
          </p:contentPart>
        </mc:Choice>
        <mc:Fallback xmlns="">
          <p:pic>
            <p:nvPicPr>
              <p:cNvPr id="25" name="Ink 24">
                <a:extLst>
                  <a:ext uri="{FF2B5EF4-FFF2-40B4-BE49-F238E27FC236}">
                    <a16:creationId xmlns:a16="http://schemas.microsoft.com/office/drawing/2014/main" id="{2A41EE5F-9136-B7C6-C4C0-1CC20BDE09C0}"/>
                  </a:ext>
                </a:extLst>
              </p:cNvPr>
              <p:cNvPicPr/>
              <p:nvPr/>
            </p:nvPicPr>
            <p:blipFill>
              <a:blip r:embed="rId35"/>
              <a:stretch>
                <a:fillRect/>
              </a:stretch>
            </p:blipFill>
            <p:spPr>
              <a:xfrm>
                <a:off x="1439008" y="3447577"/>
                <a:ext cx="441360" cy="144000"/>
              </a:xfrm>
              <a:prstGeom prst="rect">
                <a:avLst/>
              </a:prstGeom>
            </p:spPr>
          </p:pic>
        </mc:Fallback>
      </mc:AlternateContent>
      <p:sp>
        <p:nvSpPr>
          <p:cNvPr id="27" name="TextBox 26">
            <a:extLst>
              <a:ext uri="{FF2B5EF4-FFF2-40B4-BE49-F238E27FC236}">
                <a16:creationId xmlns:a16="http://schemas.microsoft.com/office/drawing/2014/main" id="{0EB00BAE-4EAD-B42A-237C-A15CA892D4DC}"/>
              </a:ext>
            </a:extLst>
          </p:cNvPr>
          <p:cNvSpPr txBox="1"/>
          <p:nvPr/>
        </p:nvSpPr>
        <p:spPr>
          <a:xfrm>
            <a:off x="107572" y="3194913"/>
            <a:ext cx="1612863" cy="738664"/>
          </a:xfrm>
          <a:prstGeom prst="rect">
            <a:avLst/>
          </a:prstGeom>
          <a:noFill/>
          <a:ln>
            <a:solidFill>
              <a:schemeClr val="accent1"/>
            </a:solidFill>
          </a:ln>
        </p:spPr>
        <p:txBody>
          <a:bodyPr wrap="square" rtlCol="0">
            <a:spAutoFit/>
          </a:bodyPr>
          <a:lstStyle/>
          <a:p>
            <a:r>
              <a:rPr lang="en-US" sz="1400" dirty="0"/>
              <a:t>HRES must be 1</a:t>
            </a:r>
          </a:p>
          <a:p>
            <a:r>
              <a:rPr lang="en-US" sz="1400" dirty="0"/>
              <a:t>–HRES=0</a:t>
            </a:r>
          </a:p>
          <a:p>
            <a:r>
              <a:rPr lang="en-US" sz="1400" dirty="0"/>
              <a:t>A=0, B=0</a:t>
            </a:r>
          </a:p>
        </p:txBody>
      </p:sp>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63141CCE-65AD-3F0C-6075-407720E074D0}"/>
                  </a:ext>
                </a:extLst>
              </p14:cNvPr>
              <p14:cNvContentPartPr/>
              <p14:nvPr/>
            </p14:nvContentPartPr>
            <p14:xfrm>
              <a:off x="2932737" y="3252070"/>
              <a:ext cx="464760" cy="360"/>
            </p14:xfrm>
          </p:contentPart>
        </mc:Choice>
        <mc:Fallback xmlns="">
          <p:pic>
            <p:nvPicPr>
              <p:cNvPr id="28" name="Ink 27">
                <a:extLst>
                  <a:ext uri="{FF2B5EF4-FFF2-40B4-BE49-F238E27FC236}">
                    <a16:creationId xmlns:a16="http://schemas.microsoft.com/office/drawing/2014/main" id="{0D070DE9-C17C-3F08-5F9A-762D25D7B87F}"/>
                  </a:ext>
                </a:extLst>
              </p:cNvPr>
              <p:cNvPicPr/>
              <p:nvPr/>
            </p:nvPicPr>
            <p:blipFill>
              <a:blip r:embed="rId39"/>
              <a:stretch>
                <a:fillRect/>
              </a:stretch>
            </p:blipFill>
            <p:spPr>
              <a:xfrm>
                <a:off x="2896737" y="3180070"/>
                <a:ext cx="536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4D9F3F91-D2BB-D274-C0BD-12FD5C0AD67C}"/>
                  </a:ext>
                </a:extLst>
              </p14:cNvPr>
              <p14:cNvContentPartPr/>
              <p14:nvPr/>
            </p14:nvContentPartPr>
            <p14:xfrm>
              <a:off x="2958657" y="4209670"/>
              <a:ext cx="360" cy="360"/>
            </p14:xfrm>
          </p:contentPart>
        </mc:Choice>
        <mc:Fallback xmlns="">
          <p:pic>
            <p:nvPicPr>
              <p:cNvPr id="29" name="Ink 28">
                <a:extLst>
                  <a:ext uri="{FF2B5EF4-FFF2-40B4-BE49-F238E27FC236}">
                    <a16:creationId xmlns:a16="http://schemas.microsoft.com/office/drawing/2014/main" id="{024D1D7E-87AD-6B6E-740A-7EC5934A2509}"/>
                  </a:ext>
                </a:extLst>
              </p:cNvPr>
              <p:cNvPicPr/>
              <p:nvPr/>
            </p:nvPicPr>
            <p:blipFill>
              <a:blip r:embed="rId18"/>
              <a:stretch>
                <a:fillRect/>
              </a:stretch>
            </p:blipFill>
            <p:spPr>
              <a:xfrm>
                <a:off x="2923017" y="413767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1DF311AB-2073-F59C-9B6C-7744B1956F46}"/>
                  </a:ext>
                </a:extLst>
              </p14:cNvPr>
              <p14:cNvContentPartPr/>
              <p14:nvPr/>
            </p14:nvContentPartPr>
            <p14:xfrm>
              <a:off x="2950017" y="3281950"/>
              <a:ext cx="382320" cy="928080"/>
            </p14:xfrm>
          </p:contentPart>
        </mc:Choice>
        <mc:Fallback xmlns="">
          <p:pic>
            <p:nvPicPr>
              <p:cNvPr id="30" name="Ink 29">
                <a:extLst>
                  <a:ext uri="{FF2B5EF4-FFF2-40B4-BE49-F238E27FC236}">
                    <a16:creationId xmlns:a16="http://schemas.microsoft.com/office/drawing/2014/main" id="{24F90CEB-3387-6BC7-220D-27593C112F58}"/>
                  </a:ext>
                </a:extLst>
              </p:cNvPr>
              <p:cNvPicPr/>
              <p:nvPr/>
            </p:nvPicPr>
            <p:blipFill>
              <a:blip r:embed="rId42"/>
              <a:stretch>
                <a:fillRect/>
              </a:stretch>
            </p:blipFill>
            <p:spPr>
              <a:xfrm>
                <a:off x="2914017" y="3209950"/>
                <a:ext cx="453960" cy="1071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5F3D69BA-A2A5-20DD-EF0A-3ADE9F231A13}"/>
                  </a:ext>
                </a:extLst>
              </p14:cNvPr>
              <p14:cNvContentPartPr/>
              <p14:nvPr/>
            </p14:nvContentPartPr>
            <p14:xfrm>
              <a:off x="2930937" y="3303910"/>
              <a:ext cx="53640" cy="249120"/>
            </p14:xfrm>
          </p:contentPart>
        </mc:Choice>
        <mc:Fallback xmlns="">
          <p:pic>
            <p:nvPicPr>
              <p:cNvPr id="31" name="Ink 30">
                <a:extLst>
                  <a:ext uri="{FF2B5EF4-FFF2-40B4-BE49-F238E27FC236}">
                    <a16:creationId xmlns:a16="http://schemas.microsoft.com/office/drawing/2014/main" id="{70875799-3FD7-2A87-92BE-9A6A2592E8A6}"/>
                  </a:ext>
                </a:extLst>
              </p:cNvPr>
              <p:cNvPicPr/>
              <p:nvPr/>
            </p:nvPicPr>
            <p:blipFill>
              <a:blip r:embed="rId44"/>
              <a:stretch>
                <a:fillRect/>
              </a:stretch>
            </p:blipFill>
            <p:spPr>
              <a:xfrm>
                <a:off x="2895297" y="3231910"/>
                <a:ext cx="1252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B9B5F1FF-EB94-6030-8C59-0EAC59FBFB53}"/>
                  </a:ext>
                </a:extLst>
              </p14:cNvPr>
              <p14:cNvContentPartPr/>
              <p14:nvPr/>
            </p14:nvContentPartPr>
            <p14:xfrm>
              <a:off x="2975217" y="4045510"/>
              <a:ext cx="4680" cy="159840"/>
            </p14:xfrm>
          </p:contentPart>
        </mc:Choice>
        <mc:Fallback xmlns="">
          <p:pic>
            <p:nvPicPr>
              <p:cNvPr id="32" name="Ink 31">
                <a:extLst>
                  <a:ext uri="{FF2B5EF4-FFF2-40B4-BE49-F238E27FC236}">
                    <a16:creationId xmlns:a16="http://schemas.microsoft.com/office/drawing/2014/main" id="{E41CCF27-1E97-E782-267A-04B76E43CC7E}"/>
                  </a:ext>
                </a:extLst>
              </p:cNvPr>
              <p:cNvPicPr/>
              <p:nvPr/>
            </p:nvPicPr>
            <p:blipFill>
              <a:blip r:embed="rId46"/>
              <a:stretch>
                <a:fillRect/>
              </a:stretch>
            </p:blipFill>
            <p:spPr>
              <a:xfrm>
                <a:off x="2939217" y="3973870"/>
                <a:ext cx="76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 name="Ink 1">
                <a:extLst>
                  <a:ext uri="{FF2B5EF4-FFF2-40B4-BE49-F238E27FC236}">
                    <a16:creationId xmlns:a16="http://schemas.microsoft.com/office/drawing/2014/main" id="{231DC2C2-B583-0B73-B036-CA4DA8DE42B8}"/>
                  </a:ext>
                </a:extLst>
              </p14:cNvPr>
              <p14:cNvContentPartPr/>
              <p14:nvPr/>
            </p14:nvContentPartPr>
            <p14:xfrm>
              <a:off x="10109968" y="3302857"/>
              <a:ext cx="370800" cy="27000"/>
            </p14:xfrm>
          </p:contentPart>
        </mc:Choice>
        <mc:Fallback xmlns="">
          <p:pic>
            <p:nvPicPr>
              <p:cNvPr id="2" name="Ink 1">
                <a:extLst>
                  <a:ext uri="{FF2B5EF4-FFF2-40B4-BE49-F238E27FC236}">
                    <a16:creationId xmlns:a16="http://schemas.microsoft.com/office/drawing/2014/main" id="{7F21BACD-3A5C-CBCE-3523-DD2B98B6CA98}"/>
                  </a:ext>
                </a:extLst>
              </p:cNvPr>
              <p:cNvPicPr/>
              <p:nvPr/>
            </p:nvPicPr>
            <p:blipFill>
              <a:blip r:embed="rId51"/>
              <a:stretch>
                <a:fillRect/>
              </a:stretch>
            </p:blipFill>
            <p:spPr>
              <a:xfrm>
                <a:off x="10074328" y="3231217"/>
                <a:ext cx="4424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 name="Ink 2">
                <a:extLst>
                  <a:ext uri="{FF2B5EF4-FFF2-40B4-BE49-F238E27FC236}">
                    <a16:creationId xmlns:a16="http://schemas.microsoft.com/office/drawing/2014/main" id="{570337D8-D5B4-3DCE-111C-00960A407186}"/>
                  </a:ext>
                </a:extLst>
              </p14:cNvPr>
              <p14:cNvContentPartPr/>
              <p14:nvPr/>
            </p14:nvContentPartPr>
            <p14:xfrm>
              <a:off x="10118608" y="3544057"/>
              <a:ext cx="341280" cy="10080"/>
            </p14:xfrm>
          </p:contentPart>
        </mc:Choice>
        <mc:Fallback xmlns="">
          <p:pic>
            <p:nvPicPr>
              <p:cNvPr id="3" name="Ink 2">
                <a:extLst>
                  <a:ext uri="{FF2B5EF4-FFF2-40B4-BE49-F238E27FC236}">
                    <a16:creationId xmlns:a16="http://schemas.microsoft.com/office/drawing/2014/main" id="{278A32F4-788E-B6C7-9854-9C7E61B87B73}"/>
                  </a:ext>
                </a:extLst>
              </p:cNvPr>
              <p:cNvPicPr/>
              <p:nvPr/>
            </p:nvPicPr>
            <p:blipFill>
              <a:blip r:embed="rId53"/>
              <a:stretch>
                <a:fillRect/>
              </a:stretch>
            </p:blipFill>
            <p:spPr>
              <a:xfrm>
                <a:off x="10082608" y="3472417"/>
                <a:ext cx="412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 name="Ink 3">
                <a:extLst>
                  <a:ext uri="{FF2B5EF4-FFF2-40B4-BE49-F238E27FC236}">
                    <a16:creationId xmlns:a16="http://schemas.microsoft.com/office/drawing/2014/main" id="{1693B957-4F79-82F3-578C-180EF1BF012D}"/>
                  </a:ext>
                </a:extLst>
              </p14:cNvPr>
              <p14:cNvContentPartPr/>
              <p14:nvPr/>
            </p14:nvContentPartPr>
            <p14:xfrm>
              <a:off x="7582768" y="3165697"/>
              <a:ext cx="370080" cy="360"/>
            </p14:xfrm>
          </p:contentPart>
        </mc:Choice>
        <mc:Fallback xmlns="">
          <p:pic>
            <p:nvPicPr>
              <p:cNvPr id="4" name="Ink 3">
                <a:extLst>
                  <a:ext uri="{FF2B5EF4-FFF2-40B4-BE49-F238E27FC236}">
                    <a16:creationId xmlns:a16="http://schemas.microsoft.com/office/drawing/2014/main" id="{E659BA82-3A19-C19F-7B64-7387B4FC4918}"/>
                  </a:ext>
                </a:extLst>
              </p:cNvPr>
              <p:cNvPicPr/>
              <p:nvPr/>
            </p:nvPicPr>
            <p:blipFill>
              <a:blip r:embed="rId55"/>
              <a:stretch>
                <a:fillRect/>
              </a:stretch>
            </p:blipFill>
            <p:spPr>
              <a:xfrm>
                <a:off x="7546768" y="3093697"/>
                <a:ext cx="441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 name="Ink 19">
                <a:extLst>
                  <a:ext uri="{FF2B5EF4-FFF2-40B4-BE49-F238E27FC236}">
                    <a16:creationId xmlns:a16="http://schemas.microsoft.com/office/drawing/2014/main" id="{E5D42380-223E-0A17-888D-F68C45B214E4}"/>
                  </a:ext>
                </a:extLst>
              </p14:cNvPr>
              <p14:cNvContentPartPr/>
              <p14:nvPr/>
            </p14:nvContentPartPr>
            <p14:xfrm>
              <a:off x="2760208" y="3320857"/>
              <a:ext cx="154800" cy="360"/>
            </p14:xfrm>
          </p:contentPart>
        </mc:Choice>
        <mc:Fallback xmlns="">
          <p:pic>
            <p:nvPicPr>
              <p:cNvPr id="20" name="Ink 19">
                <a:extLst>
                  <a:ext uri="{FF2B5EF4-FFF2-40B4-BE49-F238E27FC236}">
                    <a16:creationId xmlns:a16="http://schemas.microsoft.com/office/drawing/2014/main" id="{FF0A5E11-7AC8-49C9-E591-E25477DAD131}"/>
                  </a:ext>
                </a:extLst>
              </p:cNvPr>
              <p:cNvPicPr/>
              <p:nvPr/>
            </p:nvPicPr>
            <p:blipFill>
              <a:blip r:embed="rId57"/>
              <a:stretch>
                <a:fillRect/>
              </a:stretch>
            </p:blipFill>
            <p:spPr>
              <a:xfrm>
                <a:off x="2724208" y="3249217"/>
                <a:ext cx="226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321DC0BA-FDC9-E6D1-1FA5-82D2D282EBCF}"/>
                  </a:ext>
                </a:extLst>
              </p14:cNvPr>
              <p14:cNvContentPartPr/>
              <p14:nvPr/>
            </p14:nvContentPartPr>
            <p14:xfrm>
              <a:off x="3398488" y="3554137"/>
              <a:ext cx="206640" cy="360"/>
            </p14:xfrm>
          </p:contentPart>
        </mc:Choice>
        <mc:Fallback xmlns="">
          <p:pic>
            <p:nvPicPr>
              <p:cNvPr id="35" name="Ink 34">
                <a:extLst>
                  <a:ext uri="{FF2B5EF4-FFF2-40B4-BE49-F238E27FC236}">
                    <a16:creationId xmlns:a16="http://schemas.microsoft.com/office/drawing/2014/main" id="{52A7D7A9-56B8-D0E4-5225-CBF315D473CE}"/>
                  </a:ext>
                </a:extLst>
              </p:cNvPr>
              <p:cNvPicPr/>
              <p:nvPr/>
            </p:nvPicPr>
            <p:blipFill>
              <a:blip r:embed="rId59"/>
              <a:stretch>
                <a:fillRect/>
              </a:stretch>
            </p:blipFill>
            <p:spPr>
              <a:xfrm>
                <a:off x="3362848" y="3482137"/>
                <a:ext cx="278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54FD866B-CB6F-A3BE-1150-99FA896FFE9B}"/>
                  </a:ext>
                </a:extLst>
              </p14:cNvPr>
              <p14:cNvContentPartPr/>
              <p14:nvPr/>
            </p14:nvContentPartPr>
            <p14:xfrm>
              <a:off x="2380768" y="4390777"/>
              <a:ext cx="155160" cy="360"/>
            </p14:xfrm>
          </p:contentPart>
        </mc:Choice>
        <mc:Fallback xmlns="">
          <p:pic>
            <p:nvPicPr>
              <p:cNvPr id="38" name="Ink 37">
                <a:extLst>
                  <a:ext uri="{FF2B5EF4-FFF2-40B4-BE49-F238E27FC236}">
                    <a16:creationId xmlns:a16="http://schemas.microsoft.com/office/drawing/2014/main" id="{F32D97DE-1E1B-06C4-5BA2-BA8518B1E767}"/>
                  </a:ext>
                </a:extLst>
              </p:cNvPr>
              <p:cNvPicPr/>
              <p:nvPr/>
            </p:nvPicPr>
            <p:blipFill>
              <a:blip r:embed="rId57"/>
              <a:stretch>
                <a:fillRect/>
              </a:stretch>
            </p:blipFill>
            <p:spPr>
              <a:xfrm>
                <a:off x="2344768" y="4318777"/>
                <a:ext cx="22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BC0326F1-9617-25AA-D288-D3DE8AA5B03E}"/>
                  </a:ext>
                </a:extLst>
              </p14:cNvPr>
              <p14:cNvContentPartPr/>
              <p14:nvPr/>
            </p14:nvContentPartPr>
            <p14:xfrm>
              <a:off x="2061448" y="4382137"/>
              <a:ext cx="215280" cy="360"/>
            </p14:xfrm>
          </p:contentPart>
        </mc:Choice>
        <mc:Fallback xmlns="">
          <p:pic>
            <p:nvPicPr>
              <p:cNvPr id="39" name="Ink 38">
                <a:extLst>
                  <a:ext uri="{FF2B5EF4-FFF2-40B4-BE49-F238E27FC236}">
                    <a16:creationId xmlns:a16="http://schemas.microsoft.com/office/drawing/2014/main" id="{36356689-BF93-FF98-DEAC-B802FC246426}"/>
                  </a:ext>
                </a:extLst>
              </p:cNvPr>
              <p:cNvPicPr/>
              <p:nvPr/>
            </p:nvPicPr>
            <p:blipFill>
              <a:blip r:embed="rId66"/>
              <a:stretch>
                <a:fillRect/>
              </a:stretch>
            </p:blipFill>
            <p:spPr>
              <a:xfrm>
                <a:off x="2025808" y="4310137"/>
                <a:ext cx="286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3B112BAC-DE72-0DDE-EF3F-87194740A381}"/>
                  </a:ext>
                </a:extLst>
              </p14:cNvPr>
              <p14:cNvContentPartPr/>
              <p14:nvPr/>
            </p14:nvContentPartPr>
            <p14:xfrm>
              <a:off x="10153168" y="2639377"/>
              <a:ext cx="447840" cy="360"/>
            </p14:xfrm>
          </p:contentPart>
        </mc:Choice>
        <mc:Fallback xmlns="">
          <p:pic>
            <p:nvPicPr>
              <p:cNvPr id="40" name="Ink 39">
                <a:extLst>
                  <a:ext uri="{FF2B5EF4-FFF2-40B4-BE49-F238E27FC236}">
                    <a16:creationId xmlns:a16="http://schemas.microsoft.com/office/drawing/2014/main" id="{FFD61EEC-B37C-D5C8-E73C-B2CD8852B4C5}"/>
                  </a:ext>
                </a:extLst>
              </p:cNvPr>
              <p:cNvPicPr/>
              <p:nvPr/>
            </p:nvPicPr>
            <p:blipFill>
              <a:blip r:embed="rId68"/>
              <a:stretch>
                <a:fillRect/>
              </a:stretch>
            </p:blipFill>
            <p:spPr>
              <a:xfrm>
                <a:off x="10099168" y="2531737"/>
                <a:ext cx="555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0CF32AAB-526C-742C-6CE9-A5029EF39A0D}"/>
                  </a:ext>
                </a:extLst>
              </p14:cNvPr>
              <p14:cNvContentPartPr/>
              <p14:nvPr/>
            </p14:nvContentPartPr>
            <p14:xfrm>
              <a:off x="8557288" y="2654857"/>
              <a:ext cx="318960" cy="20160"/>
            </p14:xfrm>
          </p:contentPart>
        </mc:Choice>
        <mc:Fallback xmlns="">
          <p:pic>
            <p:nvPicPr>
              <p:cNvPr id="41" name="Ink 40">
                <a:extLst>
                  <a:ext uri="{FF2B5EF4-FFF2-40B4-BE49-F238E27FC236}">
                    <a16:creationId xmlns:a16="http://schemas.microsoft.com/office/drawing/2014/main" id="{4435E889-BDF1-4569-3162-B89B7110C0DB}"/>
                  </a:ext>
                </a:extLst>
              </p:cNvPr>
              <p:cNvPicPr/>
              <p:nvPr/>
            </p:nvPicPr>
            <p:blipFill>
              <a:blip r:embed="rId70"/>
              <a:stretch>
                <a:fillRect/>
              </a:stretch>
            </p:blipFill>
            <p:spPr>
              <a:xfrm>
                <a:off x="8503288" y="2547217"/>
                <a:ext cx="4266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Ink 43">
                <a:extLst>
                  <a:ext uri="{FF2B5EF4-FFF2-40B4-BE49-F238E27FC236}">
                    <a16:creationId xmlns:a16="http://schemas.microsoft.com/office/drawing/2014/main" id="{1071A88D-1D7E-7635-64F1-B51146EF0F47}"/>
                  </a:ext>
                </a:extLst>
              </p14:cNvPr>
              <p14:cNvContentPartPr/>
              <p14:nvPr/>
            </p14:nvContentPartPr>
            <p14:xfrm>
              <a:off x="6292842" y="3382421"/>
              <a:ext cx="388440" cy="6480"/>
            </p14:xfrm>
          </p:contentPart>
        </mc:Choice>
        <mc:Fallback xmlns="">
          <p:pic>
            <p:nvPicPr>
              <p:cNvPr id="44" name="Ink 43">
                <a:extLst>
                  <a:ext uri="{FF2B5EF4-FFF2-40B4-BE49-F238E27FC236}">
                    <a16:creationId xmlns:a16="http://schemas.microsoft.com/office/drawing/2014/main" id="{11F4E1A6-82D6-94BA-2418-19A4CBFF3D10}"/>
                  </a:ext>
                </a:extLst>
              </p:cNvPr>
              <p:cNvPicPr/>
              <p:nvPr/>
            </p:nvPicPr>
            <p:blipFill>
              <a:blip r:embed="rId72"/>
              <a:stretch>
                <a:fillRect/>
              </a:stretch>
            </p:blipFill>
            <p:spPr>
              <a:xfrm>
                <a:off x="6239202" y="3274781"/>
                <a:ext cx="496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4631BE29-5252-460B-4B0C-41EC85A53B78}"/>
                  </a:ext>
                </a:extLst>
              </p14:cNvPr>
              <p14:cNvContentPartPr/>
              <p14:nvPr/>
            </p14:nvContentPartPr>
            <p14:xfrm>
              <a:off x="6741402" y="3035741"/>
              <a:ext cx="292320" cy="360"/>
            </p14:xfrm>
          </p:contentPart>
        </mc:Choice>
        <mc:Fallback xmlns="">
          <p:pic>
            <p:nvPicPr>
              <p:cNvPr id="45" name="Ink 44">
                <a:extLst>
                  <a:ext uri="{FF2B5EF4-FFF2-40B4-BE49-F238E27FC236}">
                    <a16:creationId xmlns:a16="http://schemas.microsoft.com/office/drawing/2014/main" id="{F5247B28-FF10-0249-1CC9-B27439124466}"/>
                  </a:ext>
                </a:extLst>
              </p:cNvPr>
              <p:cNvPicPr/>
              <p:nvPr/>
            </p:nvPicPr>
            <p:blipFill>
              <a:blip r:embed="rId74"/>
              <a:stretch>
                <a:fillRect/>
              </a:stretch>
            </p:blipFill>
            <p:spPr>
              <a:xfrm>
                <a:off x="6687402" y="2928101"/>
                <a:ext cx="399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909C1E0E-B0E1-F7E4-52E5-B3531FA3DDA8}"/>
                  </a:ext>
                </a:extLst>
              </p14:cNvPr>
              <p14:cNvContentPartPr/>
              <p14:nvPr/>
            </p14:nvContentPartPr>
            <p14:xfrm>
              <a:off x="5073882" y="3370541"/>
              <a:ext cx="360" cy="360"/>
            </p14:xfrm>
          </p:contentPart>
        </mc:Choice>
        <mc:Fallback xmlns="">
          <p:pic>
            <p:nvPicPr>
              <p:cNvPr id="46" name="Ink 45">
                <a:extLst>
                  <a:ext uri="{FF2B5EF4-FFF2-40B4-BE49-F238E27FC236}">
                    <a16:creationId xmlns:a16="http://schemas.microsoft.com/office/drawing/2014/main" id="{89F897F2-0841-B5C9-C329-4E0ABF0C0FEB}"/>
                  </a:ext>
                </a:extLst>
              </p:cNvPr>
              <p:cNvPicPr/>
              <p:nvPr/>
            </p:nvPicPr>
            <p:blipFill>
              <a:blip r:embed="rId76"/>
              <a:stretch>
                <a:fillRect/>
              </a:stretch>
            </p:blipFill>
            <p:spPr>
              <a:xfrm>
                <a:off x="5019882" y="326290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50DDF633-E793-510C-6BCB-FF323E5609E4}"/>
                  </a:ext>
                </a:extLst>
              </p14:cNvPr>
              <p14:cNvContentPartPr/>
              <p14:nvPr/>
            </p14:nvContentPartPr>
            <p14:xfrm>
              <a:off x="5085762" y="3358301"/>
              <a:ext cx="274320" cy="13320"/>
            </p14:xfrm>
          </p:contentPart>
        </mc:Choice>
        <mc:Fallback xmlns="">
          <p:pic>
            <p:nvPicPr>
              <p:cNvPr id="47" name="Ink 46">
                <a:extLst>
                  <a:ext uri="{FF2B5EF4-FFF2-40B4-BE49-F238E27FC236}">
                    <a16:creationId xmlns:a16="http://schemas.microsoft.com/office/drawing/2014/main" id="{732FE6C7-F74D-6F36-7BBC-37DE0976FFD0}"/>
                  </a:ext>
                </a:extLst>
              </p:cNvPr>
              <p:cNvPicPr/>
              <p:nvPr/>
            </p:nvPicPr>
            <p:blipFill>
              <a:blip r:embed="rId78"/>
              <a:stretch>
                <a:fillRect/>
              </a:stretch>
            </p:blipFill>
            <p:spPr>
              <a:xfrm>
                <a:off x="5032122" y="3250661"/>
                <a:ext cx="3819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3559485D-B420-C734-D248-85ABBEE40A0C}"/>
                  </a:ext>
                </a:extLst>
              </p14:cNvPr>
              <p14:cNvContentPartPr/>
              <p14:nvPr/>
            </p14:nvContentPartPr>
            <p14:xfrm>
              <a:off x="9119922" y="2228981"/>
              <a:ext cx="360" cy="360"/>
            </p14:xfrm>
          </p:contentPart>
        </mc:Choice>
        <mc:Fallback xmlns="">
          <p:pic>
            <p:nvPicPr>
              <p:cNvPr id="48" name="Ink 47">
                <a:extLst>
                  <a:ext uri="{FF2B5EF4-FFF2-40B4-BE49-F238E27FC236}">
                    <a16:creationId xmlns:a16="http://schemas.microsoft.com/office/drawing/2014/main" id="{AC31C065-5743-A6A0-F8EA-0B815C11D573}"/>
                  </a:ext>
                </a:extLst>
              </p:cNvPr>
              <p:cNvPicPr/>
              <p:nvPr/>
            </p:nvPicPr>
            <p:blipFill>
              <a:blip r:embed="rId76"/>
              <a:stretch>
                <a:fillRect/>
              </a:stretch>
            </p:blipFill>
            <p:spPr>
              <a:xfrm>
                <a:off x="9065922" y="21209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EE76CD4B-50EE-8BF7-C9E5-69FE2DCA2D60}"/>
                  </a:ext>
                </a:extLst>
              </p14:cNvPr>
              <p14:cNvContentPartPr/>
              <p14:nvPr/>
            </p14:nvContentPartPr>
            <p14:xfrm>
              <a:off x="9119922" y="2228981"/>
              <a:ext cx="360" cy="360"/>
            </p14:xfrm>
          </p:contentPart>
        </mc:Choice>
        <mc:Fallback xmlns="">
          <p:pic>
            <p:nvPicPr>
              <p:cNvPr id="49" name="Ink 48">
                <a:extLst>
                  <a:ext uri="{FF2B5EF4-FFF2-40B4-BE49-F238E27FC236}">
                    <a16:creationId xmlns:a16="http://schemas.microsoft.com/office/drawing/2014/main" id="{33E504E4-1C31-8F69-BC70-7C38417F664F}"/>
                  </a:ext>
                </a:extLst>
              </p:cNvPr>
              <p:cNvPicPr/>
              <p:nvPr/>
            </p:nvPicPr>
            <p:blipFill>
              <a:blip r:embed="rId76"/>
              <a:stretch>
                <a:fillRect/>
              </a:stretch>
            </p:blipFill>
            <p:spPr>
              <a:xfrm>
                <a:off x="9065922" y="21209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Ink 49">
                <a:extLst>
                  <a:ext uri="{FF2B5EF4-FFF2-40B4-BE49-F238E27FC236}">
                    <a16:creationId xmlns:a16="http://schemas.microsoft.com/office/drawing/2014/main" id="{70FB630E-AED0-8478-8DF1-A82E26C2D589}"/>
                  </a:ext>
                </a:extLst>
              </p14:cNvPr>
              <p14:cNvContentPartPr/>
              <p14:nvPr/>
            </p14:nvContentPartPr>
            <p14:xfrm>
              <a:off x="9119922" y="2235101"/>
              <a:ext cx="360" cy="360"/>
            </p14:xfrm>
          </p:contentPart>
        </mc:Choice>
        <mc:Fallback xmlns="">
          <p:pic>
            <p:nvPicPr>
              <p:cNvPr id="50" name="Ink 49">
                <a:extLst>
                  <a:ext uri="{FF2B5EF4-FFF2-40B4-BE49-F238E27FC236}">
                    <a16:creationId xmlns:a16="http://schemas.microsoft.com/office/drawing/2014/main" id="{C578794A-5C06-A470-4B34-EE6A5FCBF4C5}"/>
                  </a:ext>
                </a:extLst>
              </p:cNvPr>
              <p:cNvPicPr/>
              <p:nvPr/>
            </p:nvPicPr>
            <p:blipFill>
              <a:blip r:embed="rId76"/>
              <a:stretch>
                <a:fillRect/>
              </a:stretch>
            </p:blipFill>
            <p:spPr>
              <a:xfrm>
                <a:off x="9065922" y="212710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14CCBF00-18C6-F7E4-3870-490B5C424726}"/>
                  </a:ext>
                </a:extLst>
              </p14:cNvPr>
              <p14:cNvContentPartPr/>
              <p14:nvPr/>
            </p14:nvContentPartPr>
            <p14:xfrm>
              <a:off x="9006162" y="2264981"/>
              <a:ext cx="36360" cy="7560"/>
            </p14:xfrm>
          </p:contentPart>
        </mc:Choice>
        <mc:Fallback xmlns="">
          <p:pic>
            <p:nvPicPr>
              <p:cNvPr id="51" name="Ink 50">
                <a:extLst>
                  <a:ext uri="{FF2B5EF4-FFF2-40B4-BE49-F238E27FC236}">
                    <a16:creationId xmlns:a16="http://schemas.microsoft.com/office/drawing/2014/main" id="{AACD5E3E-15A7-281F-6285-59E42B52CE5B}"/>
                  </a:ext>
                </a:extLst>
              </p:cNvPr>
              <p:cNvPicPr/>
              <p:nvPr/>
            </p:nvPicPr>
            <p:blipFill>
              <a:blip r:embed="rId83"/>
              <a:stretch>
                <a:fillRect/>
              </a:stretch>
            </p:blipFill>
            <p:spPr>
              <a:xfrm>
                <a:off x="8952522" y="2156981"/>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42682ABC-1764-22C1-704A-540C6BBA3C84}"/>
                  </a:ext>
                </a:extLst>
              </p14:cNvPr>
              <p14:cNvContentPartPr/>
              <p14:nvPr/>
            </p14:nvContentPartPr>
            <p14:xfrm>
              <a:off x="9000402" y="2276861"/>
              <a:ext cx="360" cy="360"/>
            </p14:xfrm>
          </p:contentPart>
        </mc:Choice>
        <mc:Fallback xmlns="">
          <p:pic>
            <p:nvPicPr>
              <p:cNvPr id="52" name="Ink 51">
                <a:extLst>
                  <a:ext uri="{FF2B5EF4-FFF2-40B4-BE49-F238E27FC236}">
                    <a16:creationId xmlns:a16="http://schemas.microsoft.com/office/drawing/2014/main" id="{ECCC91FD-1AEB-018E-ED95-89BC7E51A99E}"/>
                  </a:ext>
                </a:extLst>
              </p:cNvPr>
              <p:cNvPicPr/>
              <p:nvPr/>
            </p:nvPicPr>
            <p:blipFill>
              <a:blip r:embed="rId76"/>
              <a:stretch>
                <a:fillRect/>
              </a:stretch>
            </p:blipFill>
            <p:spPr>
              <a:xfrm>
                <a:off x="8946402" y="21688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Ink 52">
                <a:extLst>
                  <a:ext uri="{FF2B5EF4-FFF2-40B4-BE49-F238E27FC236}">
                    <a16:creationId xmlns:a16="http://schemas.microsoft.com/office/drawing/2014/main" id="{B7DE8CCB-5008-9646-539C-FD3C9AE71026}"/>
                  </a:ext>
                </a:extLst>
              </p14:cNvPr>
              <p14:cNvContentPartPr/>
              <p14:nvPr/>
            </p14:nvContentPartPr>
            <p14:xfrm>
              <a:off x="9000402" y="2438141"/>
              <a:ext cx="360" cy="360"/>
            </p14:xfrm>
          </p:contentPart>
        </mc:Choice>
        <mc:Fallback xmlns="">
          <p:pic>
            <p:nvPicPr>
              <p:cNvPr id="53" name="Ink 52">
                <a:extLst>
                  <a:ext uri="{FF2B5EF4-FFF2-40B4-BE49-F238E27FC236}">
                    <a16:creationId xmlns:a16="http://schemas.microsoft.com/office/drawing/2014/main" id="{37EB5E42-BFB3-6EA0-4DD6-CCAD0B602684}"/>
                  </a:ext>
                </a:extLst>
              </p:cNvPr>
              <p:cNvPicPr/>
              <p:nvPr/>
            </p:nvPicPr>
            <p:blipFill>
              <a:blip r:embed="rId76"/>
              <a:stretch>
                <a:fillRect/>
              </a:stretch>
            </p:blipFill>
            <p:spPr>
              <a:xfrm>
                <a:off x="8946402" y="23301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1B434EBC-A35D-E087-5F47-C1F2EE43193D}"/>
                  </a:ext>
                </a:extLst>
              </p14:cNvPr>
              <p14:cNvContentPartPr/>
              <p14:nvPr/>
            </p14:nvContentPartPr>
            <p14:xfrm>
              <a:off x="10189482" y="2079581"/>
              <a:ext cx="81000" cy="14760"/>
            </p14:xfrm>
          </p:contentPart>
        </mc:Choice>
        <mc:Fallback xmlns="">
          <p:pic>
            <p:nvPicPr>
              <p:cNvPr id="54" name="Ink 53">
                <a:extLst>
                  <a:ext uri="{FF2B5EF4-FFF2-40B4-BE49-F238E27FC236}">
                    <a16:creationId xmlns:a16="http://schemas.microsoft.com/office/drawing/2014/main" id="{769AADF3-5FC0-5720-4BDF-E70D3F658469}"/>
                  </a:ext>
                </a:extLst>
              </p:cNvPr>
              <p:cNvPicPr/>
              <p:nvPr/>
            </p:nvPicPr>
            <p:blipFill>
              <a:blip r:embed="rId87"/>
              <a:stretch>
                <a:fillRect/>
              </a:stretch>
            </p:blipFill>
            <p:spPr>
              <a:xfrm>
                <a:off x="10135842" y="1971941"/>
                <a:ext cx="1886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965E5CEC-9F4B-7C9A-7F94-C2B22707C9F9}"/>
                  </a:ext>
                </a:extLst>
              </p14:cNvPr>
              <p14:cNvContentPartPr/>
              <p14:nvPr/>
            </p14:nvContentPartPr>
            <p14:xfrm>
              <a:off x="10273362" y="2097581"/>
              <a:ext cx="360" cy="360"/>
            </p14:xfrm>
          </p:contentPart>
        </mc:Choice>
        <mc:Fallback xmlns="">
          <p:pic>
            <p:nvPicPr>
              <p:cNvPr id="55" name="Ink 54">
                <a:extLst>
                  <a:ext uri="{FF2B5EF4-FFF2-40B4-BE49-F238E27FC236}">
                    <a16:creationId xmlns:a16="http://schemas.microsoft.com/office/drawing/2014/main" id="{335191D6-0EF8-96CA-A771-364B725870CB}"/>
                  </a:ext>
                </a:extLst>
              </p:cNvPr>
              <p:cNvPicPr/>
              <p:nvPr/>
            </p:nvPicPr>
            <p:blipFill>
              <a:blip r:embed="rId89"/>
              <a:stretch>
                <a:fillRect/>
              </a:stretch>
            </p:blipFill>
            <p:spPr>
              <a:xfrm>
                <a:off x="10219722" y="19895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B22749C4-4B98-C128-DB35-4C1A0F0058CB}"/>
                  </a:ext>
                </a:extLst>
              </p14:cNvPr>
              <p14:cNvContentPartPr/>
              <p14:nvPr/>
            </p14:nvContentPartPr>
            <p14:xfrm>
              <a:off x="1529682" y="2599781"/>
              <a:ext cx="196920" cy="360"/>
            </p14:xfrm>
          </p:contentPart>
        </mc:Choice>
        <mc:Fallback xmlns="">
          <p:pic>
            <p:nvPicPr>
              <p:cNvPr id="56" name="Ink 55">
                <a:extLst>
                  <a:ext uri="{FF2B5EF4-FFF2-40B4-BE49-F238E27FC236}">
                    <a16:creationId xmlns:a16="http://schemas.microsoft.com/office/drawing/2014/main" id="{0D030A1B-86C2-9450-CCB6-5A7FBFCB827D}"/>
                  </a:ext>
                </a:extLst>
              </p:cNvPr>
              <p:cNvPicPr/>
              <p:nvPr/>
            </p:nvPicPr>
            <p:blipFill>
              <a:blip r:embed="rId91"/>
              <a:stretch>
                <a:fillRect/>
              </a:stretch>
            </p:blipFill>
            <p:spPr>
              <a:xfrm>
                <a:off x="1476042" y="2491781"/>
                <a:ext cx="304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EA8FAB6C-3B7C-D2BB-A3C4-F512AD37F8A2}"/>
                  </a:ext>
                </a:extLst>
              </p14:cNvPr>
              <p14:cNvContentPartPr/>
              <p14:nvPr/>
            </p14:nvContentPartPr>
            <p14:xfrm>
              <a:off x="1733082" y="2599781"/>
              <a:ext cx="360" cy="360"/>
            </p14:xfrm>
          </p:contentPart>
        </mc:Choice>
        <mc:Fallback xmlns="">
          <p:pic>
            <p:nvPicPr>
              <p:cNvPr id="57" name="Ink 56">
                <a:extLst>
                  <a:ext uri="{FF2B5EF4-FFF2-40B4-BE49-F238E27FC236}">
                    <a16:creationId xmlns:a16="http://schemas.microsoft.com/office/drawing/2014/main" id="{6856B409-66BC-CE41-A11B-7AB028F2527A}"/>
                  </a:ext>
                </a:extLst>
              </p:cNvPr>
              <p:cNvPicPr/>
              <p:nvPr/>
            </p:nvPicPr>
            <p:blipFill>
              <a:blip r:embed="rId89"/>
              <a:stretch>
                <a:fillRect/>
              </a:stretch>
            </p:blipFill>
            <p:spPr>
              <a:xfrm>
                <a:off x="1679082" y="24917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Ink 57">
                <a:extLst>
                  <a:ext uri="{FF2B5EF4-FFF2-40B4-BE49-F238E27FC236}">
                    <a16:creationId xmlns:a16="http://schemas.microsoft.com/office/drawing/2014/main" id="{4C72CF7D-42CD-6B05-7B57-110776BD7E7E}"/>
                  </a:ext>
                </a:extLst>
              </p14:cNvPr>
              <p14:cNvContentPartPr/>
              <p14:nvPr/>
            </p14:nvContentPartPr>
            <p14:xfrm>
              <a:off x="3567642" y="2587541"/>
              <a:ext cx="360" cy="360"/>
            </p14:xfrm>
          </p:contentPart>
        </mc:Choice>
        <mc:Fallback xmlns="">
          <p:pic>
            <p:nvPicPr>
              <p:cNvPr id="58" name="Ink 57">
                <a:extLst>
                  <a:ext uri="{FF2B5EF4-FFF2-40B4-BE49-F238E27FC236}">
                    <a16:creationId xmlns:a16="http://schemas.microsoft.com/office/drawing/2014/main" id="{94CE4077-06DA-DBB6-FEA4-39CE2C87F7F8}"/>
                  </a:ext>
                </a:extLst>
              </p:cNvPr>
              <p:cNvPicPr/>
              <p:nvPr/>
            </p:nvPicPr>
            <p:blipFill>
              <a:blip r:embed="rId89"/>
              <a:stretch>
                <a:fillRect/>
              </a:stretch>
            </p:blipFill>
            <p:spPr>
              <a:xfrm>
                <a:off x="3514002" y="247990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Ink 58">
                <a:extLst>
                  <a:ext uri="{FF2B5EF4-FFF2-40B4-BE49-F238E27FC236}">
                    <a16:creationId xmlns:a16="http://schemas.microsoft.com/office/drawing/2014/main" id="{3150F918-AF5A-4EE5-5A61-827E93BE8E7E}"/>
                  </a:ext>
                </a:extLst>
              </p14:cNvPr>
              <p14:cNvContentPartPr/>
              <p14:nvPr/>
            </p14:nvContentPartPr>
            <p14:xfrm>
              <a:off x="3711282" y="2611661"/>
              <a:ext cx="360" cy="360"/>
            </p14:xfrm>
          </p:contentPart>
        </mc:Choice>
        <mc:Fallback xmlns="">
          <p:pic>
            <p:nvPicPr>
              <p:cNvPr id="59" name="Ink 58">
                <a:extLst>
                  <a:ext uri="{FF2B5EF4-FFF2-40B4-BE49-F238E27FC236}">
                    <a16:creationId xmlns:a16="http://schemas.microsoft.com/office/drawing/2014/main" id="{13A8E707-1350-EE52-5304-57E894DC53E8}"/>
                  </a:ext>
                </a:extLst>
              </p:cNvPr>
              <p:cNvPicPr/>
              <p:nvPr/>
            </p:nvPicPr>
            <p:blipFill>
              <a:blip r:embed="rId89"/>
              <a:stretch>
                <a:fillRect/>
              </a:stretch>
            </p:blipFill>
            <p:spPr>
              <a:xfrm>
                <a:off x="3657282" y="25036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Ink 59">
                <a:extLst>
                  <a:ext uri="{FF2B5EF4-FFF2-40B4-BE49-F238E27FC236}">
                    <a16:creationId xmlns:a16="http://schemas.microsoft.com/office/drawing/2014/main" id="{EECF58C5-F627-80E6-AAF0-857C2A5EB8BB}"/>
                  </a:ext>
                </a:extLst>
              </p14:cNvPr>
              <p14:cNvContentPartPr/>
              <p14:nvPr/>
            </p14:nvContentPartPr>
            <p14:xfrm>
              <a:off x="3657282" y="2605541"/>
              <a:ext cx="360" cy="360"/>
            </p14:xfrm>
          </p:contentPart>
        </mc:Choice>
        <mc:Fallback xmlns="">
          <p:pic>
            <p:nvPicPr>
              <p:cNvPr id="60" name="Ink 59">
                <a:extLst>
                  <a:ext uri="{FF2B5EF4-FFF2-40B4-BE49-F238E27FC236}">
                    <a16:creationId xmlns:a16="http://schemas.microsoft.com/office/drawing/2014/main" id="{8B71111B-8886-C9E9-1284-5EFA92C65A15}"/>
                  </a:ext>
                </a:extLst>
              </p:cNvPr>
              <p:cNvPicPr/>
              <p:nvPr/>
            </p:nvPicPr>
            <p:blipFill>
              <a:blip r:embed="rId89"/>
              <a:stretch>
                <a:fillRect/>
              </a:stretch>
            </p:blipFill>
            <p:spPr>
              <a:xfrm>
                <a:off x="3603642" y="24975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1" name="Ink 60">
                <a:extLst>
                  <a:ext uri="{FF2B5EF4-FFF2-40B4-BE49-F238E27FC236}">
                    <a16:creationId xmlns:a16="http://schemas.microsoft.com/office/drawing/2014/main" id="{2B7840D2-B45C-1B8B-B019-520DEDC1B857}"/>
                  </a:ext>
                </a:extLst>
              </p14:cNvPr>
              <p14:cNvContentPartPr/>
              <p14:nvPr/>
            </p14:nvContentPartPr>
            <p14:xfrm>
              <a:off x="8833002" y="2246981"/>
              <a:ext cx="360" cy="360"/>
            </p14:xfrm>
          </p:contentPart>
        </mc:Choice>
        <mc:Fallback xmlns="">
          <p:pic>
            <p:nvPicPr>
              <p:cNvPr id="61" name="Ink 60">
                <a:extLst>
                  <a:ext uri="{FF2B5EF4-FFF2-40B4-BE49-F238E27FC236}">
                    <a16:creationId xmlns:a16="http://schemas.microsoft.com/office/drawing/2014/main" id="{DF61336F-E7AE-F494-7CF8-9A0638C57506}"/>
                  </a:ext>
                </a:extLst>
              </p:cNvPr>
              <p:cNvPicPr/>
              <p:nvPr/>
            </p:nvPicPr>
            <p:blipFill>
              <a:blip r:embed="rId89"/>
              <a:stretch>
                <a:fillRect/>
              </a:stretch>
            </p:blipFill>
            <p:spPr>
              <a:xfrm>
                <a:off x="8779002" y="21393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Ink 61">
                <a:extLst>
                  <a:ext uri="{FF2B5EF4-FFF2-40B4-BE49-F238E27FC236}">
                    <a16:creationId xmlns:a16="http://schemas.microsoft.com/office/drawing/2014/main" id="{727849E9-4CE8-A8AD-7D5C-6686645960C9}"/>
                  </a:ext>
                </a:extLst>
              </p14:cNvPr>
              <p14:cNvContentPartPr/>
              <p14:nvPr/>
            </p14:nvContentPartPr>
            <p14:xfrm>
              <a:off x="8833002" y="2115941"/>
              <a:ext cx="47160" cy="18000"/>
            </p14:xfrm>
          </p:contentPart>
        </mc:Choice>
        <mc:Fallback xmlns="">
          <p:pic>
            <p:nvPicPr>
              <p:cNvPr id="62" name="Ink 61">
                <a:extLst>
                  <a:ext uri="{FF2B5EF4-FFF2-40B4-BE49-F238E27FC236}">
                    <a16:creationId xmlns:a16="http://schemas.microsoft.com/office/drawing/2014/main" id="{1BCE2AD7-EE6B-E04C-7F3F-25AB5F8F6ED1}"/>
                  </a:ext>
                </a:extLst>
              </p:cNvPr>
              <p:cNvPicPr/>
              <p:nvPr/>
            </p:nvPicPr>
            <p:blipFill>
              <a:blip r:embed="rId98"/>
              <a:stretch>
                <a:fillRect/>
              </a:stretch>
            </p:blipFill>
            <p:spPr>
              <a:xfrm>
                <a:off x="8797002" y="2043941"/>
                <a:ext cx="118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Ink 62">
                <a:extLst>
                  <a:ext uri="{FF2B5EF4-FFF2-40B4-BE49-F238E27FC236}">
                    <a16:creationId xmlns:a16="http://schemas.microsoft.com/office/drawing/2014/main" id="{ACD2DB4F-E7D4-8E36-0409-DAFDBCF1F831}"/>
                  </a:ext>
                </a:extLst>
              </p14:cNvPr>
              <p14:cNvContentPartPr/>
              <p14:nvPr/>
            </p14:nvContentPartPr>
            <p14:xfrm>
              <a:off x="8886642" y="2115581"/>
              <a:ext cx="69120" cy="360"/>
            </p14:xfrm>
          </p:contentPart>
        </mc:Choice>
        <mc:Fallback xmlns="">
          <p:pic>
            <p:nvPicPr>
              <p:cNvPr id="63" name="Ink 62">
                <a:extLst>
                  <a:ext uri="{FF2B5EF4-FFF2-40B4-BE49-F238E27FC236}">
                    <a16:creationId xmlns:a16="http://schemas.microsoft.com/office/drawing/2014/main" id="{F5A7FA9B-3CAE-CF6A-75FA-E3A4A28F0416}"/>
                  </a:ext>
                </a:extLst>
              </p:cNvPr>
              <p:cNvPicPr/>
              <p:nvPr/>
            </p:nvPicPr>
            <p:blipFill>
              <a:blip r:embed="rId100"/>
              <a:stretch>
                <a:fillRect/>
              </a:stretch>
            </p:blipFill>
            <p:spPr>
              <a:xfrm>
                <a:off x="8851002" y="2043581"/>
                <a:ext cx="14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Ink 63">
                <a:extLst>
                  <a:ext uri="{FF2B5EF4-FFF2-40B4-BE49-F238E27FC236}">
                    <a16:creationId xmlns:a16="http://schemas.microsoft.com/office/drawing/2014/main" id="{AD8DC2F1-6442-CD55-1657-D62049DF787D}"/>
                  </a:ext>
                </a:extLst>
              </p14:cNvPr>
              <p14:cNvContentPartPr/>
              <p14:nvPr/>
            </p14:nvContentPartPr>
            <p14:xfrm>
              <a:off x="8964402" y="2102981"/>
              <a:ext cx="47160" cy="12960"/>
            </p14:xfrm>
          </p:contentPart>
        </mc:Choice>
        <mc:Fallback xmlns="">
          <p:pic>
            <p:nvPicPr>
              <p:cNvPr id="64" name="Ink 63">
                <a:extLst>
                  <a:ext uri="{FF2B5EF4-FFF2-40B4-BE49-F238E27FC236}">
                    <a16:creationId xmlns:a16="http://schemas.microsoft.com/office/drawing/2014/main" id="{2494288A-F7EA-4912-E2D4-22D84195467D}"/>
                  </a:ext>
                </a:extLst>
              </p:cNvPr>
              <p:cNvPicPr/>
              <p:nvPr/>
            </p:nvPicPr>
            <p:blipFill>
              <a:blip r:embed="rId102"/>
              <a:stretch>
                <a:fillRect/>
              </a:stretch>
            </p:blipFill>
            <p:spPr>
              <a:xfrm>
                <a:off x="8928762" y="2031341"/>
                <a:ext cx="118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Ink 64">
                <a:extLst>
                  <a:ext uri="{FF2B5EF4-FFF2-40B4-BE49-F238E27FC236}">
                    <a16:creationId xmlns:a16="http://schemas.microsoft.com/office/drawing/2014/main" id="{A42047CF-5A9A-1E64-79B9-D2D04FA3C228}"/>
                  </a:ext>
                </a:extLst>
              </p14:cNvPr>
              <p14:cNvContentPartPr/>
              <p14:nvPr/>
            </p14:nvContentPartPr>
            <p14:xfrm>
              <a:off x="9018042" y="2091461"/>
              <a:ext cx="95400" cy="12600"/>
            </p14:xfrm>
          </p:contentPart>
        </mc:Choice>
        <mc:Fallback xmlns="">
          <p:pic>
            <p:nvPicPr>
              <p:cNvPr id="65" name="Ink 64">
                <a:extLst>
                  <a:ext uri="{FF2B5EF4-FFF2-40B4-BE49-F238E27FC236}">
                    <a16:creationId xmlns:a16="http://schemas.microsoft.com/office/drawing/2014/main" id="{E62B9D9A-90CA-F8AB-00EA-68750A6A7248}"/>
                  </a:ext>
                </a:extLst>
              </p:cNvPr>
              <p:cNvPicPr/>
              <p:nvPr/>
            </p:nvPicPr>
            <p:blipFill>
              <a:blip r:embed="rId104"/>
              <a:stretch>
                <a:fillRect/>
              </a:stretch>
            </p:blipFill>
            <p:spPr>
              <a:xfrm>
                <a:off x="8982402" y="2019461"/>
                <a:ext cx="167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Ink 65">
                <a:extLst>
                  <a:ext uri="{FF2B5EF4-FFF2-40B4-BE49-F238E27FC236}">
                    <a16:creationId xmlns:a16="http://schemas.microsoft.com/office/drawing/2014/main" id="{7B2DFBD7-CCCD-FD24-F3D1-CC7A7EE18713}"/>
                  </a:ext>
                </a:extLst>
              </p14:cNvPr>
              <p14:cNvContentPartPr/>
              <p14:nvPr/>
            </p14:nvContentPartPr>
            <p14:xfrm>
              <a:off x="7924722" y="2396741"/>
              <a:ext cx="185760" cy="191160"/>
            </p14:xfrm>
          </p:contentPart>
        </mc:Choice>
        <mc:Fallback xmlns="">
          <p:pic>
            <p:nvPicPr>
              <p:cNvPr id="66" name="Ink 65">
                <a:extLst>
                  <a:ext uri="{FF2B5EF4-FFF2-40B4-BE49-F238E27FC236}">
                    <a16:creationId xmlns:a16="http://schemas.microsoft.com/office/drawing/2014/main" id="{47BE2C62-E123-715E-F2DF-2E364E56D3A1}"/>
                  </a:ext>
                </a:extLst>
              </p:cNvPr>
              <p:cNvPicPr/>
              <p:nvPr/>
            </p:nvPicPr>
            <p:blipFill>
              <a:blip r:embed="rId106"/>
              <a:stretch>
                <a:fillRect/>
              </a:stretch>
            </p:blipFill>
            <p:spPr>
              <a:xfrm>
                <a:off x="7888722" y="2325101"/>
                <a:ext cx="2574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Ink 66">
                <a:extLst>
                  <a:ext uri="{FF2B5EF4-FFF2-40B4-BE49-F238E27FC236}">
                    <a16:creationId xmlns:a16="http://schemas.microsoft.com/office/drawing/2014/main" id="{FE7F34C7-7C80-9DC6-5C5E-66465A24DFD8}"/>
                  </a:ext>
                </a:extLst>
              </p14:cNvPr>
              <p14:cNvContentPartPr/>
              <p14:nvPr/>
            </p14:nvContentPartPr>
            <p14:xfrm>
              <a:off x="8133882" y="2340941"/>
              <a:ext cx="686880" cy="44640"/>
            </p14:xfrm>
          </p:contentPart>
        </mc:Choice>
        <mc:Fallback xmlns="">
          <p:pic>
            <p:nvPicPr>
              <p:cNvPr id="67" name="Ink 66">
                <a:extLst>
                  <a:ext uri="{FF2B5EF4-FFF2-40B4-BE49-F238E27FC236}">
                    <a16:creationId xmlns:a16="http://schemas.microsoft.com/office/drawing/2014/main" id="{9C0CEA12-C0CC-3CBD-6E01-3FF9A18C28EB}"/>
                  </a:ext>
                </a:extLst>
              </p:cNvPr>
              <p:cNvPicPr/>
              <p:nvPr/>
            </p:nvPicPr>
            <p:blipFill>
              <a:blip r:embed="rId108"/>
              <a:stretch>
                <a:fillRect/>
              </a:stretch>
            </p:blipFill>
            <p:spPr>
              <a:xfrm>
                <a:off x="8097882" y="2268941"/>
                <a:ext cx="7585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Ink 67">
                <a:extLst>
                  <a:ext uri="{FF2B5EF4-FFF2-40B4-BE49-F238E27FC236}">
                    <a16:creationId xmlns:a16="http://schemas.microsoft.com/office/drawing/2014/main" id="{0B2F3016-7A59-26BD-4624-DE47C642A337}"/>
                  </a:ext>
                </a:extLst>
              </p14:cNvPr>
              <p14:cNvContentPartPr/>
              <p14:nvPr/>
            </p14:nvContentPartPr>
            <p14:xfrm>
              <a:off x="10141962" y="3723341"/>
              <a:ext cx="399960" cy="360"/>
            </p14:xfrm>
          </p:contentPart>
        </mc:Choice>
        <mc:Fallback xmlns="">
          <p:pic>
            <p:nvPicPr>
              <p:cNvPr id="68" name="Ink 67">
                <a:extLst>
                  <a:ext uri="{FF2B5EF4-FFF2-40B4-BE49-F238E27FC236}">
                    <a16:creationId xmlns:a16="http://schemas.microsoft.com/office/drawing/2014/main" id="{6D8DA66A-B8F2-5DF4-FA43-0677D97D8E02}"/>
                  </a:ext>
                </a:extLst>
              </p:cNvPr>
              <p:cNvPicPr/>
              <p:nvPr/>
            </p:nvPicPr>
            <p:blipFill>
              <a:blip r:embed="rId110"/>
              <a:stretch>
                <a:fillRect/>
              </a:stretch>
            </p:blipFill>
            <p:spPr>
              <a:xfrm>
                <a:off x="10106322" y="3651341"/>
                <a:ext cx="47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DCBA7253-4004-39EC-5ED3-49ECD33EF8E5}"/>
                  </a:ext>
                </a:extLst>
              </p14:cNvPr>
              <p14:cNvContentPartPr/>
              <p14:nvPr/>
            </p14:nvContentPartPr>
            <p14:xfrm>
              <a:off x="8880882" y="3729101"/>
              <a:ext cx="238680" cy="360"/>
            </p14:xfrm>
          </p:contentPart>
        </mc:Choice>
        <mc:Fallback xmlns="">
          <p:pic>
            <p:nvPicPr>
              <p:cNvPr id="69" name="Ink 68">
                <a:extLst>
                  <a:ext uri="{FF2B5EF4-FFF2-40B4-BE49-F238E27FC236}">
                    <a16:creationId xmlns:a16="http://schemas.microsoft.com/office/drawing/2014/main" id="{BF44BAC0-BACA-9BAA-0E94-CF4949C2DC54}"/>
                  </a:ext>
                </a:extLst>
              </p:cNvPr>
              <p:cNvPicPr/>
              <p:nvPr/>
            </p:nvPicPr>
            <p:blipFill>
              <a:blip r:embed="rId112"/>
              <a:stretch>
                <a:fillRect/>
              </a:stretch>
            </p:blipFill>
            <p:spPr>
              <a:xfrm>
                <a:off x="8844882" y="3657101"/>
                <a:ext cx="310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A0569BA3-4189-791D-D407-4E281B0D2A8E}"/>
                  </a:ext>
                </a:extLst>
              </p14:cNvPr>
              <p14:cNvContentPartPr/>
              <p14:nvPr/>
            </p14:nvContentPartPr>
            <p14:xfrm>
              <a:off x="4434522" y="3710741"/>
              <a:ext cx="262800" cy="7200"/>
            </p14:xfrm>
          </p:contentPart>
        </mc:Choice>
        <mc:Fallback xmlns="">
          <p:pic>
            <p:nvPicPr>
              <p:cNvPr id="70" name="Ink 69">
                <a:extLst>
                  <a:ext uri="{FF2B5EF4-FFF2-40B4-BE49-F238E27FC236}">
                    <a16:creationId xmlns:a16="http://schemas.microsoft.com/office/drawing/2014/main" id="{086FC6E5-98DA-4EE8-9D70-C4BF301AE5EF}"/>
                  </a:ext>
                </a:extLst>
              </p:cNvPr>
              <p:cNvPicPr/>
              <p:nvPr/>
            </p:nvPicPr>
            <p:blipFill>
              <a:blip r:embed="rId114"/>
              <a:stretch>
                <a:fillRect/>
              </a:stretch>
            </p:blipFill>
            <p:spPr>
              <a:xfrm>
                <a:off x="4398522" y="3638741"/>
                <a:ext cx="334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E729AD3B-D681-B647-7D45-D32ABE7A515B}"/>
                  </a:ext>
                </a:extLst>
              </p14:cNvPr>
              <p14:cNvContentPartPr/>
              <p14:nvPr/>
            </p14:nvContentPartPr>
            <p14:xfrm>
              <a:off x="4428402" y="3800741"/>
              <a:ext cx="245520" cy="360"/>
            </p14:xfrm>
          </p:contentPart>
        </mc:Choice>
        <mc:Fallback xmlns="">
          <p:pic>
            <p:nvPicPr>
              <p:cNvPr id="71" name="Ink 70">
                <a:extLst>
                  <a:ext uri="{FF2B5EF4-FFF2-40B4-BE49-F238E27FC236}">
                    <a16:creationId xmlns:a16="http://schemas.microsoft.com/office/drawing/2014/main" id="{E690CF10-60B8-61D7-99D4-F9C2BF20EB3A}"/>
                  </a:ext>
                </a:extLst>
              </p:cNvPr>
              <p:cNvPicPr/>
              <p:nvPr/>
            </p:nvPicPr>
            <p:blipFill>
              <a:blip r:embed="rId116"/>
              <a:stretch>
                <a:fillRect/>
              </a:stretch>
            </p:blipFill>
            <p:spPr>
              <a:xfrm>
                <a:off x="4392402" y="3729101"/>
                <a:ext cx="317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4DE95BA5-E2A0-F319-A477-5522426FF3B9}"/>
                  </a:ext>
                </a:extLst>
              </p14:cNvPr>
              <p14:cNvContentPartPr/>
              <p14:nvPr/>
            </p14:nvContentPartPr>
            <p14:xfrm>
              <a:off x="1786722" y="2933501"/>
              <a:ext cx="471960" cy="25200"/>
            </p14:xfrm>
          </p:contentPart>
        </mc:Choice>
        <mc:Fallback xmlns="">
          <p:pic>
            <p:nvPicPr>
              <p:cNvPr id="72" name="Ink 71">
                <a:extLst>
                  <a:ext uri="{FF2B5EF4-FFF2-40B4-BE49-F238E27FC236}">
                    <a16:creationId xmlns:a16="http://schemas.microsoft.com/office/drawing/2014/main" id="{B08609C1-1E52-E1CF-200F-505833F5838D}"/>
                  </a:ext>
                </a:extLst>
              </p:cNvPr>
              <p:cNvPicPr/>
              <p:nvPr/>
            </p:nvPicPr>
            <p:blipFill>
              <a:blip r:embed="rId118"/>
              <a:stretch>
                <a:fillRect/>
              </a:stretch>
            </p:blipFill>
            <p:spPr>
              <a:xfrm>
                <a:off x="1751082" y="2861861"/>
                <a:ext cx="543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Ink 72">
                <a:extLst>
                  <a:ext uri="{FF2B5EF4-FFF2-40B4-BE49-F238E27FC236}">
                    <a16:creationId xmlns:a16="http://schemas.microsoft.com/office/drawing/2014/main" id="{99009C06-24AD-6DB9-326E-5491E65C15A5}"/>
                  </a:ext>
                </a:extLst>
              </p14:cNvPr>
              <p14:cNvContentPartPr/>
              <p14:nvPr/>
            </p14:nvContentPartPr>
            <p14:xfrm>
              <a:off x="5020242" y="3352901"/>
              <a:ext cx="360" cy="360"/>
            </p14:xfrm>
          </p:contentPart>
        </mc:Choice>
        <mc:Fallback xmlns="">
          <p:pic>
            <p:nvPicPr>
              <p:cNvPr id="73" name="Ink 72">
                <a:extLst>
                  <a:ext uri="{FF2B5EF4-FFF2-40B4-BE49-F238E27FC236}">
                    <a16:creationId xmlns:a16="http://schemas.microsoft.com/office/drawing/2014/main" id="{323D30C0-15D1-8E1E-29A4-0DB6A1D63219}"/>
                  </a:ext>
                </a:extLst>
              </p:cNvPr>
              <p:cNvPicPr/>
              <p:nvPr/>
            </p:nvPicPr>
            <p:blipFill>
              <a:blip r:embed="rId120"/>
              <a:stretch>
                <a:fillRect/>
              </a:stretch>
            </p:blipFill>
            <p:spPr>
              <a:xfrm>
                <a:off x="4984242" y="328090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Ink 73">
                <a:extLst>
                  <a:ext uri="{FF2B5EF4-FFF2-40B4-BE49-F238E27FC236}">
                    <a16:creationId xmlns:a16="http://schemas.microsoft.com/office/drawing/2014/main" id="{E8DFD7C9-F7D2-D7D7-72A1-7450581EFBE6}"/>
                  </a:ext>
                </a:extLst>
              </p14:cNvPr>
              <p14:cNvContentPartPr/>
              <p14:nvPr/>
            </p14:nvContentPartPr>
            <p14:xfrm>
              <a:off x="1798962" y="2790581"/>
              <a:ext cx="322560" cy="14760"/>
            </p14:xfrm>
          </p:contentPart>
        </mc:Choice>
        <mc:Fallback xmlns="">
          <p:pic>
            <p:nvPicPr>
              <p:cNvPr id="74" name="Ink 73">
                <a:extLst>
                  <a:ext uri="{FF2B5EF4-FFF2-40B4-BE49-F238E27FC236}">
                    <a16:creationId xmlns:a16="http://schemas.microsoft.com/office/drawing/2014/main" id="{2AC27D63-3123-BA34-64EC-1E5C9190A464}"/>
                  </a:ext>
                </a:extLst>
              </p:cNvPr>
              <p:cNvPicPr/>
              <p:nvPr/>
            </p:nvPicPr>
            <p:blipFill>
              <a:blip r:embed="rId122"/>
              <a:stretch>
                <a:fillRect/>
              </a:stretch>
            </p:blipFill>
            <p:spPr>
              <a:xfrm>
                <a:off x="1762962" y="2718941"/>
                <a:ext cx="394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Ink 74">
                <a:extLst>
                  <a:ext uri="{FF2B5EF4-FFF2-40B4-BE49-F238E27FC236}">
                    <a16:creationId xmlns:a16="http://schemas.microsoft.com/office/drawing/2014/main" id="{958AE51F-BD98-7E52-96A7-6283F3B675CC}"/>
                  </a:ext>
                </a:extLst>
              </p14:cNvPr>
              <p14:cNvContentPartPr/>
              <p14:nvPr/>
            </p14:nvContentPartPr>
            <p14:xfrm>
              <a:off x="1834602" y="2707061"/>
              <a:ext cx="364320" cy="18720"/>
            </p14:xfrm>
          </p:contentPart>
        </mc:Choice>
        <mc:Fallback xmlns="">
          <p:pic>
            <p:nvPicPr>
              <p:cNvPr id="75" name="Ink 74">
                <a:extLst>
                  <a:ext uri="{FF2B5EF4-FFF2-40B4-BE49-F238E27FC236}">
                    <a16:creationId xmlns:a16="http://schemas.microsoft.com/office/drawing/2014/main" id="{F6894049-97DC-262E-3C91-4AF707B3311F}"/>
                  </a:ext>
                </a:extLst>
              </p:cNvPr>
              <p:cNvPicPr/>
              <p:nvPr/>
            </p:nvPicPr>
            <p:blipFill>
              <a:blip r:embed="rId124"/>
              <a:stretch>
                <a:fillRect/>
              </a:stretch>
            </p:blipFill>
            <p:spPr>
              <a:xfrm>
                <a:off x="1798962" y="2635421"/>
                <a:ext cx="4359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7" name="Ink 76">
                <a:extLst>
                  <a:ext uri="{FF2B5EF4-FFF2-40B4-BE49-F238E27FC236}">
                    <a16:creationId xmlns:a16="http://schemas.microsoft.com/office/drawing/2014/main" id="{536501DE-4468-19BD-C88B-CF5BEC08D79C}"/>
                  </a:ext>
                </a:extLst>
              </p14:cNvPr>
              <p14:cNvContentPartPr/>
              <p14:nvPr/>
            </p14:nvContentPartPr>
            <p14:xfrm>
              <a:off x="4374402" y="3651341"/>
              <a:ext cx="360" cy="360"/>
            </p14:xfrm>
          </p:contentPart>
        </mc:Choice>
        <mc:Fallback xmlns="">
          <p:pic>
            <p:nvPicPr>
              <p:cNvPr id="77" name="Ink 76">
                <a:extLst>
                  <a:ext uri="{FF2B5EF4-FFF2-40B4-BE49-F238E27FC236}">
                    <a16:creationId xmlns:a16="http://schemas.microsoft.com/office/drawing/2014/main" id="{152D8A10-29EE-0E03-8DC9-D84991FF0FA5}"/>
                  </a:ext>
                </a:extLst>
              </p:cNvPr>
              <p:cNvPicPr/>
              <p:nvPr/>
            </p:nvPicPr>
            <p:blipFill>
              <a:blip r:embed="rId120"/>
              <a:stretch>
                <a:fillRect/>
              </a:stretch>
            </p:blipFill>
            <p:spPr>
              <a:xfrm>
                <a:off x="4338762" y="357934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8" name="Ink 77">
                <a:extLst>
                  <a:ext uri="{FF2B5EF4-FFF2-40B4-BE49-F238E27FC236}">
                    <a16:creationId xmlns:a16="http://schemas.microsoft.com/office/drawing/2014/main" id="{4EEF13B5-D8BA-88CB-5E3F-AACF66351C43}"/>
                  </a:ext>
                </a:extLst>
              </p14:cNvPr>
              <p14:cNvContentPartPr/>
              <p14:nvPr/>
            </p14:nvContentPartPr>
            <p14:xfrm>
              <a:off x="4368642" y="3800741"/>
              <a:ext cx="360" cy="360"/>
            </p14:xfrm>
          </p:contentPart>
        </mc:Choice>
        <mc:Fallback xmlns="">
          <p:pic>
            <p:nvPicPr>
              <p:cNvPr id="78" name="Ink 77">
                <a:extLst>
                  <a:ext uri="{FF2B5EF4-FFF2-40B4-BE49-F238E27FC236}">
                    <a16:creationId xmlns:a16="http://schemas.microsoft.com/office/drawing/2014/main" id="{4B9C5428-1361-F24E-0BC6-D9D904A82C23}"/>
                  </a:ext>
                </a:extLst>
              </p:cNvPr>
              <p:cNvPicPr/>
              <p:nvPr/>
            </p:nvPicPr>
            <p:blipFill>
              <a:blip r:embed="rId120"/>
              <a:stretch>
                <a:fillRect/>
              </a:stretch>
            </p:blipFill>
            <p:spPr>
              <a:xfrm>
                <a:off x="4333002" y="3729101"/>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Ink 78">
                <a:extLst>
                  <a:ext uri="{FF2B5EF4-FFF2-40B4-BE49-F238E27FC236}">
                    <a16:creationId xmlns:a16="http://schemas.microsoft.com/office/drawing/2014/main" id="{32EA5C14-DE81-CD98-6D63-95FF4346EBC1}"/>
                  </a:ext>
                </a:extLst>
              </p14:cNvPr>
              <p14:cNvContentPartPr/>
              <p14:nvPr/>
            </p14:nvContentPartPr>
            <p14:xfrm>
              <a:off x="6387002" y="1409690"/>
              <a:ext cx="351720" cy="32400"/>
            </p14:xfrm>
          </p:contentPart>
        </mc:Choice>
        <mc:Fallback xmlns="">
          <p:pic>
            <p:nvPicPr>
              <p:cNvPr id="79" name="Ink 78">
                <a:extLst>
                  <a:ext uri="{FF2B5EF4-FFF2-40B4-BE49-F238E27FC236}">
                    <a16:creationId xmlns:a16="http://schemas.microsoft.com/office/drawing/2014/main" id="{AC9197D6-88AB-2C06-1B03-7AF9A6919CE5}"/>
                  </a:ext>
                </a:extLst>
              </p:cNvPr>
              <p:cNvPicPr/>
              <p:nvPr/>
            </p:nvPicPr>
            <p:blipFill>
              <a:blip r:embed="rId128"/>
              <a:stretch>
                <a:fillRect/>
              </a:stretch>
            </p:blipFill>
            <p:spPr>
              <a:xfrm>
                <a:off x="6351362" y="1338050"/>
                <a:ext cx="423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Ink 79">
                <a:extLst>
                  <a:ext uri="{FF2B5EF4-FFF2-40B4-BE49-F238E27FC236}">
                    <a16:creationId xmlns:a16="http://schemas.microsoft.com/office/drawing/2014/main" id="{E02AB671-C040-DB91-F0EF-BB1F353A58A3}"/>
                  </a:ext>
                </a:extLst>
              </p14:cNvPr>
              <p14:cNvContentPartPr/>
              <p14:nvPr/>
            </p14:nvContentPartPr>
            <p14:xfrm>
              <a:off x="6373322" y="1542530"/>
              <a:ext cx="326880" cy="13680"/>
            </p14:xfrm>
          </p:contentPart>
        </mc:Choice>
        <mc:Fallback xmlns="">
          <p:pic>
            <p:nvPicPr>
              <p:cNvPr id="80" name="Ink 79">
                <a:extLst>
                  <a:ext uri="{FF2B5EF4-FFF2-40B4-BE49-F238E27FC236}">
                    <a16:creationId xmlns:a16="http://schemas.microsoft.com/office/drawing/2014/main" id="{54C90BBB-5207-43E5-5F19-9AA5AA0361A8}"/>
                  </a:ext>
                </a:extLst>
              </p:cNvPr>
              <p:cNvPicPr/>
              <p:nvPr/>
            </p:nvPicPr>
            <p:blipFill>
              <a:blip r:embed="rId130"/>
              <a:stretch>
                <a:fillRect/>
              </a:stretch>
            </p:blipFill>
            <p:spPr>
              <a:xfrm>
                <a:off x="6337682" y="1470530"/>
                <a:ext cx="398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Ink 80">
                <a:extLst>
                  <a:ext uri="{FF2B5EF4-FFF2-40B4-BE49-F238E27FC236}">
                    <a16:creationId xmlns:a16="http://schemas.microsoft.com/office/drawing/2014/main" id="{25F6766D-FE0A-9135-530B-3E3013C7FAFF}"/>
                  </a:ext>
                </a:extLst>
              </p14:cNvPr>
              <p14:cNvContentPartPr/>
              <p14:nvPr/>
            </p14:nvContentPartPr>
            <p14:xfrm>
              <a:off x="10133162" y="852770"/>
              <a:ext cx="347760" cy="360"/>
            </p14:xfrm>
          </p:contentPart>
        </mc:Choice>
        <mc:Fallback xmlns="">
          <p:pic>
            <p:nvPicPr>
              <p:cNvPr id="81" name="Ink 80">
                <a:extLst>
                  <a:ext uri="{FF2B5EF4-FFF2-40B4-BE49-F238E27FC236}">
                    <a16:creationId xmlns:a16="http://schemas.microsoft.com/office/drawing/2014/main" id="{979CF159-9545-FFE9-2A43-112F024049C6}"/>
                  </a:ext>
                </a:extLst>
              </p:cNvPr>
              <p:cNvPicPr/>
              <p:nvPr/>
            </p:nvPicPr>
            <p:blipFill>
              <a:blip r:embed="rId132"/>
              <a:stretch>
                <a:fillRect/>
              </a:stretch>
            </p:blipFill>
            <p:spPr>
              <a:xfrm>
                <a:off x="10097522" y="781130"/>
                <a:ext cx="419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Ink 81">
                <a:extLst>
                  <a:ext uri="{FF2B5EF4-FFF2-40B4-BE49-F238E27FC236}">
                    <a16:creationId xmlns:a16="http://schemas.microsoft.com/office/drawing/2014/main" id="{DD030929-43CF-BAE6-BC29-CEC617CE09DA}"/>
                  </a:ext>
                </a:extLst>
              </p14:cNvPr>
              <p14:cNvContentPartPr/>
              <p14:nvPr/>
            </p14:nvContentPartPr>
            <p14:xfrm>
              <a:off x="6939602" y="736490"/>
              <a:ext cx="476640" cy="21240"/>
            </p14:xfrm>
          </p:contentPart>
        </mc:Choice>
        <mc:Fallback xmlns="">
          <p:pic>
            <p:nvPicPr>
              <p:cNvPr id="82" name="Ink 81">
                <a:extLst>
                  <a:ext uri="{FF2B5EF4-FFF2-40B4-BE49-F238E27FC236}">
                    <a16:creationId xmlns:a16="http://schemas.microsoft.com/office/drawing/2014/main" id="{D09B03F5-9B3D-D953-FE1E-3D5C26786A0A}"/>
                  </a:ext>
                </a:extLst>
              </p:cNvPr>
              <p:cNvPicPr/>
              <p:nvPr/>
            </p:nvPicPr>
            <p:blipFill>
              <a:blip r:embed="rId134"/>
              <a:stretch>
                <a:fillRect/>
              </a:stretch>
            </p:blipFill>
            <p:spPr>
              <a:xfrm>
                <a:off x="6903962" y="664490"/>
                <a:ext cx="548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Ink 82">
                <a:extLst>
                  <a:ext uri="{FF2B5EF4-FFF2-40B4-BE49-F238E27FC236}">
                    <a16:creationId xmlns:a16="http://schemas.microsoft.com/office/drawing/2014/main" id="{BC88A5B8-3806-4AD2-43C5-53913433FD0F}"/>
                  </a:ext>
                </a:extLst>
              </p14:cNvPr>
              <p14:cNvContentPartPr/>
              <p14:nvPr/>
            </p14:nvContentPartPr>
            <p14:xfrm>
              <a:off x="6946442" y="859610"/>
              <a:ext cx="408960" cy="23400"/>
            </p14:xfrm>
          </p:contentPart>
        </mc:Choice>
        <mc:Fallback xmlns="">
          <p:pic>
            <p:nvPicPr>
              <p:cNvPr id="83" name="Ink 82">
                <a:extLst>
                  <a:ext uri="{FF2B5EF4-FFF2-40B4-BE49-F238E27FC236}">
                    <a16:creationId xmlns:a16="http://schemas.microsoft.com/office/drawing/2014/main" id="{7291D325-DF67-1A76-3FCC-84F31343153F}"/>
                  </a:ext>
                </a:extLst>
              </p:cNvPr>
              <p:cNvPicPr/>
              <p:nvPr/>
            </p:nvPicPr>
            <p:blipFill>
              <a:blip r:embed="rId136"/>
              <a:stretch>
                <a:fillRect/>
              </a:stretch>
            </p:blipFill>
            <p:spPr>
              <a:xfrm>
                <a:off x="6910802" y="787970"/>
                <a:ext cx="480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Ink 83">
                <a:extLst>
                  <a:ext uri="{FF2B5EF4-FFF2-40B4-BE49-F238E27FC236}">
                    <a16:creationId xmlns:a16="http://schemas.microsoft.com/office/drawing/2014/main" id="{9AD0C335-17E7-014A-B1C1-55DB48535321}"/>
                  </a:ext>
                </a:extLst>
              </p14:cNvPr>
              <p14:cNvContentPartPr/>
              <p14:nvPr/>
            </p14:nvContentPartPr>
            <p14:xfrm>
              <a:off x="6782642" y="2135450"/>
              <a:ext cx="340920" cy="8280"/>
            </p14:xfrm>
          </p:contentPart>
        </mc:Choice>
        <mc:Fallback xmlns="">
          <p:pic>
            <p:nvPicPr>
              <p:cNvPr id="84" name="Ink 83">
                <a:extLst>
                  <a:ext uri="{FF2B5EF4-FFF2-40B4-BE49-F238E27FC236}">
                    <a16:creationId xmlns:a16="http://schemas.microsoft.com/office/drawing/2014/main" id="{7F393581-12C2-98A4-D90F-BC9239C3F17C}"/>
                  </a:ext>
                </a:extLst>
              </p:cNvPr>
              <p:cNvPicPr/>
              <p:nvPr/>
            </p:nvPicPr>
            <p:blipFill>
              <a:blip r:embed="rId138"/>
              <a:stretch>
                <a:fillRect/>
              </a:stretch>
            </p:blipFill>
            <p:spPr>
              <a:xfrm>
                <a:off x="6747002" y="2063810"/>
                <a:ext cx="412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5" name="Ink 84">
                <a:extLst>
                  <a:ext uri="{FF2B5EF4-FFF2-40B4-BE49-F238E27FC236}">
                    <a16:creationId xmlns:a16="http://schemas.microsoft.com/office/drawing/2014/main" id="{851B1F7B-5962-3C71-5AE2-06CCCB3E4B60}"/>
                  </a:ext>
                </a:extLst>
              </p14:cNvPr>
              <p14:cNvContentPartPr/>
              <p14:nvPr/>
            </p14:nvContentPartPr>
            <p14:xfrm>
              <a:off x="6789482" y="2265410"/>
              <a:ext cx="326880" cy="7920"/>
            </p14:xfrm>
          </p:contentPart>
        </mc:Choice>
        <mc:Fallback xmlns="">
          <p:pic>
            <p:nvPicPr>
              <p:cNvPr id="85" name="Ink 84">
                <a:extLst>
                  <a:ext uri="{FF2B5EF4-FFF2-40B4-BE49-F238E27FC236}">
                    <a16:creationId xmlns:a16="http://schemas.microsoft.com/office/drawing/2014/main" id="{4D796F10-034E-4A71-5AD5-2F5971962F8F}"/>
                  </a:ext>
                </a:extLst>
              </p:cNvPr>
              <p:cNvPicPr/>
              <p:nvPr/>
            </p:nvPicPr>
            <p:blipFill>
              <a:blip r:embed="rId140"/>
              <a:stretch>
                <a:fillRect/>
              </a:stretch>
            </p:blipFill>
            <p:spPr>
              <a:xfrm>
                <a:off x="6753842" y="2193410"/>
                <a:ext cx="398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6" name="Ink 85">
                <a:extLst>
                  <a:ext uri="{FF2B5EF4-FFF2-40B4-BE49-F238E27FC236}">
                    <a16:creationId xmlns:a16="http://schemas.microsoft.com/office/drawing/2014/main" id="{9AEA4F5A-8795-6A05-60B0-933C2E89369D}"/>
                  </a:ext>
                </a:extLst>
              </p14:cNvPr>
              <p14:cNvContentPartPr/>
              <p14:nvPr/>
            </p14:nvContentPartPr>
            <p14:xfrm>
              <a:off x="8932202" y="1944650"/>
              <a:ext cx="169920" cy="360"/>
            </p14:xfrm>
          </p:contentPart>
        </mc:Choice>
        <mc:Fallback xmlns="">
          <p:pic>
            <p:nvPicPr>
              <p:cNvPr id="86" name="Ink 85">
                <a:extLst>
                  <a:ext uri="{FF2B5EF4-FFF2-40B4-BE49-F238E27FC236}">
                    <a16:creationId xmlns:a16="http://schemas.microsoft.com/office/drawing/2014/main" id="{3B222A84-0657-C3DB-DBE6-8098DF779CA0}"/>
                  </a:ext>
                </a:extLst>
              </p:cNvPr>
              <p:cNvPicPr/>
              <p:nvPr/>
            </p:nvPicPr>
            <p:blipFill>
              <a:blip r:embed="rId142"/>
              <a:stretch>
                <a:fillRect/>
              </a:stretch>
            </p:blipFill>
            <p:spPr>
              <a:xfrm>
                <a:off x="8896562" y="1872650"/>
                <a:ext cx="241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7" name="Ink 86">
                <a:extLst>
                  <a:ext uri="{FF2B5EF4-FFF2-40B4-BE49-F238E27FC236}">
                    <a16:creationId xmlns:a16="http://schemas.microsoft.com/office/drawing/2014/main" id="{F55E884A-D379-BCF2-1B16-C9833DC1B527}"/>
                  </a:ext>
                </a:extLst>
              </p14:cNvPr>
              <p14:cNvContentPartPr/>
              <p14:nvPr/>
            </p14:nvContentPartPr>
            <p14:xfrm>
              <a:off x="9184922" y="1992530"/>
              <a:ext cx="245520" cy="360"/>
            </p14:xfrm>
          </p:contentPart>
        </mc:Choice>
        <mc:Fallback xmlns="">
          <p:pic>
            <p:nvPicPr>
              <p:cNvPr id="87" name="Ink 86">
                <a:extLst>
                  <a:ext uri="{FF2B5EF4-FFF2-40B4-BE49-F238E27FC236}">
                    <a16:creationId xmlns:a16="http://schemas.microsoft.com/office/drawing/2014/main" id="{42D5CEC8-F8FE-E20F-ED23-9856137ACE03}"/>
                  </a:ext>
                </a:extLst>
              </p:cNvPr>
              <p:cNvPicPr/>
              <p:nvPr/>
            </p:nvPicPr>
            <p:blipFill>
              <a:blip r:embed="rId116"/>
              <a:stretch>
                <a:fillRect/>
              </a:stretch>
            </p:blipFill>
            <p:spPr>
              <a:xfrm>
                <a:off x="9148922" y="1920530"/>
                <a:ext cx="317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E5EE32A8-A270-79D4-133C-1004CA50356E}"/>
                  </a:ext>
                </a:extLst>
              </p14:cNvPr>
              <p14:cNvContentPartPr/>
              <p14:nvPr/>
            </p14:nvContentPartPr>
            <p14:xfrm>
              <a:off x="9225602" y="2122130"/>
              <a:ext cx="259200" cy="360"/>
            </p14:xfrm>
          </p:contentPart>
        </mc:Choice>
        <mc:Fallback xmlns="">
          <p:pic>
            <p:nvPicPr>
              <p:cNvPr id="88" name="Ink 87">
                <a:extLst>
                  <a:ext uri="{FF2B5EF4-FFF2-40B4-BE49-F238E27FC236}">
                    <a16:creationId xmlns:a16="http://schemas.microsoft.com/office/drawing/2014/main" id="{3ECDFD55-070B-1083-0B81-FE829D27528F}"/>
                  </a:ext>
                </a:extLst>
              </p:cNvPr>
              <p:cNvPicPr/>
              <p:nvPr/>
            </p:nvPicPr>
            <p:blipFill>
              <a:blip r:embed="rId145"/>
              <a:stretch>
                <a:fillRect/>
              </a:stretch>
            </p:blipFill>
            <p:spPr>
              <a:xfrm>
                <a:off x="9189962" y="2050130"/>
                <a:ext cx="33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C8A4CE55-2F70-50FA-7070-DEF96B6E5320}"/>
                  </a:ext>
                </a:extLst>
              </p14:cNvPr>
              <p14:cNvContentPartPr/>
              <p14:nvPr/>
            </p14:nvContentPartPr>
            <p14:xfrm>
              <a:off x="8004122" y="1699130"/>
              <a:ext cx="408960" cy="21240"/>
            </p14:xfrm>
          </p:contentPart>
        </mc:Choice>
        <mc:Fallback xmlns="">
          <p:pic>
            <p:nvPicPr>
              <p:cNvPr id="89" name="Ink 88">
                <a:extLst>
                  <a:ext uri="{FF2B5EF4-FFF2-40B4-BE49-F238E27FC236}">
                    <a16:creationId xmlns:a16="http://schemas.microsoft.com/office/drawing/2014/main" id="{D686F0CF-6D02-3212-D229-F3787B21A95F}"/>
                  </a:ext>
                </a:extLst>
              </p:cNvPr>
              <p:cNvPicPr/>
              <p:nvPr/>
            </p:nvPicPr>
            <p:blipFill>
              <a:blip r:embed="rId147"/>
              <a:stretch>
                <a:fillRect/>
              </a:stretch>
            </p:blipFill>
            <p:spPr>
              <a:xfrm>
                <a:off x="7968482" y="1627130"/>
                <a:ext cx="480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4A62FA6E-1395-28FE-E070-6806C946EA70}"/>
                  </a:ext>
                </a:extLst>
              </p14:cNvPr>
              <p14:cNvContentPartPr/>
              <p14:nvPr/>
            </p14:nvContentPartPr>
            <p14:xfrm>
              <a:off x="6380162" y="941330"/>
              <a:ext cx="327240" cy="7920"/>
            </p14:xfrm>
          </p:contentPart>
        </mc:Choice>
        <mc:Fallback xmlns="">
          <p:pic>
            <p:nvPicPr>
              <p:cNvPr id="90" name="Ink 89">
                <a:extLst>
                  <a:ext uri="{FF2B5EF4-FFF2-40B4-BE49-F238E27FC236}">
                    <a16:creationId xmlns:a16="http://schemas.microsoft.com/office/drawing/2014/main" id="{6A639B75-4554-D6FE-E60D-475B172BA8F0}"/>
                  </a:ext>
                </a:extLst>
              </p:cNvPr>
              <p:cNvPicPr/>
              <p:nvPr/>
            </p:nvPicPr>
            <p:blipFill>
              <a:blip r:embed="rId149"/>
              <a:stretch>
                <a:fillRect/>
              </a:stretch>
            </p:blipFill>
            <p:spPr>
              <a:xfrm>
                <a:off x="6344162" y="869690"/>
                <a:ext cx="3988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8EF7E8FE-8818-DDAD-C7D9-232AE5FFC513}"/>
                  </a:ext>
                </a:extLst>
              </p14:cNvPr>
              <p14:cNvContentPartPr/>
              <p14:nvPr/>
            </p14:nvContentPartPr>
            <p14:xfrm>
              <a:off x="6434882" y="1057610"/>
              <a:ext cx="217800" cy="360"/>
            </p14:xfrm>
          </p:contentPart>
        </mc:Choice>
        <mc:Fallback xmlns="">
          <p:pic>
            <p:nvPicPr>
              <p:cNvPr id="91" name="Ink 90">
                <a:extLst>
                  <a:ext uri="{FF2B5EF4-FFF2-40B4-BE49-F238E27FC236}">
                    <a16:creationId xmlns:a16="http://schemas.microsoft.com/office/drawing/2014/main" id="{9D8F9FC9-88C9-CD58-2B6E-C0978DD8B968}"/>
                  </a:ext>
                </a:extLst>
              </p:cNvPr>
              <p:cNvPicPr/>
              <p:nvPr/>
            </p:nvPicPr>
            <p:blipFill>
              <a:blip r:embed="rId151"/>
              <a:stretch>
                <a:fillRect/>
              </a:stretch>
            </p:blipFill>
            <p:spPr>
              <a:xfrm>
                <a:off x="6398882" y="985610"/>
                <a:ext cx="289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9C6174E6-071B-9905-8B22-9D8C61C6C8A9}"/>
                  </a:ext>
                </a:extLst>
              </p14:cNvPr>
              <p14:cNvContentPartPr/>
              <p14:nvPr/>
            </p14:nvContentPartPr>
            <p14:xfrm>
              <a:off x="6373322" y="1869410"/>
              <a:ext cx="272880" cy="21240"/>
            </p14:xfrm>
          </p:contentPart>
        </mc:Choice>
        <mc:Fallback xmlns="">
          <p:pic>
            <p:nvPicPr>
              <p:cNvPr id="92" name="Ink 91">
                <a:extLst>
                  <a:ext uri="{FF2B5EF4-FFF2-40B4-BE49-F238E27FC236}">
                    <a16:creationId xmlns:a16="http://schemas.microsoft.com/office/drawing/2014/main" id="{59CD8718-DFBF-2860-6229-3A9FFA5DADB7}"/>
                  </a:ext>
                </a:extLst>
              </p:cNvPr>
              <p:cNvPicPr/>
              <p:nvPr/>
            </p:nvPicPr>
            <p:blipFill>
              <a:blip r:embed="rId153"/>
              <a:stretch>
                <a:fillRect/>
              </a:stretch>
            </p:blipFill>
            <p:spPr>
              <a:xfrm>
                <a:off x="6337682" y="1797770"/>
                <a:ext cx="344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313F0F0A-A8E7-6388-6079-57E4D5FD2228}"/>
                  </a:ext>
                </a:extLst>
              </p14:cNvPr>
              <p14:cNvContentPartPr/>
              <p14:nvPr/>
            </p14:nvContentPartPr>
            <p14:xfrm>
              <a:off x="6434882" y="1962290"/>
              <a:ext cx="222120" cy="3240"/>
            </p14:xfrm>
          </p:contentPart>
        </mc:Choice>
        <mc:Fallback xmlns="">
          <p:pic>
            <p:nvPicPr>
              <p:cNvPr id="93" name="Ink 92">
                <a:extLst>
                  <a:ext uri="{FF2B5EF4-FFF2-40B4-BE49-F238E27FC236}">
                    <a16:creationId xmlns:a16="http://schemas.microsoft.com/office/drawing/2014/main" id="{379156CE-3B9D-22C7-00C9-B176B4018A12}"/>
                  </a:ext>
                </a:extLst>
              </p:cNvPr>
              <p:cNvPicPr/>
              <p:nvPr/>
            </p:nvPicPr>
            <p:blipFill>
              <a:blip r:embed="rId155"/>
              <a:stretch>
                <a:fillRect/>
              </a:stretch>
            </p:blipFill>
            <p:spPr>
              <a:xfrm>
                <a:off x="6398882" y="1890650"/>
                <a:ext cx="2937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CE9CEB66-FA4D-6FC3-2D57-7C1512D43549}"/>
                  </a:ext>
                </a:extLst>
              </p14:cNvPr>
              <p14:cNvContentPartPr/>
              <p14:nvPr/>
            </p14:nvContentPartPr>
            <p14:xfrm>
              <a:off x="7574282" y="2804330"/>
              <a:ext cx="327240" cy="360"/>
            </p14:xfrm>
          </p:contentPart>
        </mc:Choice>
        <mc:Fallback xmlns="">
          <p:pic>
            <p:nvPicPr>
              <p:cNvPr id="94" name="Ink 93">
                <a:extLst>
                  <a:ext uri="{FF2B5EF4-FFF2-40B4-BE49-F238E27FC236}">
                    <a16:creationId xmlns:a16="http://schemas.microsoft.com/office/drawing/2014/main" id="{1F4920AB-7E39-1463-46B8-E40DCA44D66B}"/>
                  </a:ext>
                </a:extLst>
              </p:cNvPr>
              <p:cNvPicPr/>
              <p:nvPr/>
            </p:nvPicPr>
            <p:blipFill>
              <a:blip r:embed="rId157"/>
              <a:stretch>
                <a:fillRect/>
              </a:stretch>
            </p:blipFill>
            <p:spPr>
              <a:xfrm>
                <a:off x="7538282" y="2732690"/>
                <a:ext cx="39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F4C07489-B781-F21F-A98B-F2912A83AD74}"/>
                  </a:ext>
                </a:extLst>
              </p14:cNvPr>
              <p14:cNvContentPartPr/>
              <p14:nvPr/>
            </p14:nvContentPartPr>
            <p14:xfrm>
              <a:off x="7608482" y="2879570"/>
              <a:ext cx="248400" cy="360"/>
            </p14:xfrm>
          </p:contentPart>
        </mc:Choice>
        <mc:Fallback xmlns="">
          <p:pic>
            <p:nvPicPr>
              <p:cNvPr id="95" name="Ink 94">
                <a:extLst>
                  <a:ext uri="{FF2B5EF4-FFF2-40B4-BE49-F238E27FC236}">
                    <a16:creationId xmlns:a16="http://schemas.microsoft.com/office/drawing/2014/main" id="{66A2F781-96FE-47DE-F6A7-D16ECC37803D}"/>
                  </a:ext>
                </a:extLst>
              </p:cNvPr>
              <p:cNvPicPr/>
              <p:nvPr/>
            </p:nvPicPr>
            <p:blipFill>
              <a:blip r:embed="rId159"/>
              <a:stretch>
                <a:fillRect/>
              </a:stretch>
            </p:blipFill>
            <p:spPr>
              <a:xfrm>
                <a:off x="7572842" y="2807570"/>
                <a:ext cx="320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1947D93E-013F-727E-2282-433F1C0E4BDE}"/>
                  </a:ext>
                </a:extLst>
              </p14:cNvPr>
              <p14:cNvContentPartPr/>
              <p14:nvPr/>
            </p14:nvContentPartPr>
            <p14:xfrm>
              <a:off x="7328762" y="2859050"/>
              <a:ext cx="360" cy="95040"/>
            </p14:xfrm>
          </p:contentPart>
        </mc:Choice>
        <mc:Fallback xmlns="">
          <p:pic>
            <p:nvPicPr>
              <p:cNvPr id="96" name="Ink 95">
                <a:extLst>
                  <a:ext uri="{FF2B5EF4-FFF2-40B4-BE49-F238E27FC236}">
                    <a16:creationId xmlns:a16="http://schemas.microsoft.com/office/drawing/2014/main" id="{5153E9DE-AD91-7669-0497-F51F2E151DFE}"/>
                  </a:ext>
                </a:extLst>
              </p:cNvPr>
              <p:cNvPicPr/>
              <p:nvPr/>
            </p:nvPicPr>
            <p:blipFill>
              <a:blip r:embed="rId161"/>
              <a:stretch>
                <a:fillRect/>
              </a:stretch>
            </p:blipFill>
            <p:spPr>
              <a:xfrm>
                <a:off x="7292762" y="2787410"/>
                <a:ext cx="72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08ED4172-3650-AB1C-A53A-9394633712B7}"/>
                  </a:ext>
                </a:extLst>
              </p14:cNvPr>
              <p14:cNvContentPartPr/>
              <p14:nvPr/>
            </p14:nvContentPartPr>
            <p14:xfrm>
              <a:off x="7328762" y="2961290"/>
              <a:ext cx="360" cy="360"/>
            </p14:xfrm>
          </p:contentPart>
        </mc:Choice>
        <mc:Fallback xmlns="">
          <p:pic>
            <p:nvPicPr>
              <p:cNvPr id="97" name="Ink 96">
                <a:extLst>
                  <a:ext uri="{FF2B5EF4-FFF2-40B4-BE49-F238E27FC236}">
                    <a16:creationId xmlns:a16="http://schemas.microsoft.com/office/drawing/2014/main" id="{C1D63F21-33C5-68C6-ABBF-94C386A0F905}"/>
                  </a:ext>
                </a:extLst>
              </p:cNvPr>
              <p:cNvPicPr/>
              <p:nvPr/>
            </p:nvPicPr>
            <p:blipFill>
              <a:blip r:embed="rId163"/>
              <a:stretch>
                <a:fillRect/>
              </a:stretch>
            </p:blipFill>
            <p:spPr>
              <a:xfrm>
                <a:off x="7292762" y="28896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27963228-75A5-DA78-F9A4-6C9A86461F15}"/>
                  </a:ext>
                </a:extLst>
              </p14:cNvPr>
              <p14:cNvContentPartPr/>
              <p14:nvPr/>
            </p14:nvContentPartPr>
            <p14:xfrm>
              <a:off x="7376282" y="2981810"/>
              <a:ext cx="109080" cy="23040"/>
            </p14:xfrm>
          </p:contentPart>
        </mc:Choice>
        <mc:Fallback xmlns="">
          <p:pic>
            <p:nvPicPr>
              <p:cNvPr id="98" name="Ink 97">
                <a:extLst>
                  <a:ext uri="{FF2B5EF4-FFF2-40B4-BE49-F238E27FC236}">
                    <a16:creationId xmlns:a16="http://schemas.microsoft.com/office/drawing/2014/main" id="{D5B71D68-3FCD-25FB-9F98-DCA7570750C0}"/>
                  </a:ext>
                </a:extLst>
              </p:cNvPr>
              <p:cNvPicPr/>
              <p:nvPr/>
            </p:nvPicPr>
            <p:blipFill>
              <a:blip r:embed="rId165"/>
              <a:stretch>
                <a:fillRect/>
              </a:stretch>
            </p:blipFill>
            <p:spPr>
              <a:xfrm>
                <a:off x="7340642" y="2910170"/>
                <a:ext cx="180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4BD53415-13E3-17C1-157D-D717DE39A098}"/>
                  </a:ext>
                </a:extLst>
              </p14:cNvPr>
              <p14:cNvContentPartPr/>
              <p14:nvPr/>
            </p14:nvContentPartPr>
            <p14:xfrm>
              <a:off x="7492562" y="2981810"/>
              <a:ext cx="360" cy="360"/>
            </p14:xfrm>
          </p:contentPart>
        </mc:Choice>
        <mc:Fallback xmlns="">
          <p:pic>
            <p:nvPicPr>
              <p:cNvPr id="99" name="Ink 98">
                <a:extLst>
                  <a:ext uri="{FF2B5EF4-FFF2-40B4-BE49-F238E27FC236}">
                    <a16:creationId xmlns:a16="http://schemas.microsoft.com/office/drawing/2014/main" id="{3EF4E911-24BD-91BA-69DF-40CBA1BAAECB}"/>
                  </a:ext>
                </a:extLst>
              </p:cNvPr>
              <p:cNvPicPr/>
              <p:nvPr/>
            </p:nvPicPr>
            <p:blipFill>
              <a:blip r:embed="rId163"/>
              <a:stretch>
                <a:fillRect/>
              </a:stretch>
            </p:blipFill>
            <p:spPr>
              <a:xfrm>
                <a:off x="7456562" y="291017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0" name="Ink 99">
                <a:extLst>
                  <a:ext uri="{FF2B5EF4-FFF2-40B4-BE49-F238E27FC236}">
                    <a16:creationId xmlns:a16="http://schemas.microsoft.com/office/drawing/2014/main" id="{470C8F58-C958-274C-1CC2-BCAEEBD27951}"/>
                  </a:ext>
                </a:extLst>
              </p14:cNvPr>
              <p14:cNvContentPartPr/>
              <p14:nvPr/>
            </p14:nvContentPartPr>
            <p14:xfrm>
              <a:off x="7560962" y="2981810"/>
              <a:ext cx="360" cy="360"/>
            </p14:xfrm>
          </p:contentPart>
        </mc:Choice>
        <mc:Fallback xmlns="">
          <p:pic>
            <p:nvPicPr>
              <p:cNvPr id="100" name="Ink 99">
                <a:extLst>
                  <a:ext uri="{FF2B5EF4-FFF2-40B4-BE49-F238E27FC236}">
                    <a16:creationId xmlns:a16="http://schemas.microsoft.com/office/drawing/2014/main" id="{A8B84E32-A9FE-7EC1-5C04-6229B3830E9B}"/>
                  </a:ext>
                </a:extLst>
              </p:cNvPr>
              <p:cNvPicPr/>
              <p:nvPr/>
            </p:nvPicPr>
            <p:blipFill>
              <a:blip r:embed="rId163"/>
              <a:stretch>
                <a:fillRect/>
              </a:stretch>
            </p:blipFill>
            <p:spPr>
              <a:xfrm>
                <a:off x="7524962" y="291017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Ink 100">
                <a:extLst>
                  <a:ext uri="{FF2B5EF4-FFF2-40B4-BE49-F238E27FC236}">
                    <a16:creationId xmlns:a16="http://schemas.microsoft.com/office/drawing/2014/main" id="{339E325B-E263-7E33-E101-E8C13E1AD9B1}"/>
                  </a:ext>
                </a:extLst>
              </p14:cNvPr>
              <p14:cNvContentPartPr/>
              <p14:nvPr/>
            </p14:nvContentPartPr>
            <p14:xfrm>
              <a:off x="7369802" y="2790650"/>
              <a:ext cx="360" cy="360"/>
            </p14:xfrm>
          </p:contentPart>
        </mc:Choice>
        <mc:Fallback xmlns="">
          <p:pic>
            <p:nvPicPr>
              <p:cNvPr id="101" name="Ink 100">
                <a:extLst>
                  <a:ext uri="{FF2B5EF4-FFF2-40B4-BE49-F238E27FC236}">
                    <a16:creationId xmlns:a16="http://schemas.microsoft.com/office/drawing/2014/main" id="{006AF097-209C-DCB7-592E-0B2364EB9C46}"/>
                  </a:ext>
                </a:extLst>
              </p:cNvPr>
              <p:cNvPicPr/>
              <p:nvPr/>
            </p:nvPicPr>
            <p:blipFill>
              <a:blip r:embed="rId163"/>
              <a:stretch>
                <a:fillRect/>
              </a:stretch>
            </p:blipFill>
            <p:spPr>
              <a:xfrm>
                <a:off x="7333802" y="271901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Ink 101">
                <a:extLst>
                  <a:ext uri="{FF2B5EF4-FFF2-40B4-BE49-F238E27FC236}">
                    <a16:creationId xmlns:a16="http://schemas.microsoft.com/office/drawing/2014/main" id="{1EBE6D5E-4878-AEBC-B722-C5CC5463B490}"/>
                  </a:ext>
                </a:extLst>
              </p14:cNvPr>
              <p14:cNvContentPartPr/>
              <p14:nvPr/>
            </p14:nvContentPartPr>
            <p14:xfrm>
              <a:off x="7397162" y="2790650"/>
              <a:ext cx="46800" cy="360"/>
            </p14:xfrm>
          </p:contentPart>
        </mc:Choice>
        <mc:Fallback xmlns="">
          <p:pic>
            <p:nvPicPr>
              <p:cNvPr id="102" name="Ink 101">
                <a:extLst>
                  <a:ext uri="{FF2B5EF4-FFF2-40B4-BE49-F238E27FC236}">
                    <a16:creationId xmlns:a16="http://schemas.microsoft.com/office/drawing/2014/main" id="{6803F2ED-B135-FA52-8667-820EF14A99DC}"/>
                  </a:ext>
                </a:extLst>
              </p:cNvPr>
              <p:cNvPicPr/>
              <p:nvPr/>
            </p:nvPicPr>
            <p:blipFill>
              <a:blip r:embed="rId170"/>
              <a:stretch>
                <a:fillRect/>
              </a:stretch>
            </p:blipFill>
            <p:spPr>
              <a:xfrm>
                <a:off x="7361162" y="2719010"/>
                <a:ext cx="118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Ink 102">
                <a:extLst>
                  <a:ext uri="{FF2B5EF4-FFF2-40B4-BE49-F238E27FC236}">
                    <a16:creationId xmlns:a16="http://schemas.microsoft.com/office/drawing/2014/main" id="{BB8D6215-EB4D-680B-7B29-82A4917FCBCC}"/>
                  </a:ext>
                </a:extLst>
              </p14:cNvPr>
              <p14:cNvContentPartPr/>
              <p14:nvPr/>
            </p14:nvContentPartPr>
            <p14:xfrm>
              <a:off x="7451522" y="2790650"/>
              <a:ext cx="360" cy="360"/>
            </p14:xfrm>
          </p:contentPart>
        </mc:Choice>
        <mc:Fallback xmlns="">
          <p:pic>
            <p:nvPicPr>
              <p:cNvPr id="103" name="Ink 102">
                <a:extLst>
                  <a:ext uri="{FF2B5EF4-FFF2-40B4-BE49-F238E27FC236}">
                    <a16:creationId xmlns:a16="http://schemas.microsoft.com/office/drawing/2014/main" id="{DF72FE9F-9BB6-2E0A-A240-41BC0D2A9D97}"/>
                  </a:ext>
                </a:extLst>
              </p:cNvPr>
              <p:cNvPicPr/>
              <p:nvPr/>
            </p:nvPicPr>
            <p:blipFill>
              <a:blip r:embed="rId163"/>
              <a:stretch>
                <a:fillRect/>
              </a:stretch>
            </p:blipFill>
            <p:spPr>
              <a:xfrm>
                <a:off x="7415522" y="271901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306C3EA2-F998-FA78-2ED6-F235C83923E3}"/>
                  </a:ext>
                </a:extLst>
              </p14:cNvPr>
              <p14:cNvContentPartPr/>
              <p14:nvPr/>
            </p14:nvContentPartPr>
            <p14:xfrm>
              <a:off x="7451522" y="2789930"/>
              <a:ext cx="150480" cy="14040"/>
            </p14:xfrm>
          </p:contentPart>
        </mc:Choice>
        <mc:Fallback xmlns="">
          <p:pic>
            <p:nvPicPr>
              <p:cNvPr id="104" name="Ink 103">
                <a:extLst>
                  <a:ext uri="{FF2B5EF4-FFF2-40B4-BE49-F238E27FC236}">
                    <a16:creationId xmlns:a16="http://schemas.microsoft.com/office/drawing/2014/main" id="{F210D249-1260-0647-50BC-445469211F5C}"/>
                  </a:ext>
                </a:extLst>
              </p:cNvPr>
              <p:cNvPicPr/>
              <p:nvPr/>
            </p:nvPicPr>
            <p:blipFill>
              <a:blip r:embed="rId173"/>
              <a:stretch>
                <a:fillRect/>
              </a:stretch>
            </p:blipFill>
            <p:spPr>
              <a:xfrm>
                <a:off x="7415522" y="2718290"/>
                <a:ext cx="222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Ink 104">
                <a:extLst>
                  <a:ext uri="{FF2B5EF4-FFF2-40B4-BE49-F238E27FC236}">
                    <a16:creationId xmlns:a16="http://schemas.microsoft.com/office/drawing/2014/main" id="{C28DFC7B-958E-2084-5C45-81B50854650C}"/>
                  </a:ext>
                </a:extLst>
              </p14:cNvPr>
              <p14:cNvContentPartPr/>
              <p14:nvPr/>
            </p14:nvContentPartPr>
            <p14:xfrm>
              <a:off x="2968082" y="627770"/>
              <a:ext cx="259200" cy="360"/>
            </p14:xfrm>
          </p:contentPart>
        </mc:Choice>
        <mc:Fallback xmlns="">
          <p:pic>
            <p:nvPicPr>
              <p:cNvPr id="105" name="Ink 104">
                <a:extLst>
                  <a:ext uri="{FF2B5EF4-FFF2-40B4-BE49-F238E27FC236}">
                    <a16:creationId xmlns:a16="http://schemas.microsoft.com/office/drawing/2014/main" id="{3C6FBA5C-4ABE-FA6B-6CB6-27798E3FD3E4}"/>
                  </a:ext>
                </a:extLst>
              </p:cNvPr>
              <p:cNvPicPr/>
              <p:nvPr/>
            </p:nvPicPr>
            <p:blipFill>
              <a:blip r:embed="rId145"/>
              <a:stretch>
                <a:fillRect/>
              </a:stretch>
            </p:blipFill>
            <p:spPr>
              <a:xfrm>
                <a:off x="2932442" y="555770"/>
                <a:ext cx="330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6" name="Ink 105">
                <a:extLst>
                  <a:ext uri="{FF2B5EF4-FFF2-40B4-BE49-F238E27FC236}">
                    <a16:creationId xmlns:a16="http://schemas.microsoft.com/office/drawing/2014/main" id="{AB9F58FB-5AE5-DD03-A1B1-5A35BB42232E}"/>
                  </a:ext>
                </a:extLst>
              </p14:cNvPr>
              <p14:cNvContentPartPr/>
              <p14:nvPr/>
            </p14:nvContentPartPr>
            <p14:xfrm>
              <a:off x="3015962" y="545690"/>
              <a:ext cx="360" cy="360"/>
            </p14:xfrm>
          </p:contentPart>
        </mc:Choice>
        <mc:Fallback xmlns="">
          <p:pic>
            <p:nvPicPr>
              <p:cNvPr id="106" name="Ink 105">
                <a:extLst>
                  <a:ext uri="{FF2B5EF4-FFF2-40B4-BE49-F238E27FC236}">
                    <a16:creationId xmlns:a16="http://schemas.microsoft.com/office/drawing/2014/main" id="{24D936AD-1C57-C089-0E84-9DB0DD53E010}"/>
                  </a:ext>
                </a:extLst>
              </p:cNvPr>
              <p:cNvPicPr/>
              <p:nvPr/>
            </p:nvPicPr>
            <p:blipFill>
              <a:blip r:embed="rId120"/>
              <a:stretch>
                <a:fillRect/>
              </a:stretch>
            </p:blipFill>
            <p:spPr>
              <a:xfrm>
                <a:off x="2979962" y="4740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6782874A-2D2F-02F8-D768-46DD6B0E9154}"/>
                  </a:ext>
                </a:extLst>
              </p14:cNvPr>
              <p14:cNvContentPartPr/>
              <p14:nvPr/>
            </p14:nvContentPartPr>
            <p14:xfrm>
              <a:off x="4661162" y="2149130"/>
              <a:ext cx="266040" cy="360"/>
            </p14:xfrm>
          </p:contentPart>
        </mc:Choice>
        <mc:Fallback xmlns="">
          <p:pic>
            <p:nvPicPr>
              <p:cNvPr id="107" name="Ink 106">
                <a:extLst>
                  <a:ext uri="{FF2B5EF4-FFF2-40B4-BE49-F238E27FC236}">
                    <a16:creationId xmlns:a16="http://schemas.microsoft.com/office/drawing/2014/main" id="{F8E13153-07AF-0949-08B6-0953B705FCD5}"/>
                  </a:ext>
                </a:extLst>
              </p:cNvPr>
              <p:cNvPicPr/>
              <p:nvPr/>
            </p:nvPicPr>
            <p:blipFill>
              <a:blip r:embed="rId177"/>
              <a:stretch>
                <a:fillRect/>
              </a:stretch>
            </p:blipFill>
            <p:spPr>
              <a:xfrm>
                <a:off x="4625522" y="2077490"/>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BD19D7FD-8090-985B-6A1C-D72500326B8D}"/>
                  </a:ext>
                </a:extLst>
              </p14:cNvPr>
              <p14:cNvContentPartPr/>
              <p14:nvPr/>
            </p14:nvContentPartPr>
            <p14:xfrm>
              <a:off x="4653602" y="2271890"/>
              <a:ext cx="360" cy="360"/>
            </p14:xfrm>
          </p:contentPart>
        </mc:Choice>
        <mc:Fallback xmlns="">
          <p:pic>
            <p:nvPicPr>
              <p:cNvPr id="108" name="Ink 107">
                <a:extLst>
                  <a:ext uri="{FF2B5EF4-FFF2-40B4-BE49-F238E27FC236}">
                    <a16:creationId xmlns:a16="http://schemas.microsoft.com/office/drawing/2014/main" id="{51E64240-C5E4-E090-1F1C-91AFC6129AA2}"/>
                  </a:ext>
                </a:extLst>
              </p:cNvPr>
              <p:cNvPicPr/>
              <p:nvPr/>
            </p:nvPicPr>
            <p:blipFill>
              <a:blip r:embed="rId163"/>
              <a:stretch>
                <a:fillRect/>
              </a:stretch>
            </p:blipFill>
            <p:spPr>
              <a:xfrm>
                <a:off x="4617962" y="22002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Ink 108">
                <a:extLst>
                  <a:ext uri="{FF2B5EF4-FFF2-40B4-BE49-F238E27FC236}">
                    <a16:creationId xmlns:a16="http://schemas.microsoft.com/office/drawing/2014/main" id="{09C2980D-548E-BAF1-4B48-1DFBD18EE1F6}"/>
                  </a:ext>
                </a:extLst>
              </p14:cNvPr>
              <p14:cNvContentPartPr/>
              <p14:nvPr/>
            </p14:nvContentPartPr>
            <p14:xfrm>
              <a:off x="4653602" y="2271890"/>
              <a:ext cx="360" cy="360"/>
            </p14:xfrm>
          </p:contentPart>
        </mc:Choice>
        <mc:Fallback xmlns="">
          <p:pic>
            <p:nvPicPr>
              <p:cNvPr id="109" name="Ink 108">
                <a:extLst>
                  <a:ext uri="{FF2B5EF4-FFF2-40B4-BE49-F238E27FC236}">
                    <a16:creationId xmlns:a16="http://schemas.microsoft.com/office/drawing/2014/main" id="{125B9A2B-E72F-E00F-BEE6-3FF6AA8D4A3A}"/>
                  </a:ext>
                </a:extLst>
              </p:cNvPr>
              <p:cNvPicPr/>
              <p:nvPr/>
            </p:nvPicPr>
            <p:blipFill>
              <a:blip r:embed="rId163"/>
              <a:stretch>
                <a:fillRect/>
              </a:stretch>
            </p:blipFill>
            <p:spPr>
              <a:xfrm>
                <a:off x="4617962" y="22002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0" name="Ink 109">
                <a:extLst>
                  <a:ext uri="{FF2B5EF4-FFF2-40B4-BE49-F238E27FC236}">
                    <a16:creationId xmlns:a16="http://schemas.microsoft.com/office/drawing/2014/main" id="{1BD65900-DD5D-E80E-C6CE-97FB4B175D0E}"/>
                  </a:ext>
                </a:extLst>
              </p14:cNvPr>
              <p14:cNvContentPartPr/>
              <p14:nvPr/>
            </p14:nvContentPartPr>
            <p14:xfrm>
              <a:off x="4722002" y="2279090"/>
              <a:ext cx="360" cy="360"/>
            </p14:xfrm>
          </p:contentPart>
        </mc:Choice>
        <mc:Fallback xmlns="">
          <p:pic>
            <p:nvPicPr>
              <p:cNvPr id="110" name="Ink 109">
                <a:extLst>
                  <a:ext uri="{FF2B5EF4-FFF2-40B4-BE49-F238E27FC236}">
                    <a16:creationId xmlns:a16="http://schemas.microsoft.com/office/drawing/2014/main" id="{112EF1FE-E801-5EF0-68F4-129C85D2921F}"/>
                  </a:ext>
                </a:extLst>
              </p:cNvPr>
              <p:cNvPicPr/>
              <p:nvPr/>
            </p:nvPicPr>
            <p:blipFill>
              <a:blip r:embed="rId163"/>
              <a:stretch>
                <a:fillRect/>
              </a:stretch>
            </p:blipFill>
            <p:spPr>
              <a:xfrm>
                <a:off x="4686002" y="220709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 name="Ink 12">
                <a:extLst>
                  <a:ext uri="{FF2B5EF4-FFF2-40B4-BE49-F238E27FC236}">
                    <a16:creationId xmlns:a16="http://schemas.microsoft.com/office/drawing/2014/main" id="{EEE359C1-E434-4BAC-17B2-A88B9EF0BF0E}"/>
                  </a:ext>
                </a:extLst>
              </p14:cNvPr>
              <p14:cNvContentPartPr/>
              <p14:nvPr/>
            </p14:nvContentPartPr>
            <p14:xfrm>
              <a:off x="1207528" y="4701457"/>
              <a:ext cx="551880" cy="360"/>
            </p14:xfrm>
          </p:contentPart>
        </mc:Choice>
        <mc:Fallback xmlns="">
          <p:pic>
            <p:nvPicPr>
              <p:cNvPr id="13" name="Ink 12">
                <a:extLst>
                  <a:ext uri="{FF2B5EF4-FFF2-40B4-BE49-F238E27FC236}">
                    <a16:creationId xmlns:a16="http://schemas.microsoft.com/office/drawing/2014/main" id="{BEC5D28B-59CE-F4B2-F647-3CBE9F4987F1}"/>
                  </a:ext>
                </a:extLst>
              </p:cNvPr>
              <p:cNvPicPr/>
              <p:nvPr/>
            </p:nvPicPr>
            <p:blipFill>
              <a:blip r:embed="rId182"/>
              <a:stretch>
                <a:fillRect/>
              </a:stretch>
            </p:blipFill>
            <p:spPr>
              <a:xfrm>
                <a:off x="1171888" y="4629457"/>
                <a:ext cx="623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3" name="Ink 32">
                <a:extLst>
                  <a:ext uri="{FF2B5EF4-FFF2-40B4-BE49-F238E27FC236}">
                    <a16:creationId xmlns:a16="http://schemas.microsoft.com/office/drawing/2014/main" id="{F2DACA6B-1A24-00A7-53B1-1571DF5E1227}"/>
                  </a:ext>
                </a:extLst>
              </p14:cNvPr>
              <p14:cNvContentPartPr/>
              <p14:nvPr/>
            </p14:nvContentPartPr>
            <p14:xfrm>
              <a:off x="1216168" y="4795777"/>
              <a:ext cx="542880" cy="27000"/>
            </p14:xfrm>
          </p:contentPart>
        </mc:Choice>
        <mc:Fallback xmlns="">
          <p:pic>
            <p:nvPicPr>
              <p:cNvPr id="33" name="Ink 32">
                <a:extLst>
                  <a:ext uri="{FF2B5EF4-FFF2-40B4-BE49-F238E27FC236}">
                    <a16:creationId xmlns:a16="http://schemas.microsoft.com/office/drawing/2014/main" id="{0FC28212-FC47-4098-743B-ED5B28C28B87}"/>
                  </a:ext>
                </a:extLst>
              </p:cNvPr>
              <p:cNvPicPr/>
              <p:nvPr/>
            </p:nvPicPr>
            <p:blipFill>
              <a:blip r:embed="rId184"/>
              <a:stretch>
                <a:fillRect/>
              </a:stretch>
            </p:blipFill>
            <p:spPr>
              <a:xfrm>
                <a:off x="1180168" y="4724137"/>
                <a:ext cx="614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6" name="Ink 75">
                <a:extLst>
                  <a:ext uri="{FF2B5EF4-FFF2-40B4-BE49-F238E27FC236}">
                    <a16:creationId xmlns:a16="http://schemas.microsoft.com/office/drawing/2014/main" id="{2D19955B-A83D-30F3-4741-AED0DB740BC9}"/>
                  </a:ext>
                </a:extLst>
              </p14:cNvPr>
              <p14:cNvContentPartPr/>
              <p14:nvPr/>
            </p14:nvContentPartPr>
            <p14:xfrm>
              <a:off x="4218208" y="4612897"/>
              <a:ext cx="404640" cy="19800"/>
            </p14:xfrm>
          </p:contentPart>
        </mc:Choice>
        <mc:Fallback xmlns="">
          <p:pic>
            <p:nvPicPr>
              <p:cNvPr id="76" name="Ink 75">
                <a:extLst>
                  <a:ext uri="{FF2B5EF4-FFF2-40B4-BE49-F238E27FC236}">
                    <a16:creationId xmlns:a16="http://schemas.microsoft.com/office/drawing/2014/main" id="{565019AC-FD78-B55E-4D4F-0E78078DBDEC}"/>
                  </a:ext>
                </a:extLst>
              </p:cNvPr>
              <p:cNvPicPr/>
              <p:nvPr/>
            </p:nvPicPr>
            <p:blipFill>
              <a:blip r:embed="rId186"/>
              <a:stretch>
                <a:fillRect/>
              </a:stretch>
            </p:blipFill>
            <p:spPr>
              <a:xfrm>
                <a:off x="4182568" y="4540897"/>
                <a:ext cx="476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1" name="Ink 110">
                <a:extLst>
                  <a:ext uri="{FF2B5EF4-FFF2-40B4-BE49-F238E27FC236}">
                    <a16:creationId xmlns:a16="http://schemas.microsoft.com/office/drawing/2014/main" id="{21D3FD79-818D-EBAB-EA32-BCFFF3058540}"/>
                  </a:ext>
                </a:extLst>
              </p14:cNvPr>
              <p14:cNvContentPartPr/>
              <p14:nvPr/>
            </p14:nvContentPartPr>
            <p14:xfrm>
              <a:off x="10187728" y="5287897"/>
              <a:ext cx="413280" cy="360"/>
            </p14:xfrm>
          </p:contentPart>
        </mc:Choice>
        <mc:Fallback xmlns="">
          <p:pic>
            <p:nvPicPr>
              <p:cNvPr id="111" name="Ink 110">
                <a:extLst>
                  <a:ext uri="{FF2B5EF4-FFF2-40B4-BE49-F238E27FC236}">
                    <a16:creationId xmlns:a16="http://schemas.microsoft.com/office/drawing/2014/main" id="{3A8ACA1A-8D31-9B07-989F-424901CC977C}"/>
                  </a:ext>
                </a:extLst>
              </p:cNvPr>
              <p:cNvPicPr/>
              <p:nvPr/>
            </p:nvPicPr>
            <p:blipFill>
              <a:blip r:embed="rId188"/>
              <a:stretch>
                <a:fillRect/>
              </a:stretch>
            </p:blipFill>
            <p:spPr>
              <a:xfrm>
                <a:off x="10151728" y="5215897"/>
                <a:ext cx="484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2" name="Ink 111">
                <a:extLst>
                  <a:ext uri="{FF2B5EF4-FFF2-40B4-BE49-F238E27FC236}">
                    <a16:creationId xmlns:a16="http://schemas.microsoft.com/office/drawing/2014/main" id="{F900DFAB-EDF1-C5BD-DCF4-7C58B41A76D7}"/>
                  </a:ext>
                </a:extLst>
              </p14:cNvPr>
              <p14:cNvContentPartPr/>
              <p14:nvPr/>
            </p14:nvContentPartPr>
            <p14:xfrm>
              <a:off x="10265128" y="5261977"/>
              <a:ext cx="360" cy="360"/>
            </p14:xfrm>
          </p:contentPart>
        </mc:Choice>
        <mc:Fallback xmlns="">
          <p:pic>
            <p:nvPicPr>
              <p:cNvPr id="112" name="Ink 111">
                <a:extLst>
                  <a:ext uri="{FF2B5EF4-FFF2-40B4-BE49-F238E27FC236}">
                    <a16:creationId xmlns:a16="http://schemas.microsoft.com/office/drawing/2014/main" id="{1B9C1353-3702-9BDC-C177-E9768CE9A2F2}"/>
                  </a:ext>
                </a:extLst>
              </p:cNvPr>
              <p:cNvPicPr/>
              <p:nvPr/>
            </p:nvPicPr>
            <p:blipFill>
              <a:blip r:embed="rId190"/>
              <a:stretch>
                <a:fillRect/>
              </a:stretch>
            </p:blipFill>
            <p:spPr>
              <a:xfrm>
                <a:off x="10229488" y="5190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3" name="Ink 112">
                <a:extLst>
                  <a:ext uri="{FF2B5EF4-FFF2-40B4-BE49-F238E27FC236}">
                    <a16:creationId xmlns:a16="http://schemas.microsoft.com/office/drawing/2014/main" id="{357A5D52-6828-5DF5-68ED-F0AFC9B1A542}"/>
                  </a:ext>
                </a:extLst>
              </p14:cNvPr>
              <p14:cNvContentPartPr/>
              <p14:nvPr/>
            </p14:nvContentPartPr>
            <p14:xfrm>
              <a:off x="10153168" y="5150017"/>
              <a:ext cx="482400" cy="360"/>
            </p14:xfrm>
          </p:contentPart>
        </mc:Choice>
        <mc:Fallback xmlns="">
          <p:pic>
            <p:nvPicPr>
              <p:cNvPr id="113" name="Ink 112">
                <a:extLst>
                  <a:ext uri="{FF2B5EF4-FFF2-40B4-BE49-F238E27FC236}">
                    <a16:creationId xmlns:a16="http://schemas.microsoft.com/office/drawing/2014/main" id="{85A4C40F-7A2C-408C-D1EC-E7B9C65D5194}"/>
                  </a:ext>
                </a:extLst>
              </p:cNvPr>
              <p:cNvPicPr/>
              <p:nvPr/>
            </p:nvPicPr>
            <p:blipFill>
              <a:blip r:embed="rId192"/>
              <a:stretch>
                <a:fillRect/>
              </a:stretch>
            </p:blipFill>
            <p:spPr>
              <a:xfrm>
                <a:off x="10117168" y="5078017"/>
                <a:ext cx="554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4" name="Ink 113">
                <a:extLst>
                  <a:ext uri="{FF2B5EF4-FFF2-40B4-BE49-F238E27FC236}">
                    <a16:creationId xmlns:a16="http://schemas.microsoft.com/office/drawing/2014/main" id="{963E1293-4B76-B603-4E90-0B8D5A47F35B}"/>
                  </a:ext>
                </a:extLst>
              </p14:cNvPr>
              <p14:cNvContentPartPr/>
              <p14:nvPr/>
            </p14:nvContentPartPr>
            <p14:xfrm>
              <a:off x="10196008" y="5029057"/>
              <a:ext cx="457200" cy="360"/>
            </p14:xfrm>
          </p:contentPart>
        </mc:Choice>
        <mc:Fallback xmlns="">
          <p:pic>
            <p:nvPicPr>
              <p:cNvPr id="114" name="Ink 113">
                <a:extLst>
                  <a:ext uri="{FF2B5EF4-FFF2-40B4-BE49-F238E27FC236}">
                    <a16:creationId xmlns:a16="http://schemas.microsoft.com/office/drawing/2014/main" id="{903A795D-8304-2336-D90C-FBF9BFD80FAA}"/>
                  </a:ext>
                </a:extLst>
              </p:cNvPr>
              <p:cNvPicPr/>
              <p:nvPr/>
            </p:nvPicPr>
            <p:blipFill>
              <a:blip r:embed="rId194"/>
              <a:stretch>
                <a:fillRect/>
              </a:stretch>
            </p:blipFill>
            <p:spPr>
              <a:xfrm>
                <a:off x="10160368" y="4957057"/>
                <a:ext cx="528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5" name="Ink 114">
                <a:extLst>
                  <a:ext uri="{FF2B5EF4-FFF2-40B4-BE49-F238E27FC236}">
                    <a16:creationId xmlns:a16="http://schemas.microsoft.com/office/drawing/2014/main" id="{22BA16D7-A71A-9585-C61C-3DFC1787EBC8}"/>
                  </a:ext>
                </a:extLst>
              </p14:cNvPr>
              <p14:cNvContentPartPr/>
              <p14:nvPr/>
            </p14:nvContentPartPr>
            <p14:xfrm>
              <a:off x="10178728" y="4923937"/>
              <a:ext cx="448200" cy="19800"/>
            </p14:xfrm>
          </p:contentPart>
        </mc:Choice>
        <mc:Fallback xmlns="">
          <p:pic>
            <p:nvPicPr>
              <p:cNvPr id="115" name="Ink 114">
                <a:extLst>
                  <a:ext uri="{FF2B5EF4-FFF2-40B4-BE49-F238E27FC236}">
                    <a16:creationId xmlns:a16="http://schemas.microsoft.com/office/drawing/2014/main" id="{FDF7857E-FE93-AD82-B2A8-A327FE65D7C1}"/>
                  </a:ext>
                </a:extLst>
              </p:cNvPr>
              <p:cNvPicPr/>
              <p:nvPr/>
            </p:nvPicPr>
            <p:blipFill>
              <a:blip r:embed="rId196"/>
              <a:stretch>
                <a:fillRect/>
              </a:stretch>
            </p:blipFill>
            <p:spPr>
              <a:xfrm>
                <a:off x="10143088" y="4852297"/>
                <a:ext cx="5198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17" name="Ink 116">
                <a:extLst>
                  <a:ext uri="{FF2B5EF4-FFF2-40B4-BE49-F238E27FC236}">
                    <a16:creationId xmlns:a16="http://schemas.microsoft.com/office/drawing/2014/main" id="{C59CED36-C6CA-A222-04E9-6A7E8448F15B}"/>
                  </a:ext>
                </a:extLst>
              </p14:cNvPr>
              <p14:cNvContentPartPr/>
              <p14:nvPr/>
            </p14:nvContentPartPr>
            <p14:xfrm>
              <a:off x="10161808" y="4787497"/>
              <a:ext cx="412560" cy="360"/>
            </p14:xfrm>
          </p:contentPart>
        </mc:Choice>
        <mc:Fallback xmlns="">
          <p:pic>
            <p:nvPicPr>
              <p:cNvPr id="117" name="Ink 116">
                <a:extLst>
                  <a:ext uri="{FF2B5EF4-FFF2-40B4-BE49-F238E27FC236}">
                    <a16:creationId xmlns:a16="http://schemas.microsoft.com/office/drawing/2014/main" id="{7462F68E-4452-47F3-0948-C77E94AD877F}"/>
                  </a:ext>
                </a:extLst>
              </p:cNvPr>
              <p:cNvPicPr/>
              <p:nvPr/>
            </p:nvPicPr>
            <p:blipFill>
              <a:blip r:embed="rId198"/>
              <a:stretch>
                <a:fillRect/>
              </a:stretch>
            </p:blipFill>
            <p:spPr>
              <a:xfrm>
                <a:off x="10126168" y="4715497"/>
                <a:ext cx="484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8" name="Ink 117">
                <a:extLst>
                  <a:ext uri="{FF2B5EF4-FFF2-40B4-BE49-F238E27FC236}">
                    <a16:creationId xmlns:a16="http://schemas.microsoft.com/office/drawing/2014/main" id="{AE378D7C-28E0-27A8-DD2F-ECFB6C3C894B}"/>
                  </a:ext>
                </a:extLst>
              </p14:cNvPr>
              <p14:cNvContentPartPr/>
              <p14:nvPr/>
            </p14:nvContentPartPr>
            <p14:xfrm>
              <a:off x="10144528" y="4580497"/>
              <a:ext cx="491040" cy="360"/>
            </p14:xfrm>
          </p:contentPart>
        </mc:Choice>
        <mc:Fallback xmlns="">
          <p:pic>
            <p:nvPicPr>
              <p:cNvPr id="118" name="Ink 117">
                <a:extLst>
                  <a:ext uri="{FF2B5EF4-FFF2-40B4-BE49-F238E27FC236}">
                    <a16:creationId xmlns:a16="http://schemas.microsoft.com/office/drawing/2014/main" id="{EF5FD4C3-1063-2A22-9D6B-733B8A581095}"/>
                  </a:ext>
                </a:extLst>
              </p:cNvPr>
              <p:cNvPicPr/>
              <p:nvPr/>
            </p:nvPicPr>
            <p:blipFill>
              <a:blip r:embed="rId200"/>
              <a:stretch>
                <a:fillRect/>
              </a:stretch>
            </p:blipFill>
            <p:spPr>
              <a:xfrm>
                <a:off x="10108888" y="4508497"/>
                <a:ext cx="562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9" name="Ink 118">
                <a:extLst>
                  <a:ext uri="{FF2B5EF4-FFF2-40B4-BE49-F238E27FC236}">
                    <a16:creationId xmlns:a16="http://schemas.microsoft.com/office/drawing/2014/main" id="{8085386A-5753-50D8-7D25-5A91A53B8884}"/>
                  </a:ext>
                </a:extLst>
              </p14:cNvPr>
              <p14:cNvContentPartPr/>
              <p14:nvPr/>
            </p14:nvContentPartPr>
            <p14:xfrm>
              <a:off x="3519448" y="5736457"/>
              <a:ext cx="306360" cy="3600"/>
            </p14:xfrm>
          </p:contentPart>
        </mc:Choice>
        <mc:Fallback xmlns="">
          <p:pic>
            <p:nvPicPr>
              <p:cNvPr id="119" name="Ink 118">
                <a:extLst>
                  <a:ext uri="{FF2B5EF4-FFF2-40B4-BE49-F238E27FC236}">
                    <a16:creationId xmlns:a16="http://schemas.microsoft.com/office/drawing/2014/main" id="{C4DC3C52-5B2E-D5D4-878A-4C88AC73E451}"/>
                  </a:ext>
                </a:extLst>
              </p:cNvPr>
              <p:cNvPicPr/>
              <p:nvPr/>
            </p:nvPicPr>
            <p:blipFill>
              <a:blip r:embed="rId202"/>
              <a:stretch>
                <a:fillRect/>
              </a:stretch>
            </p:blipFill>
            <p:spPr>
              <a:xfrm>
                <a:off x="3483808" y="5664817"/>
                <a:ext cx="378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0" name="Ink 119">
                <a:extLst>
                  <a:ext uri="{FF2B5EF4-FFF2-40B4-BE49-F238E27FC236}">
                    <a16:creationId xmlns:a16="http://schemas.microsoft.com/office/drawing/2014/main" id="{16F3556E-E272-6FD7-3F7D-D6D54FCF8668}"/>
                  </a:ext>
                </a:extLst>
              </p14:cNvPr>
              <p14:cNvContentPartPr/>
              <p14:nvPr/>
            </p14:nvContentPartPr>
            <p14:xfrm>
              <a:off x="4105888" y="5900257"/>
              <a:ext cx="456840" cy="52920"/>
            </p14:xfrm>
          </p:contentPart>
        </mc:Choice>
        <mc:Fallback xmlns="">
          <p:pic>
            <p:nvPicPr>
              <p:cNvPr id="120" name="Ink 119">
                <a:extLst>
                  <a:ext uri="{FF2B5EF4-FFF2-40B4-BE49-F238E27FC236}">
                    <a16:creationId xmlns:a16="http://schemas.microsoft.com/office/drawing/2014/main" id="{B74CD297-645D-DE26-0A80-5F7701E3C8A3}"/>
                  </a:ext>
                </a:extLst>
              </p:cNvPr>
              <p:cNvPicPr/>
              <p:nvPr/>
            </p:nvPicPr>
            <p:blipFill>
              <a:blip r:embed="rId204"/>
              <a:stretch>
                <a:fillRect/>
              </a:stretch>
            </p:blipFill>
            <p:spPr>
              <a:xfrm>
                <a:off x="4070248" y="5828257"/>
                <a:ext cx="52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 name="Ink 123">
                <a:extLst>
                  <a:ext uri="{FF2B5EF4-FFF2-40B4-BE49-F238E27FC236}">
                    <a16:creationId xmlns:a16="http://schemas.microsoft.com/office/drawing/2014/main" id="{4D31AA4B-7DDF-AA8C-4040-82D8D6F65F51}"/>
                  </a:ext>
                </a:extLst>
              </p14:cNvPr>
              <p14:cNvContentPartPr/>
              <p14:nvPr/>
            </p14:nvContentPartPr>
            <p14:xfrm>
              <a:off x="1216168" y="5158297"/>
              <a:ext cx="568800" cy="18360"/>
            </p14:xfrm>
          </p:contentPart>
        </mc:Choice>
        <mc:Fallback xmlns="">
          <p:pic>
            <p:nvPicPr>
              <p:cNvPr id="124" name="Ink 123">
                <a:extLst>
                  <a:ext uri="{FF2B5EF4-FFF2-40B4-BE49-F238E27FC236}">
                    <a16:creationId xmlns:a16="http://schemas.microsoft.com/office/drawing/2014/main" id="{9EA07337-E554-0A1D-7FB9-6C84585189F8}"/>
                  </a:ext>
                </a:extLst>
              </p:cNvPr>
              <p:cNvPicPr/>
              <p:nvPr/>
            </p:nvPicPr>
            <p:blipFill>
              <a:blip r:embed="rId210"/>
              <a:stretch>
                <a:fillRect/>
              </a:stretch>
            </p:blipFill>
            <p:spPr>
              <a:xfrm>
                <a:off x="1180168" y="5086297"/>
                <a:ext cx="640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Ink 124">
                <a:extLst>
                  <a:ext uri="{FF2B5EF4-FFF2-40B4-BE49-F238E27FC236}">
                    <a16:creationId xmlns:a16="http://schemas.microsoft.com/office/drawing/2014/main" id="{3298C5C7-5CB3-2090-0AB9-39A93B85F5C7}"/>
                  </a:ext>
                </a:extLst>
              </p14:cNvPr>
              <p14:cNvContentPartPr/>
              <p14:nvPr/>
            </p14:nvContentPartPr>
            <p14:xfrm>
              <a:off x="1207528" y="5236057"/>
              <a:ext cx="556560" cy="360"/>
            </p14:xfrm>
          </p:contentPart>
        </mc:Choice>
        <mc:Fallback xmlns="">
          <p:pic>
            <p:nvPicPr>
              <p:cNvPr id="125" name="Ink 124">
                <a:extLst>
                  <a:ext uri="{FF2B5EF4-FFF2-40B4-BE49-F238E27FC236}">
                    <a16:creationId xmlns:a16="http://schemas.microsoft.com/office/drawing/2014/main" id="{23EB3736-1191-D17A-E0DF-075ADD18F340}"/>
                  </a:ext>
                </a:extLst>
              </p:cNvPr>
              <p:cNvPicPr/>
              <p:nvPr/>
            </p:nvPicPr>
            <p:blipFill>
              <a:blip r:embed="rId212"/>
              <a:stretch>
                <a:fillRect/>
              </a:stretch>
            </p:blipFill>
            <p:spPr>
              <a:xfrm>
                <a:off x="1171888" y="5164057"/>
                <a:ext cx="62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6" name="Ink 125">
                <a:extLst>
                  <a:ext uri="{FF2B5EF4-FFF2-40B4-BE49-F238E27FC236}">
                    <a16:creationId xmlns:a16="http://schemas.microsoft.com/office/drawing/2014/main" id="{0DC25F05-6F5D-C3D3-E438-2CE2A11062DF}"/>
                  </a:ext>
                </a:extLst>
              </p14:cNvPr>
              <p14:cNvContentPartPr/>
              <p14:nvPr/>
            </p14:nvContentPartPr>
            <p14:xfrm>
              <a:off x="10147050" y="1219050"/>
              <a:ext cx="126720" cy="360"/>
            </p14:xfrm>
          </p:contentPart>
        </mc:Choice>
        <mc:Fallback xmlns="">
          <p:pic>
            <p:nvPicPr>
              <p:cNvPr id="126" name="Ink 125">
                <a:extLst>
                  <a:ext uri="{FF2B5EF4-FFF2-40B4-BE49-F238E27FC236}">
                    <a16:creationId xmlns:a16="http://schemas.microsoft.com/office/drawing/2014/main" id="{0CA6984F-4033-7D11-A71C-9D2EA0E203D4}"/>
                  </a:ext>
                </a:extLst>
              </p:cNvPr>
              <p:cNvPicPr/>
              <p:nvPr/>
            </p:nvPicPr>
            <p:blipFill>
              <a:blip r:embed="rId214"/>
              <a:stretch>
                <a:fillRect/>
              </a:stretch>
            </p:blipFill>
            <p:spPr>
              <a:xfrm>
                <a:off x="10111410" y="1147410"/>
                <a:ext cx="198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7" name="Ink 126">
                <a:extLst>
                  <a:ext uri="{FF2B5EF4-FFF2-40B4-BE49-F238E27FC236}">
                    <a16:creationId xmlns:a16="http://schemas.microsoft.com/office/drawing/2014/main" id="{CD2B1E1E-C7D6-BA95-6989-41E767722E1D}"/>
                  </a:ext>
                </a:extLst>
              </p14:cNvPr>
              <p14:cNvContentPartPr/>
              <p14:nvPr/>
            </p14:nvContentPartPr>
            <p14:xfrm>
              <a:off x="5048010" y="1949130"/>
              <a:ext cx="105120" cy="360"/>
            </p14:xfrm>
          </p:contentPart>
        </mc:Choice>
        <mc:Fallback xmlns="">
          <p:pic>
            <p:nvPicPr>
              <p:cNvPr id="127" name="Ink 126">
                <a:extLst>
                  <a:ext uri="{FF2B5EF4-FFF2-40B4-BE49-F238E27FC236}">
                    <a16:creationId xmlns:a16="http://schemas.microsoft.com/office/drawing/2014/main" id="{5A19D914-4EE9-5DB7-9089-31193A02F0E5}"/>
                  </a:ext>
                </a:extLst>
              </p:cNvPr>
              <p:cNvPicPr/>
              <p:nvPr/>
            </p:nvPicPr>
            <p:blipFill>
              <a:blip r:embed="rId216"/>
              <a:stretch>
                <a:fillRect/>
              </a:stretch>
            </p:blipFill>
            <p:spPr>
              <a:xfrm>
                <a:off x="5012370" y="1877490"/>
                <a:ext cx="176760" cy="144000"/>
              </a:xfrm>
              <a:prstGeom prst="rect">
                <a:avLst/>
              </a:prstGeom>
            </p:spPr>
          </p:pic>
        </mc:Fallback>
      </mc:AlternateContent>
      <p:sp>
        <p:nvSpPr>
          <p:cNvPr id="128" name="Rectangle: Rounded Corners 127">
            <a:extLst>
              <a:ext uri="{FF2B5EF4-FFF2-40B4-BE49-F238E27FC236}">
                <a16:creationId xmlns:a16="http://schemas.microsoft.com/office/drawing/2014/main" id="{CE176FA5-0ADF-7987-63F4-A25BE3D016FE}"/>
              </a:ext>
            </a:extLst>
          </p:cNvPr>
          <p:cNvSpPr/>
          <p:nvPr/>
        </p:nvSpPr>
        <p:spPr>
          <a:xfrm rot="5400000">
            <a:off x="3520199" y="766566"/>
            <a:ext cx="2837825" cy="2261089"/>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3600" b="1" dirty="0">
              <a:solidFill>
                <a:schemeClr val="tx1"/>
              </a:solidFill>
            </a:endParaRPr>
          </a:p>
          <a:p>
            <a:pPr algn="ctr"/>
            <a:endParaRPr lang="en-GB" sz="3600" b="1" dirty="0">
              <a:solidFill>
                <a:schemeClr val="tx1"/>
              </a:solidFill>
            </a:endParaRPr>
          </a:p>
          <a:p>
            <a:pPr algn="ctr"/>
            <a:endParaRPr lang="en-GB" sz="3600" b="1" dirty="0">
              <a:solidFill>
                <a:schemeClr val="tx1"/>
              </a:solidFill>
            </a:endParaRPr>
          </a:p>
          <a:p>
            <a:pPr algn="ctr"/>
            <a:endParaRPr lang="en-GB" sz="2800" b="1" dirty="0">
              <a:solidFill>
                <a:schemeClr val="tx1"/>
              </a:solidFill>
            </a:endParaRPr>
          </a:p>
          <a:p>
            <a:pPr algn="ctr"/>
            <a:r>
              <a:rPr lang="en-GB" sz="2800" b="1" dirty="0">
                <a:solidFill>
                  <a:srgbClr val="00B050"/>
                </a:solidFill>
              </a:rPr>
              <a:t>Divide by 9 </a:t>
            </a:r>
            <a:r>
              <a:rPr lang="en-GB" sz="2800" b="1" dirty="0" err="1">
                <a:solidFill>
                  <a:srgbClr val="00B050"/>
                </a:solidFill>
              </a:rPr>
              <a:t>CharacterClock</a:t>
            </a:r>
            <a:r>
              <a:rPr lang="en-GB" sz="2800" b="1" dirty="0">
                <a:solidFill>
                  <a:srgbClr val="00B050"/>
                </a:solidFill>
              </a:rPr>
              <a:t> &amp; Q5 S/L Latch</a:t>
            </a:r>
          </a:p>
          <a:p>
            <a:pPr algn="ctr"/>
            <a:endParaRPr lang="en-GB" sz="2800" b="1" dirty="0">
              <a:solidFill>
                <a:srgbClr val="00B050"/>
              </a:solidFill>
            </a:endParaRPr>
          </a:p>
          <a:p>
            <a:pPr algn="ctr"/>
            <a:endParaRPr lang="en-GB" sz="2800" b="1" dirty="0">
              <a:solidFill>
                <a:srgbClr val="00B050"/>
              </a:solidFill>
            </a:endParaRPr>
          </a:p>
          <a:p>
            <a:pPr algn="ctr"/>
            <a:endParaRPr lang="en-GB" sz="2800" b="1" dirty="0">
              <a:solidFill>
                <a:srgbClr val="00B050"/>
              </a:solidFill>
            </a:endParaRPr>
          </a:p>
          <a:p>
            <a:pPr algn="ctr"/>
            <a:endParaRPr lang="en-GB" sz="2800" b="1" dirty="0">
              <a:solidFill>
                <a:srgbClr val="00B050"/>
              </a:solidFill>
            </a:endParaRPr>
          </a:p>
          <a:p>
            <a:pPr algn="ctr"/>
            <a:endParaRPr lang="en-GB" sz="3600" b="1" dirty="0">
              <a:solidFill>
                <a:srgbClr val="00B050"/>
              </a:solidFill>
            </a:endParaRPr>
          </a:p>
          <a:p>
            <a:pPr algn="ctr"/>
            <a:endParaRPr lang="en-GB" sz="3600" b="1" dirty="0">
              <a:solidFill>
                <a:srgbClr val="00B050"/>
              </a:solidFill>
            </a:endParaRPr>
          </a:p>
          <a:p>
            <a:pPr algn="ctr"/>
            <a:endParaRPr lang="en-GB" sz="3600" b="1" dirty="0">
              <a:solidFill>
                <a:srgbClr val="00B050"/>
              </a:solidFill>
            </a:endParaRPr>
          </a:p>
        </p:txBody>
      </p:sp>
      <mc:AlternateContent xmlns:mc="http://schemas.openxmlformats.org/markup-compatibility/2006" xmlns:p14="http://schemas.microsoft.com/office/powerpoint/2010/main">
        <mc:Choice Requires="p14">
          <p:contentPart p14:bwMode="auto" r:id="rId217">
            <p14:nvContentPartPr>
              <p14:cNvPr id="22" name="Ink 21">
                <a:extLst>
                  <a:ext uri="{FF2B5EF4-FFF2-40B4-BE49-F238E27FC236}">
                    <a16:creationId xmlns:a16="http://schemas.microsoft.com/office/drawing/2014/main" id="{A0E8D55E-A9CB-D5EB-D9FD-A7778CE4B1C5}"/>
                  </a:ext>
                </a:extLst>
              </p14:cNvPr>
              <p14:cNvContentPartPr/>
              <p14:nvPr/>
            </p14:nvContentPartPr>
            <p14:xfrm>
              <a:off x="1166537" y="3719855"/>
              <a:ext cx="551160" cy="17640"/>
            </p14:xfrm>
          </p:contentPart>
        </mc:Choice>
        <mc:Fallback xmlns="">
          <p:pic>
            <p:nvPicPr>
              <p:cNvPr id="22" name="Ink 21">
                <a:extLst>
                  <a:ext uri="{FF2B5EF4-FFF2-40B4-BE49-F238E27FC236}">
                    <a16:creationId xmlns:a16="http://schemas.microsoft.com/office/drawing/2014/main" id="{691E16CA-47B4-3D14-D78D-5F052C22BB04}"/>
                  </a:ext>
                </a:extLst>
              </p:cNvPr>
              <p:cNvPicPr/>
              <p:nvPr/>
            </p:nvPicPr>
            <p:blipFill>
              <a:blip r:embed="rId220"/>
              <a:stretch>
                <a:fillRect/>
              </a:stretch>
            </p:blipFill>
            <p:spPr>
              <a:xfrm>
                <a:off x="1130897" y="3647855"/>
                <a:ext cx="622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4" name="Ink 23">
                <a:extLst>
                  <a:ext uri="{FF2B5EF4-FFF2-40B4-BE49-F238E27FC236}">
                    <a16:creationId xmlns:a16="http://schemas.microsoft.com/office/drawing/2014/main" id="{3E634380-0A4D-BDF1-55E9-72AA913AC37B}"/>
                  </a:ext>
                </a:extLst>
              </p14:cNvPr>
              <p14:cNvContentPartPr/>
              <p14:nvPr/>
            </p14:nvContentPartPr>
            <p14:xfrm>
              <a:off x="5257788" y="4279655"/>
              <a:ext cx="401040" cy="24480"/>
            </p14:xfrm>
          </p:contentPart>
        </mc:Choice>
        <mc:Fallback xmlns="">
          <p:pic>
            <p:nvPicPr>
              <p:cNvPr id="24" name="Ink 23">
                <a:extLst>
                  <a:ext uri="{FF2B5EF4-FFF2-40B4-BE49-F238E27FC236}">
                    <a16:creationId xmlns:a16="http://schemas.microsoft.com/office/drawing/2014/main" id="{3E634380-0A4D-BDF1-55E9-72AA913AC37B}"/>
                  </a:ext>
                </a:extLst>
              </p:cNvPr>
              <p:cNvPicPr/>
              <p:nvPr/>
            </p:nvPicPr>
            <p:blipFill>
              <a:blip r:embed="rId222"/>
              <a:stretch>
                <a:fillRect/>
              </a:stretch>
            </p:blipFill>
            <p:spPr>
              <a:xfrm>
                <a:off x="5221788" y="4208015"/>
                <a:ext cx="4726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6" name="Ink 115">
                <a:extLst>
                  <a:ext uri="{FF2B5EF4-FFF2-40B4-BE49-F238E27FC236}">
                    <a16:creationId xmlns:a16="http://schemas.microsoft.com/office/drawing/2014/main" id="{79C3581F-F8AF-EFBC-222E-6AA4E8747120}"/>
                  </a:ext>
                </a:extLst>
              </p14:cNvPr>
              <p14:cNvContentPartPr/>
              <p14:nvPr/>
            </p14:nvContentPartPr>
            <p14:xfrm>
              <a:off x="5249508" y="4390535"/>
              <a:ext cx="449280" cy="31320"/>
            </p14:xfrm>
          </p:contentPart>
        </mc:Choice>
        <mc:Fallback xmlns="">
          <p:pic>
            <p:nvPicPr>
              <p:cNvPr id="116" name="Ink 115">
                <a:extLst>
                  <a:ext uri="{FF2B5EF4-FFF2-40B4-BE49-F238E27FC236}">
                    <a16:creationId xmlns:a16="http://schemas.microsoft.com/office/drawing/2014/main" id="{79C3581F-F8AF-EFBC-222E-6AA4E8747120}"/>
                  </a:ext>
                </a:extLst>
              </p:cNvPr>
              <p:cNvPicPr/>
              <p:nvPr/>
            </p:nvPicPr>
            <p:blipFill>
              <a:blip r:embed="rId224"/>
              <a:stretch>
                <a:fillRect/>
              </a:stretch>
            </p:blipFill>
            <p:spPr>
              <a:xfrm>
                <a:off x="5213868" y="4318535"/>
                <a:ext cx="520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0" name="Ink 129">
                <a:extLst>
                  <a:ext uri="{FF2B5EF4-FFF2-40B4-BE49-F238E27FC236}">
                    <a16:creationId xmlns:a16="http://schemas.microsoft.com/office/drawing/2014/main" id="{52B236D3-50D8-890A-247B-D22AB703313D}"/>
                  </a:ext>
                </a:extLst>
              </p14:cNvPr>
              <p14:cNvContentPartPr/>
              <p14:nvPr/>
            </p14:nvContentPartPr>
            <p14:xfrm>
              <a:off x="5265348" y="4483415"/>
              <a:ext cx="417600" cy="10080"/>
            </p14:xfrm>
          </p:contentPart>
        </mc:Choice>
        <mc:Fallback xmlns="">
          <p:pic>
            <p:nvPicPr>
              <p:cNvPr id="130" name="Ink 129">
                <a:extLst>
                  <a:ext uri="{FF2B5EF4-FFF2-40B4-BE49-F238E27FC236}">
                    <a16:creationId xmlns:a16="http://schemas.microsoft.com/office/drawing/2014/main" id="{52B236D3-50D8-890A-247B-D22AB703313D}"/>
                  </a:ext>
                </a:extLst>
              </p:cNvPr>
              <p:cNvPicPr/>
              <p:nvPr/>
            </p:nvPicPr>
            <p:blipFill>
              <a:blip r:embed="rId226"/>
              <a:stretch>
                <a:fillRect/>
              </a:stretch>
            </p:blipFill>
            <p:spPr>
              <a:xfrm>
                <a:off x="5229708" y="4411415"/>
                <a:ext cx="489240" cy="153720"/>
              </a:xfrm>
              <a:prstGeom prst="rect">
                <a:avLst/>
              </a:prstGeom>
            </p:spPr>
          </p:pic>
        </mc:Fallback>
      </mc:AlternateContent>
      <p:sp>
        <p:nvSpPr>
          <p:cNvPr id="131" name="TextBox 130">
            <a:extLst>
              <a:ext uri="{FF2B5EF4-FFF2-40B4-BE49-F238E27FC236}">
                <a16:creationId xmlns:a16="http://schemas.microsoft.com/office/drawing/2014/main" id="{9DEF3B13-53B2-99CF-5EE5-5DDBB404CD27}"/>
              </a:ext>
            </a:extLst>
          </p:cNvPr>
          <p:cNvSpPr txBox="1"/>
          <p:nvPr/>
        </p:nvSpPr>
        <p:spPr>
          <a:xfrm>
            <a:off x="70525" y="6142044"/>
            <a:ext cx="3256805" cy="523220"/>
          </a:xfrm>
          <a:prstGeom prst="rect">
            <a:avLst/>
          </a:prstGeom>
          <a:solidFill>
            <a:srgbClr val="FFFF00"/>
          </a:solidFill>
          <a:ln>
            <a:solidFill>
              <a:schemeClr val="accent1"/>
            </a:solidFill>
          </a:ln>
        </p:spPr>
        <p:txBody>
          <a:bodyPr wrap="square" rtlCol="0">
            <a:spAutoFit/>
          </a:bodyPr>
          <a:lstStyle/>
          <a:p>
            <a:r>
              <a:rPr lang="en-US" sz="1400" dirty="0"/>
              <a:t>U43 is a 74S32 Quad OR gate, this works out to be a NOR which is wrong!</a:t>
            </a:r>
          </a:p>
        </p:txBody>
      </p:sp>
      <p:cxnSp>
        <p:nvCxnSpPr>
          <p:cNvPr id="133" name="Straight Arrow Connector 132">
            <a:extLst>
              <a:ext uri="{FF2B5EF4-FFF2-40B4-BE49-F238E27FC236}">
                <a16:creationId xmlns:a16="http://schemas.microsoft.com/office/drawing/2014/main" id="{E6B0F5D1-225C-76D4-7F20-ADF0BA5C19FD}"/>
              </a:ext>
            </a:extLst>
          </p:cNvPr>
          <p:cNvCxnSpPr>
            <a:cxnSpLocks/>
          </p:cNvCxnSpPr>
          <p:nvPr/>
        </p:nvCxnSpPr>
        <p:spPr>
          <a:xfrm flipV="1">
            <a:off x="1717697" y="4528341"/>
            <a:ext cx="3656011" cy="1607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E1CD8748-0C61-80E1-C12F-EC89723F2AB2}"/>
              </a:ext>
            </a:extLst>
          </p:cNvPr>
          <p:cNvSpPr txBox="1"/>
          <p:nvPr/>
        </p:nvSpPr>
        <p:spPr>
          <a:xfrm>
            <a:off x="8017602" y="5486227"/>
            <a:ext cx="3719073" cy="954107"/>
          </a:xfrm>
          <a:prstGeom prst="rect">
            <a:avLst/>
          </a:prstGeom>
          <a:solidFill>
            <a:srgbClr val="FFFF00"/>
          </a:solidFill>
          <a:ln>
            <a:solidFill>
              <a:schemeClr val="accent1"/>
            </a:solidFill>
          </a:ln>
        </p:spPr>
        <p:txBody>
          <a:bodyPr wrap="square" rtlCol="0">
            <a:spAutoFit/>
          </a:bodyPr>
          <a:lstStyle/>
          <a:p>
            <a:r>
              <a:rPr lang="en-US" sz="1400" dirty="0"/>
              <a:t>-CLR Video goes low when both delayed DE 1Q and 3Q outputs are low, goes high on 1Q low to high. Used to clear some Flip flops and latches. May need to delay HS and VS by 1 CCLK.</a:t>
            </a:r>
          </a:p>
        </p:txBody>
      </p:sp>
      <mc:AlternateContent xmlns:mc="http://schemas.openxmlformats.org/markup-compatibility/2006" xmlns:p14="http://schemas.microsoft.com/office/powerpoint/2010/main">
        <mc:Choice Requires="p14">
          <p:contentPart p14:bwMode="auto" r:id="rId227">
            <p14:nvContentPartPr>
              <p14:cNvPr id="136" name="Ink 135">
                <a:extLst>
                  <a:ext uri="{FF2B5EF4-FFF2-40B4-BE49-F238E27FC236}">
                    <a16:creationId xmlns:a16="http://schemas.microsoft.com/office/drawing/2014/main" id="{36B63395-0BFC-99DA-0D85-5DFEAF717E2D}"/>
                  </a:ext>
                </a:extLst>
              </p14:cNvPr>
              <p14:cNvContentPartPr/>
              <p14:nvPr/>
            </p14:nvContentPartPr>
            <p14:xfrm>
              <a:off x="10105548" y="4358855"/>
              <a:ext cx="577440" cy="26280"/>
            </p14:xfrm>
          </p:contentPart>
        </mc:Choice>
        <mc:Fallback xmlns="">
          <p:pic>
            <p:nvPicPr>
              <p:cNvPr id="136" name="Ink 135">
                <a:extLst>
                  <a:ext uri="{FF2B5EF4-FFF2-40B4-BE49-F238E27FC236}">
                    <a16:creationId xmlns:a16="http://schemas.microsoft.com/office/drawing/2014/main" id="{36B63395-0BFC-99DA-0D85-5DFEAF717E2D}"/>
                  </a:ext>
                </a:extLst>
              </p:cNvPr>
              <p:cNvPicPr/>
              <p:nvPr/>
            </p:nvPicPr>
            <p:blipFill>
              <a:blip r:embed="rId228"/>
              <a:stretch>
                <a:fillRect/>
              </a:stretch>
            </p:blipFill>
            <p:spPr>
              <a:xfrm>
                <a:off x="10069908" y="4286855"/>
                <a:ext cx="649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8" name="Ink 137">
                <a:extLst>
                  <a:ext uri="{FF2B5EF4-FFF2-40B4-BE49-F238E27FC236}">
                    <a16:creationId xmlns:a16="http://schemas.microsoft.com/office/drawing/2014/main" id="{3D99AF19-88D9-D7F3-2009-FD7441A22284}"/>
                  </a:ext>
                </a:extLst>
              </p14:cNvPr>
              <p14:cNvContentPartPr/>
              <p14:nvPr/>
            </p14:nvContentPartPr>
            <p14:xfrm>
              <a:off x="10136868" y="4192535"/>
              <a:ext cx="288000" cy="24840"/>
            </p14:xfrm>
          </p:contentPart>
        </mc:Choice>
        <mc:Fallback xmlns="">
          <p:pic>
            <p:nvPicPr>
              <p:cNvPr id="138" name="Ink 137">
                <a:extLst>
                  <a:ext uri="{FF2B5EF4-FFF2-40B4-BE49-F238E27FC236}">
                    <a16:creationId xmlns:a16="http://schemas.microsoft.com/office/drawing/2014/main" id="{3D99AF19-88D9-D7F3-2009-FD7441A22284}"/>
                  </a:ext>
                </a:extLst>
              </p:cNvPr>
              <p:cNvPicPr/>
              <p:nvPr/>
            </p:nvPicPr>
            <p:blipFill>
              <a:blip r:embed="rId230"/>
              <a:stretch>
                <a:fillRect/>
              </a:stretch>
            </p:blipFill>
            <p:spPr>
              <a:xfrm>
                <a:off x="10101228" y="4120535"/>
                <a:ext cx="359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9" name="Ink 138">
                <a:extLst>
                  <a:ext uri="{FF2B5EF4-FFF2-40B4-BE49-F238E27FC236}">
                    <a16:creationId xmlns:a16="http://schemas.microsoft.com/office/drawing/2014/main" id="{774C1F32-617D-8305-5822-61F9D56248BF}"/>
                  </a:ext>
                </a:extLst>
              </p14:cNvPr>
              <p14:cNvContentPartPr/>
              <p14:nvPr/>
            </p14:nvContentPartPr>
            <p14:xfrm>
              <a:off x="3350148" y="3996335"/>
              <a:ext cx="275400" cy="360"/>
            </p14:xfrm>
          </p:contentPart>
        </mc:Choice>
        <mc:Fallback xmlns="">
          <p:pic>
            <p:nvPicPr>
              <p:cNvPr id="139" name="Ink 138">
                <a:extLst>
                  <a:ext uri="{FF2B5EF4-FFF2-40B4-BE49-F238E27FC236}">
                    <a16:creationId xmlns:a16="http://schemas.microsoft.com/office/drawing/2014/main" id="{774C1F32-617D-8305-5822-61F9D56248BF}"/>
                  </a:ext>
                </a:extLst>
              </p:cNvPr>
              <p:cNvPicPr/>
              <p:nvPr/>
            </p:nvPicPr>
            <p:blipFill>
              <a:blip r:embed="rId232"/>
              <a:stretch>
                <a:fillRect/>
              </a:stretch>
            </p:blipFill>
            <p:spPr>
              <a:xfrm>
                <a:off x="3314148" y="3924335"/>
                <a:ext cx="347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0" name="Ink 139">
                <a:extLst>
                  <a:ext uri="{FF2B5EF4-FFF2-40B4-BE49-F238E27FC236}">
                    <a16:creationId xmlns:a16="http://schemas.microsoft.com/office/drawing/2014/main" id="{CC2B53C8-838D-AD52-AB75-AA493A576C3A}"/>
                  </a:ext>
                </a:extLst>
              </p14:cNvPr>
              <p14:cNvContentPartPr/>
              <p14:nvPr/>
            </p14:nvContentPartPr>
            <p14:xfrm>
              <a:off x="2711508" y="3940175"/>
              <a:ext cx="228240" cy="12600"/>
            </p14:xfrm>
          </p:contentPart>
        </mc:Choice>
        <mc:Fallback xmlns="">
          <p:pic>
            <p:nvPicPr>
              <p:cNvPr id="140" name="Ink 139">
                <a:extLst>
                  <a:ext uri="{FF2B5EF4-FFF2-40B4-BE49-F238E27FC236}">
                    <a16:creationId xmlns:a16="http://schemas.microsoft.com/office/drawing/2014/main" id="{CC2B53C8-838D-AD52-AB75-AA493A576C3A}"/>
                  </a:ext>
                </a:extLst>
              </p:cNvPr>
              <p:cNvPicPr/>
              <p:nvPr/>
            </p:nvPicPr>
            <p:blipFill>
              <a:blip r:embed="rId234"/>
              <a:stretch>
                <a:fillRect/>
              </a:stretch>
            </p:blipFill>
            <p:spPr>
              <a:xfrm>
                <a:off x="2675868" y="3868535"/>
                <a:ext cx="299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1" name="Ink 140">
                <a:extLst>
                  <a:ext uri="{FF2B5EF4-FFF2-40B4-BE49-F238E27FC236}">
                    <a16:creationId xmlns:a16="http://schemas.microsoft.com/office/drawing/2014/main" id="{AEA96E9A-02B6-E42C-6F1F-22DEFD09A1F9}"/>
                  </a:ext>
                </a:extLst>
              </p14:cNvPr>
              <p14:cNvContentPartPr/>
              <p14:nvPr/>
            </p14:nvContentPartPr>
            <p14:xfrm>
              <a:off x="2766588" y="3760175"/>
              <a:ext cx="228240" cy="360"/>
            </p14:xfrm>
          </p:contentPart>
        </mc:Choice>
        <mc:Fallback xmlns="">
          <p:pic>
            <p:nvPicPr>
              <p:cNvPr id="141" name="Ink 140">
                <a:extLst>
                  <a:ext uri="{FF2B5EF4-FFF2-40B4-BE49-F238E27FC236}">
                    <a16:creationId xmlns:a16="http://schemas.microsoft.com/office/drawing/2014/main" id="{AEA96E9A-02B6-E42C-6F1F-22DEFD09A1F9}"/>
                  </a:ext>
                </a:extLst>
              </p:cNvPr>
              <p:cNvPicPr/>
              <p:nvPr/>
            </p:nvPicPr>
            <p:blipFill>
              <a:blip r:embed="rId236"/>
              <a:stretch>
                <a:fillRect/>
              </a:stretch>
            </p:blipFill>
            <p:spPr>
              <a:xfrm>
                <a:off x="2730948" y="3688175"/>
                <a:ext cx="29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2" name="Ink 141">
                <a:extLst>
                  <a:ext uri="{FF2B5EF4-FFF2-40B4-BE49-F238E27FC236}">
                    <a16:creationId xmlns:a16="http://schemas.microsoft.com/office/drawing/2014/main" id="{B9A3C0EF-AA55-736F-E7EF-6AD16B233F58}"/>
                  </a:ext>
                </a:extLst>
              </p14:cNvPr>
              <p14:cNvContentPartPr/>
              <p14:nvPr/>
            </p14:nvContentPartPr>
            <p14:xfrm>
              <a:off x="2766588" y="3831095"/>
              <a:ext cx="164880" cy="360"/>
            </p14:xfrm>
          </p:contentPart>
        </mc:Choice>
        <mc:Fallback xmlns="">
          <p:pic>
            <p:nvPicPr>
              <p:cNvPr id="142" name="Ink 141">
                <a:extLst>
                  <a:ext uri="{FF2B5EF4-FFF2-40B4-BE49-F238E27FC236}">
                    <a16:creationId xmlns:a16="http://schemas.microsoft.com/office/drawing/2014/main" id="{B9A3C0EF-AA55-736F-E7EF-6AD16B233F58}"/>
                  </a:ext>
                </a:extLst>
              </p:cNvPr>
              <p:cNvPicPr/>
              <p:nvPr/>
            </p:nvPicPr>
            <p:blipFill>
              <a:blip r:embed="rId238"/>
              <a:stretch>
                <a:fillRect/>
              </a:stretch>
            </p:blipFill>
            <p:spPr>
              <a:xfrm>
                <a:off x="2730948" y="3759095"/>
                <a:ext cx="236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3" name="Ink 142">
                <a:extLst>
                  <a:ext uri="{FF2B5EF4-FFF2-40B4-BE49-F238E27FC236}">
                    <a16:creationId xmlns:a16="http://schemas.microsoft.com/office/drawing/2014/main" id="{073DEB84-E071-39AB-BB2A-AB052310D9CE}"/>
                  </a:ext>
                </a:extLst>
              </p14:cNvPr>
              <p14:cNvContentPartPr/>
              <p14:nvPr/>
            </p14:nvContentPartPr>
            <p14:xfrm>
              <a:off x="1190148" y="3917495"/>
              <a:ext cx="566640" cy="27000"/>
            </p14:xfrm>
          </p:contentPart>
        </mc:Choice>
        <mc:Fallback xmlns="">
          <p:pic>
            <p:nvPicPr>
              <p:cNvPr id="143" name="Ink 142">
                <a:extLst>
                  <a:ext uri="{FF2B5EF4-FFF2-40B4-BE49-F238E27FC236}">
                    <a16:creationId xmlns:a16="http://schemas.microsoft.com/office/drawing/2014/main" id="{073DEB84-E071-39AB-BB2A-AB052310D9CE}"/>
                  </a:ext>
                </a:extLst>
              </p:cNvPr>
              <p:cNvPicPr/>
              <p:nvPr/>
            </p:nvPicPr>
            <p:blipFill>
              <a:blip r:embed="rId240"/>
              <a:stretch>
                <a:fillRect/>
              </a:stretch>
            </p:blipFill>
            <p:spPr>
              <a:xfrm>
                <a:off x="1154148" y="3845855"/>
                <a:ext cx="638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6" name="Ink 145">
                <a:extLst>
                  <a:ext uri="{FF2B5EF4-FFF2-40B4-BE49-F238E27FC236}">
                    <a16:creationId xmlns:a16="http://schemas.microsoft.com/office/drawing/2014/main" id="{8A502395-9EB5-75BD-5AB9-01E954A3D308}"/>
                  </a:ext>
                </a:extLst>
              </p14:cNvPr>
              <p14:cNvContentPartPr/>
              <p14:nvPr/>
            </p14:nvContentPartPr>
            <p14:xfrm>
              <a:off x="10133148" y="1483435"/>
              <a:ext cx="288360" cy="360"/>
            </p14:xfrm>
          </p:contentPart>
        </mc:Choice>
        <mc:Fallback xmlns="">
          <p:pic>
            <p:nvPicPr>
              <p:cNvPr id="146" name="Ink 145">
                <a:extLst>
                  <a:ext uri="{FF2B5EF4-FFF2-40B4-BE49-F238E27FC236}">
                    <a16:creationId xmlns:a16="http://schemas.microsoft.com/office/drawing/2014/main" id="{8A502395-9EB5-75BD-5AB9-01E954A3D308}"/>
                  </a:ext>
                </a:extLst>
              </p:cNvPr>
              <p:cNvPicPr/>
              <p:nvPr/>
            </p:nvPicPr>
            <p:blipFill>
              <a:blip r:embed="rId242"/>
              <a:stretch>
                <a:fillRect/>
              </a:stretch>
            </p:blipFill>
            <p:spPr>
              <a:xfrm>
                <a:off x="10097148" y="1411435"/>
                <a:ext cx="360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7" name="Ink 146">
                <a:extLst>
                  <a:ext uri="{FF2B5EF4-FFF2-40B4-BE49-F238E27FC236}">
                    <a16:creationId xmlns:a16="http://schemas.microsoft.com/office/drawing/2014/main" id="{E1FA7F11-9266-6597-0EA4-3C9F65448713}"/>
                  </a:ext>
                </a:extLst>
              </p14:cNvPr>
              <p14:cNvContentPartPr/>
              <p14:nvPr/>
            </p14:nvContentPartPr>
            <p14:xfrm>
              <a:off x="3368028" y="1436995"/>
              <a:ext cx="515880" cy="10800"/>
            </p14:xfrm>
          </p:contentPart>
        </mc:Choice>
        <mc:Fallback xmlns="">
          <p:pic>
            <p:nvPicPr>
              <p:cNvPr id="147" name="Ink 146">
                <a:extLst>
                  <a:ext uri="{FF2B5EF4-FFF2-40B4-BE49-F238E27FC236}">
                    <a16:creationId xmlns:a16="http://schemas.microsoft.com/office/drawing/2014/main" id="{E1FA7F11-9266-6597-0EA4-3C9F65448713}"/>
                  </a:ext>
                </a:extLst>
              </p:cNvPr>
              <p:cNvPicPr/>
              <p:nvPr/>
            </p:nvPicPr>
            <p:blipFill>
              <a:blip r:embed="rId244"/>
              <a:stretch>
                <a:fillRect/>
              </a:stretch>
            </p:blipFill>
            <p:spPr>
              <a:xfrm>
                <a:off x="3332388" y="1364995"/>
                <a:ext cx="587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8" name="Ink 147">
                <a:extLst>
                  <a:ext uri="{FF2B5EF4-FFF2-40B4-BE49-F238E27FC236}">
                    <a16:creationId xmlns:a16="http://schemas.microsoft.com/office/drawing/2014/main" id="{1E521EC4-6641-AEA1-F35B-2178D8CFFDF4}"/>
                  </a:ext>
                </a:extLst>
              </p14:cNvPr>
              <p14:cNvContentPartPr/>
              <p14:nvPr/>
            </p14:nvContentPartPr>
            <p14:xfrm>
              <a:off x="3359028" y="1548595"/>
              <a:ext cx="512640" cy="360"/>
            </p14:xfrm>
          </p:contentPart>
        </mc:Choice>
        <mc:Fallback xmlns="">
          <p:pic>
            <p:nvPicPr>
              <p:cNvPr id="148" name="Ink 147">
                <a:extLst>
                  <a:ext uri="{FF2B5EF4-FFF2-40B4-BE49-F238E27FC236}">
                    <a16:creationId xmlns:a16="http://schemas.microsoft.com/office/drawing/2014/main" id="{1E521EC4-6641-AEA1-F35B-2178D8CFFDF4}"/>
                  </a:ext>
                </a:extLst>
              </p:cNvPr>
              <p:cNvPicPr/>
              <p:nvPr/>
            </p:nvPicPr>
            <p:blipFill>
              <a:blip r:embed="rId246"/>
              <a:stretch>
                <a:fillRect/>
              </a:stretch>
            </p:blipFill>
            <p:spPr>
              <a:xfrm>
                <a:off x="3323028" y="1476955"/>
                <a:ext cx="584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9" name="Ink 148">
                <a:extLst>
                  <a:ext uri="{FF2B5EF4-FFF2-40B4-BE49-F238E27FC236}">
                    <a16:creationId xmlns:a16="http://schemas.microsoft.com/office/drawing/2014/main" id="{9FA54D15-A658-4C1C-4186-B8DDC32E2728}"/>
                  </a:ext>
                </a:extLst>
              </p14:cNvPr>
              <p14:cNvContentPartPr/>
              <p14:nvPr/>
            </p14:nvContentPartPr>
            <p14:xfrm>
              <a:off x="3359028" y="1595395"/>
              <a:ext cx="476280" cy="360"/>
            </p14:xfrm>
          </p:contentPart>
        </mc:Choice>
        <mc:Fallback xmlns="">
          <p:pic>
            <p:nvPicPr>
              <p:cNvPr id="149" name="Ink 148">
                <a:extLst>
                  <a:ext uri="{FF2B5EF4-FFF2-40B4-BE49-F238E27FC236}">
                    <a16:creationId xmlns:a16="http://schemas.microsoft.com/office/drawing/2014/main" id="{9FA54D15-A658-4C1C-4186-B8DDC32E2728}"/>
                  </a:ext>
                </a:extLst>
              </p:cNvPr>
              <p:cNvPicPr/>
              <p:nvPr/>
            </p:nvPicPr>
            <p:blipFill>
              <a:blip r:embed="rId248"/>
              <a:stretch>
                <a:fillRect/>
              </a:stretch>
            </p:blipFill>
            <p:spPr>
              <a:xfrm>
                <a:off x="3323028" y="1523755"/>
                <a:ext cx="547920" cy="144000"/>
              </a:xfrm>
              <a:prstGeom prst="rect">
                <a:avLst/>
              </a:prstGeom>
            </p:spPr>
          </p:pic>
        </mc:Fallback>
      </mc:AlternateContent>
      <p:sp>
        <p:nvSpPr>
          <p:cNvPr id="150" name="TextBox 149">
            <a:extLst>
              <a:ext uri="{FF2B5EF4-FFF2-40B4-BE49-F238E27FC236}">
                <a16:creationId xmlns:a16="http://schemas.microsoft.com/office/drawing/2014/main" id="{4CF9ECBE-599E-4329-5377-9CCED1323EC4}"/>
              </a:ext>
            </a:extLst>
          </p:cNvPr>
          <p:cNvSpPr txBox="1"/>
          <p:nvPr/>
        </p:nvSpPr>
        <p:spPr>
          <a:xfrm>
            <a:off x="691714" y="1278875"/>
            <a:ext cx="1583507" cy="523220"/>
          </a:xfrm>
          <a:prstGeom prst="rect">
            <a:avLst/>
          </a:prstGeom>
          <a:solidFill>
            <a:srgbClr val="FFFF00"/>
          </a:solidFill>
          <a:ln>
            <a:solidFill>
              <a:schemeClr val="accent1"/>
            </a:solidFill>
          </a:ln>
        </p:spPr>
        <p:txBody>
          <a:bodyPr wrap="square" rtlCol="0">
            <a:spAutoFit/>
          </a:bodyPr>
          <a:lstStyle/>
          <a:p>
            <a:r>
              <a:rPr lang="en-US" sz="1400" dirty="0"/>
              <a:t>U100 OR gate!</a:t>
            </a:r>
          </a:p>
          <a:p>
            <a:r>
              <a:rPr lang="en-US" sz="1400" dirty="0"/>
              <a:t>NOR with U6</a:t>
            </a:r>
          </a:p>
        </p:txBody>
      </p:sp>
      <mc:AlternateContent xmlns:mc="http://schemas.openxmlformats.org/markup-compatibility/2006" xmlns:p14="http://schemas.microsoft.com/office/powerpoint/2010/main">
        <mc:Choice Requires="p14">
          <p:contentPart p14:bwMode="auto" r:id="rId249">
            <p14:nvContentPartPr>
              <p14:cNvPr id="151" name="Ink 150">
                <a:extLst>
                  <a:ext uri="{FF2B5EF4-FFF2-40B4-BE49-F238E27FC236}">
                    <a16:creationId xmlns:a16="http://schemas.microsoft.com/office/drawing/2014/main" id="{F91A1A5F-0354-CC2A-EA2B-FBA540BB1118}"/>
                  </a:ext>
                </a:extLst>
              </p14:cNvPr>
              <p14:cNvContentPartPr/>
              <p14:nvPr/>
            </p14:nvContentPartPr>
            <p14:xfrm>
              <a:off x="3741708" y="1781155"/>
              <a:ext cx="297720" cy="10440"/>
            </p14:xfrm>
          </p:contentPart>
        </mc:Choice>
        <mc:Fallback xmlns="">
          <p:pic>
            <p:nvPicPr>
              <p:cNvPr id="151" name="Ink 150">
                <a:extLst>
                  <a:ext uri="{FF2B5EF4-FFF2-40B4-BE49-F238E27FC236}">
                    <a16:creationId xmlns:a16="http://schemas.microsoft.com/office/drawing/2014/main" id="{F91A1A5F-0354-CC2A-EA2B-FBA540BB1118}"/>
                  </a:ext>
                </a:extLst>
              </p:cNvPr>
              <p:cNvPicPr/>
              <p:nvPr/>
            </p:nvPicPr>
            <p:blipFill>
              <a:blip r:embed="rId250"/>
              <a:stretch>
                <a:fillRect/>
              </a:stretch>
            </p:blipFill>
            <p:spPr>
              <a:xfrm>
                <a:off x="3705708" y="1709155"/>
                <a:ext cx="3693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Ink 151">
                <a:extLst>
                  <a:ext uri="{FF2B5EF4-FFF2-40B4-BE49-F238E27FC236}">
                    <a16:creationId xmlns:a16="http://schemas.microsoft.com/office/drawing/2014/main" id="{6D43CC61-4255-4685-E097-EDDCCBB96CC7}"/>
                  </a:ext>
                </a:extLst>
              </p14:cNvPr>
              <p14:cNvContentPartPr/>
              <p14:nvPr/>
            </p14:nvContentPartPr>
            <p14:xfrm>
              <a:off x="3648108" y="1884835"/>
              <a:ext cx="381600" cy="19440"/>
            </p14:xfrm>
          </p:contentPart>
        </mc:Choice>
        <mc:Fallback xmlns="">
          <p:pic>
            <p:nvPicPr>
              <p:cNvPr id="152" name="Ink 151">
                <a:extLst>
                  <a:ext uri="{FF2B5EF4-FFF2-40B4-BE49-F238E27FC236}">
                    <a16:creationId xmlns:a16="http://schemas.microsoft.com/office/drawing/2014/main" id="{6D43CC61-4255-4685-E097-EDDCCBB96CC7}"/>
                  </a:ext>
                </a:extLst>
              </p:cNvPr>
              <p:cNvPicPr/>
              <p:nvPr/>
            </p:nvPicPr>
            <p:blipFill>
              <a:blip r:embed="rId252"/>
              <a:stretch>
                <a:fillRect/>
              </a:stretch>
            </p:blipFill>
            <p:spPr>
              <a:xfrm>
                <a:off x="3612108" y="1812835"/>
                <a:ext cx="453240" cy="163080"/>
              </a:xfrm>
              <a:prstGeom prst="rect">
                <a:avLst/>
              </a:prstGeom>
            </p:spPr>
          </p:pic>
        </mc:Fallback>
      </mc:AlternateContent>
      <p:cxnSp>
        <p:nvCxnSpPr>
          <p:cNvPr id="34" name="Connector: Elbow 33">
            <a:extLst>
              <a:ext uri="{FF2B5EF4-FFF2-40B4-BE49-F238E27FC236}">
                <a16:creationId xmlns:a16="http://schemas.microsoft.com/office/drawing/2014/main" id="{450DCA74-2AA9-E8F5-B508-FCFBB0A50AE8}"/>
              </a:ext>
            </a:extLst>
          </p:cNvPr>
          <p:cNvCxnSpPr>
            <a:cxnSpLocks/>
          </p:cNvCxnSpPr>
          <p:nvPr/>
        </p:nvCxnSpPr>
        <p:spPr>
          <a:xfrm rot="10800000" flipV="1">
            <a:off x="1612528" y="2811211"/>
            <a:ext cx="8772840" cy="2617492"/>
          </a:xfrm>
          <a:prstGeom prst="bentConnector3">
            <a:avLst>
              <a:gd name="adj1" fmla="val -12145"/>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3894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5AA8D-1E40-73EC-2555-54B56098D1B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92F086E-5E1C-661D-AA7B-9909C03AE3AC}"/>
              </a:ext>
            </a:extLst>
          </p:cNvPr>
          <p:cNvPicPr>
            <a:picLocks noChangeAspect="1"/>
          </p:cNvPicPr>
          <p:nvPr/>
        </p:nvPicPr>
        <p:blipFill>
          <a:blip r:embed="rId2"/>
          <a:stretch>
            <a:fillRect/>
          </a:stretch>
        </p:blipFill>
        <p:spPr>
          <a:xfrm>
            <a:off x="37648" y="0"/>
            <a:ext cx="12116704" cy="6858000"/>
          </a:xfrm>
          <a:prstGeom prst="rect">
            <a:avLst/>
          </a:prstGeom>
        </p:spPr>
      </p:pic>
      <p:sp>
        <p:nvSpPr>
          <p:cNvPr id="6" name="TextBox 5">
            <a:extLst>
              <a:ext uri="{FF2B5EF4-FFF2-40B4-BE49-F238E27FC236}">
                <a16:creationId xmlns:a16="http://schemas.microsoft.com/office/drawing/2014/main" id="{1E41DA65-AE0F-4404-7E32-30DC35C72FA1}"/>
              </a:ext>
            </a:extLst>
          </p:cNvPr>
          <p:cNvSpPr txBox="1"/>
          <p:nvPr/>
        </p:nvSpPr>
        <p:spPr>
          <a:xfrm>
            <a:off x="127623" y="6196178"/>
            <a:ext cx="3737010" cy="523220"/>
          </a:xfrm>
          <a:prstGeom prst="rect">
            <a:avLst/>
          </a:prstGeom>
          <a:solidFill>
            <a:srgbClr val="FFFF00"/>
          </a:solidFill>
          <a:ln>
            <a:solidFill>
              <a:schemeClr val="accent1"/>
            </a:solidFill>
          </a:ln>
        </p:spPr>
        <p:txBody>
          <a:bodyPr wrap="square" rtlCol="0">
            <a:spAutoFit/>
          </a:bodyPr>
          <a:lstStyle/>
          <a:p>
            <a:r>
              <a:rPr lang="en-US" sz="1400" b="1" dirty="0"/>
              <a:t>MDA #4</a:t>
            </a:r>
          </a:p>
          <a:p>
            <a:r>
              <a:rPr lang="en-US" sz="1400" b="1" dirty="0"/>
              <a:t>Address Decoding, CRT Status Port (3BA)</a:t>
            </a:r>
          </a:p>
        </p:txBody>
      </p:sp>
      <p:sp>
        <p:nvSpPr>
          <p:cNvPr id="7" name="TextBox 6">
            <a:extLst>
              <a:ext uri="{FF2B5EF4-FFF2-40B4-BE49-F238E27FC236}">
                <a16:creationId xmlns:a16="http://schemas.microsoft.com/office/drawing/2014/main" id="{8968178C-FBA7-9BE8-27B4-5339886EAE96}"/>
              </a:ext>
            </a:extLst>
          </p:cNvPr>
          <p:cNvSpPr txBox="1"/>
          <p:nvPr/>
        </p:nvSpPr>
        <p:spPr>
          <a:xfrm>
            <a:off x="8492372" y="2921440"/>
            <a:ext cx="2385537" cy="307777"/>
          </a:xfrm>
          <a:prstGeom prst="rect">
            <a:avLst/>
          </a:prstGeom>
          <a:solidFill>
            <a:srgbClr val="FFFF00"/>
          </a:solidFill>
          <a:ln>
            <a:solidFill>
              <a:schemeClr val="accent1"/>
            </a:solidFill>
          </a:ln>
        </p:spPr>
        <p:txBody>
          <a:bodyPr wrap="square" rtlCol="0">
            <a:spAutoFit/>
          </a:bodyPr>
          <a:lstStyle/>
          <a:p>
            <a:r>
              <a:rPr lang="en-US" sz="1400" b="1" dirty="0"/>
              <a:t>-SEL 1 CRT Control (3B8) </a:t>
            </a:r>
          </a:p>
        </p:txBody>
      </p:sp>
      <p:sp>
        <p:nvSpPr>
          <p:cNvPr id="8" name="TextBox 7">
            <a:extLst>
              <a:ext uri="{FF2B5EF4-FFF2-40B4-BE49-F238E27FC236}">
                <a16:creationId xmlns:a16="http://schemas.microsoft.com/office/drawing/2014/main" id="{D0FF683B-FE50-55CB-66AD-F16F2F2945FF}"/>
              </a:ext>
            </a:extLst>
          </p:cNvPr>
          <p:cNvSpPr txBox="1"/>
          <p:nvPr/>
        </p:nvSpPr>
        <p:spPr>
          <a:xfrm>
            <a:off x="7350812" y="3628784"/>
            <a:ext cx="3324713" cy="307777"/>
          </a:xfrm>
          <a:prstGeom prst="rect">
            <a:avLst/>
          </a:prstGeom>
          <a:solidFill>
            <a:srgbClr val="FFFF00"/>
          </a:solidFill>
          <a:ln>
            <a:solidFill>
              <a:schemeClr val="accent1"/>
            </a:solidFill>
          </a:ln>
        </p:spPr>
        <p:txBody>
          <a:bodyPr wrap="square" rtlCol="0">
            <a:spAutoFit/>
          </a:bodyPr>
          <a:lstStyle/>
          <a:p>
            <a:r>
              <a:rPr lang="en-US" sz="1400" b="1" dirty="0"/>
              <a:t>-STATUS SEL 1 CRT Status (3BA) </a:t>
            </a:r>
          </a:p>
        </p:txBody>
      </p:sp>
      <p:pic>
        <p:nvPicPr>
          <p:cNvPr id="10" name="Picture 9">
            <a:extLst>
              <a:ext uri="{FF2B5EF4-FFF2-40B4-BE49-F238E27FC236}">
                <a16:creationId xmlns:a16="http://schemas.microsoft.com/office/drawing/2014/main" id="{083EC3FE-3E0F-D38E-FF59-3290B8D30693}"/>
              </a:ext>
            </a:extLst>
          </p:cNvPr>
          <p:cNvPicPr>
            <a:picLocks noChangeAspect="1"/>
          </p:cNvPicPr>
          <p:nvPr/>
        </p:nvPicPr>
        <p:blipFill>
          <a:blip r:embed="rId3"/>
          <a:stretch>
            <a:fillRect/>
          </a:stretch>
        </p:blipFill>
        <p:spPr>
          <a:xfrm>
            <a:off x="1496393" y="0"/>
            <a:ext cx="1911041" cy="132058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773179E4-759A-7351-AB3C-7965AD0EDF8D}"/>
                  </a:ext>
                </a:extLst>
              </p14:cNvPr>
              <p14:cNvContentPartPr/>
              <p14:nvPr/>
            </p14:nvContentPartPr>
            <p14:xfrm>
              <a:off x="1242088" y="5969377"/>
              <a:ext cx="344520" cy="360"/>
            </p14:xfrm>
          </p:contentPart>
        </mc:Choice>
        <mc:Fallback xmlns="">
          <p:pic>
            <p:nvPicPr>
              <p:cNvPr id="11" name="Ink 10">
                <a:extLst>
                  <a:ext uri="{FF2B5EF4-FFF2-40B4-BE49-F238E27FC236}">
                    <a16:creationId xmlns:a16="http://schemas.microsoft.com/office/drawing/2014/main" id="{51ED6970-49D1-6CAE-3421-E614DB7C7A9E}"/>
                  </a:ext>
                </a:extLst>
              </p:cNvPr>
              <p:cNvPicPr/>
              <p:nvPr/>
            </p:nvPicPr>
            <p:blipFill>
              <a:blip r:embed="rId5"/>
              <a:stretch>
                <a:fillRect/>
              </a:stretch>
            </p:blipFill>
            <p:spPr>
              <a:xfrm>
                <a:off x="1206448" y="5897377"/>
                <a:ext cx="41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44983CA3-6F79-8977-C9C2-7D82DD839C66}"/>
                  </a:ext>
                </a:extLst>
              </p14:cNvPr>
              <p14:cNvContentPartPr/>
              <p14:nvPr/>
            </p14:nvContentPartPr>
            <p14:xfrm>
              <a:off x="1061008" y="5494177"/>
              <a:ext cx="586080" cy="18360"/>
            </p14:xfrm>
          </p:contentPart>
        </mc:Choice>
        <mc:Fallback xmlns="">
          <p:pic>
            <p:nvPicPr>
              <p:cNvPr id="12" name="Ink 11">
                <a:extLst>
                  <a:ext uri="{FF2B5EF4-FFF2-40B4-BE49-F238E27FC236}">
                    <a16:creationId xmlns:a16="http://schemas.microsoft.com/office/drawing/2014/main" id="{8A6CAA0C-175A-A655-838B-9E9160CAFD30}"/>
                  </a:ext>
                </a:extLst>
              </p:cNvPr>
              <p:cNvPicPr/>
              <p:nvPr/>
            </p:nvPicPr>
            <p:blipFill>
              <a:blip r:embed="rId7"/>
              <a:stretch>
                <a:fillRect/>
              </a:stretch>
            </p:blipFill>
            <p:spPr>
              <a:xfrm>
                <a:off x="1025008" y="5422537"/>
                <a:ext cx="657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13C2A1E-BEDC-122A-29B0-8A40A2F8C615}"/>
                  </a:ext>
                </a:extLst>
              </p14:cNvPr>
              <p14:cNvContentPartPr/>
              <p14:nvPr/>
            </p14:nvContentPartPr>
            <p14:xfrm>
              <a:off x="10886488" y="5512177"/>
              <a:ext cx="296280" cy="360"/>
            </p14:xfrm>
          </p:contentPart>
        </mc:Choice>
        <mc:Fallback xmlns="">
          <p:pic>
            <p:nvPicPr>
              <p:cNvPr id="14" name="Ink 13">
                <a:extLst>
                  <a:ext uri="{FF2B5EF4-FFF2-40B4-BE49-F238E27FC236}">
                    <a16:creationId xmlns:a16="http://schemas.microsoft.com/office/drawing/2014/main" id="{3BC0CDD5-74B4-69EE-13C6-80E08DA348AB}"/>
                  </a:ext>
                </a:extLst>
              </p:cNvPr>
              <p:cNvPicPr/>
              <p:nvPr/>
            </p:nvPicPr>
            <p:blipFill>
              <a:blip r:embed="rId9"/>
              <a:stretch>
                <a:fillRect/>
              </a:stretch>
            </p:blipFill>
            <p:spPr>
              <a:xfrm>
                <a:off x="10850488" y="5440177"/>
                <a:ext cx="36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2C32E60B-6FE0-1093-87EC-4AD4EDF32769}"/>
                  </a:ext>
                </a:extLst>
              </p14:cNvPr>
              <p14:cNvContentPartPr/>
              <p14:nvPr/>
            </p14:nvContentPartPr>
            <p14:xfrm>
              <a:off x="10903768" y="5952097"/>
              <a:ext cx="292680" cy="360"/>
            </p14:xfrm>
          </p:contentPart>
        </mc:Choice>
        <mc:Fallback xmlns="">
          <p:pic>
            <p:nvPicPr>
              <p:cNvPr id="15" name="Ink 14">
                <a:extLst>
                  <a:ext uri="{FF2B5EF4-FFF2-40B4-BE49-F238E27FC236}">
                    <a16:creationId xmlns:a16="http://schemas.microsoft.com/office/drawing/2014/main" id="{1E350E54-AFD2-1A6B-C465-538A5D22577F}"/>
                  </a:ext>
                </a:extLst>
              </p:cNvPr>
              <p:cNvPicPr/>
              <p:nvPr/>
            </p:nvPicPr>
            <p:blipFill>
              <a:blip r:embed="rId11"/>
              <a:stretch>
                <a:fillRect/>
              </a:stretch>
            </p:blipFill>
            <p:spPr>
              <a:xfrm>
                <a:off x="10867768" y="5880097"/>
                <a:ext cx="364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C879F65C-00CD-7BB3-E7A9-E1F6F9B4BB1C}"/>
                  </a:ext>
                </a:extLst>
              </p14:cNvPr>
              <p14:cNvContentPartPr/>
              <p14:nvPr/>
            </p14:nvContentPartPr>
            <p14:xfrm>
              <a:off x="2294728" y="766297"/>
              <a:ext cx="966240" cy="44640"/>
            </p14:xfrm>
          </p:contentPart>
        </mc:Choice>
        <mc:Fallback xmlns="">
          <p:pic>
            <p:nvPicPr>
              <p:cNvPr id="16" name="Ink 15">
                <a:extLst>
                  <a:ext uri="{FF2B5EF4-FFF2-40B4-BE49-F238E27FC236}">
                    <a16:creationId xmlns:a16="http://schemas.microsoft.com/office/drawing/2014/main" id="{55AAF5D4-CD20-BA32-1952-150212511C7B}"/>
                  </a:ext>
                </a:extLst>
              </p:cNvPr>
              <p:cNvPicPr/>
              <p:nvPr/>
            </p:nvPicPr>
            <p:blipFill>
              <a:blip r:embed="rId13"/>
              <a:stretch>
                <a:fillRect/>
              </a:stretch>
            </p:blipFill>
            <p:spPr>
              <a:xfrm>
                <a:off x="2258728" y="694297"/>
                <a:ext cx="10378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78A79ED5-530E-3E32-CCF9-87FC4A948F7D}"/>
                  </a:ext>
                </a:extLst>
              </p14:cNvPr>
              <p14:cNvContentPartPr/>
              <p14:nvPr/>
            </p14:nvContentPartPr>
            <p14:xfrm>
              <a:off x="2311648" y="431137"/>
              <a:ext cx="862200" cy="360"/>
            </p14:xfrm>
          </p:contentPart>
        </mc:Choice>
        <mc:Fallback xmlns="">
          <p:pic>
            <p:nvPicPr>
              <p:cNvPr id="17" name="Ink 16">
                <a:extLst>
                  <a:ext uri="{FF2B5EF4-FFF2-40B4-BE49-F238E27FC236}">
                    <a16:creationId xmlns:a16="http://schemas.microsoft.com/office/drawing/2014/main" id="{78A79ED5-530E-3E32-CCF9-87FC4A948F7D}"/>
                  </a:ext>
                </a:extLst>
              </p:cNvPr>
              <p:cNvPicPr/>
              <p:nvPr/>
            </p:nvPicPr>
            <p:blipFill>
              <a:blip r:embed="rId15"/>
              <a:stretch>
                <a:fillRect/>
              </a:stretch>
            </p:blipFill>
            <p:spPr>
              <a:xfrm>
                <a:off x="2275648" y="359137"/>
                <a:ext cx="93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EFABB7DF-D357-5896-ECF3-2B6E74796193}"/>
                  </a:ext>
                </a:extLst>
              </p14:cNvPr>
              <p14:cNvContentPartPr/>
              <p14:nvPr/>
            </p14:nvContentPartPr>
            <p14:xfrm>
              <a:off x="2898448" y="802297"/>
              <a:ext cx="327240" cy="360"/>
            </p14:xfrm>
          </p:contentPart>
        </mc:Choice>
        <mc:Fallback xmlns="">
          <p:pic>
            <p:nvPicPr>
              <p:cNvPr id="18" name="Ink 17">
                <a:extLst>
                  <a:ext uri="{FF2B5EF4-FFF2-40B4-BE49-F238E27FC236}">
                    <a16:creationId xmlns:a16="http://schemas.microsoft.com/office/drawing/2014/main" id="{75E3FCDB-8BA1-1D77-7058-D84CE27789A9}"/>
                  </a:ext>
                </a:extLst>
              </p:cNvPr>
              <p:cNvPicPr/>
              <p:nvPr/>
            </p:nvPicPr>
            <p:blipFill>
              <a:blip r:embed="rId17"/>
              <a:stretch>
                <a:fillRect/>
              </a:stretch>
            </p:blipFill>
            <p:spPr>
              <a:xfrm>
                <a:off x="2862448" y="730297"/>
                <a:ext cx="39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63A89DD8-AB1B-8F5C-F9D3-270FF926E209}"/>
                  </a:ext>
                </a:extLst>
              </p14:cNvPr>
              <p14:cNvContentPartPr/>
              <p14:nvPr/>
            </p14:nvContentPartPr>
            <p14:xfrm>
              <a:off x="1889008" y="431137"/>
              <a:ext cx="360" cy="360"/>
            </p14:xfrm>
          </p:contentPart>
        </mc:Choice>
        <mc:Fallback xmlns="">
          <p:pic>
            <p:nvPicPr>
              <p:cNvPr id="19" name="Ink 18">
                <a:extLst>
                  <a:ext uri="{FF2B5EF4-FFF2-40B4-BE49-F238E27FC236}">
                    <a16:creationId xmlns:a16="http://schemas.microsoft.com/office/drawing/2014/main" id="{3DEE6E08-63F5-0E7D-D265-2EE0374C5DC9}"/>
                  </a:ext>
                </a:extLst>
              </p:cNvPr>
              <p:cNvPicPr/>
              <p:nvPr/>
            </p:nvPicPr>
            <p:blipFill>
              <a:blip r:embed="rId19"/>
              <a:stretch>
                <a:fillRect/>
              </a:stretch>
            </p:blipFill>
            <p:spPr>
              <a:xfrm>
                <a:off x="1853008" y="35949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9025509D-0906-8D58-C4CC-CEDEF4B4D63E}"/>
                  </a:ext>
                </a:extLst>
              </p14:cNvPr>
              <p14:cNvContentPartPr/>
              <p14:nvPr/>
            </p14:nvContentPartPr>
            <p14:xfrm>
              <a:off x="1897648" y="827857"/>
              <a:ext cx="360" cy="360"/>
            </p14:xfrm>
          </p:contentPart>
        </mc:Choice>
        <mc:Fallback xmlns="">
          <p:pic>
            <p:nvPicPr>
              <p:cNvPr id="20" name="Ink 19">
                <a:extLst>
                  <a:ext uri="{FF2B5EF4-FFF2-40B4-BE49-F238E27FC236}">
                    <a16:creationId xmlns:a16="http://schemas.microsoft.com/office/drawing/2014/main" id="{B1275BE1-E1A7-2262-5668-4C0BAD468C54}"/>
                  </a:ext>
                </a:extLst>
              </p:cNvPr>
              <p:cNvPicPr/>
              <p:nvPr/>
            </p:nvPicPr>
            <p:blipFill>
              <a:blip r:embed="rId19"/>
              <a:stretch>
                <a:fillRect/>
              </a:stretch>
            </p:blipFill>
            <p:spPr>
              <a:xfrm>
                <a:off x="1861648" y="7562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DC9A699-4BB7-3B6B-7182-03B6805FA9DD}"/>
                  </a:ext>
                </a:extLst>
              </p14:cNvPr>
              <p14:cNvContentPartPr/>
              <p14:nvPr/>
            </p14:nvContentPartPr>
            <p14:xfrm>
              <a:off x="6693928" y="3010177"/>
              <a:ext cx="525960" cy="34920"/>
            </p14:xfrm>
          </p:contentPart>
        </mc:Choice>
        <mc:Fallback xmlns="">
          <p:pic>
            <p:nvPicPr>
              <p:cNvPr id="21" name="Ink 20">
                <a:extLst>
                  <a:ext uri="{FF2B5EF4-FFF2-40B4-BE49-F238E27FC236}">
                    <a16:creationId xmlns:a16="http://schemas.microsoft.com/office/drawing/2014/main" id="{5017D480-705F-4736-82C6-52E30748E706}"/>
                  </a:ext>
                </a:extLst>
              </p:cNvPr>
              <p:cNvPicPr/>
              <p:nvPr/>
            </p:nvPicPr>
            <p:blipFill>
              <a:blip r:embed="rId22"/>
              <a:stretch>
                <a:fillRect/>
              </a:stretch>
            </p:blipFill>
            <p:spPr>
              <a:xfrm>
                <a:off x="6657928" y="2938537"/>
                <a:ext cx="597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5F3E46C8-0B83-A45B-E0D1-C7BBB40F6884}"/>
                  </a:ext>
                </a:extLst>
              </p14:cNvPr>
              <p14:cNvContentPartPr/>
              <p14:nvPr/>
            </p14:nvContentPartPr>
            <p14:xfrm>
              <a:off x="6754408" y="2924137"/>
              <a:ext cx="451080" cy="360"/>
            </p14:xfrm>
          </p:contentPart>
        </mc:Choice>
        <mc:Fallback xmlns="">
          <p:pic>
            <p:nvPicPr>
              <p:cNvPr id="22" name="Ink 21">
                <a:extLst>
                  <a:ext uri="{FF2B5EF4-FFF2-40B4-BE49-F238E27FC236}">
                    <a16:creationId xmlns:a16="http://schemas.microsoft.com/office/drawing/2014/main" id="{1B4189EA-C436-2223-C142-5B020DAA628E}"/>
                  </a:ext>
                </a:extLst>
              </p:cNvPr>
              <p:cNvPicPr/>
              <p:nvPr/>
            </p:nvPicPr>
            <p:blipFill>
              <a:blip r:embed="rId24"/>
              <a:stretch>
                <a:fillRect/>
              </a:stretch>
            </p:blipFill>
            <p:spPr>
              <a:xfrm>
                <a:off x="6718768" y="2852137"/>
                <a:ext cx="52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393BFCF8-DCDF-7BE2-F14B-7B6CAB760087}"/>
                  </a:ext>
                </a:extLst>
              </p14:cNvPr>
              <p14:cNvContentPartPr/>
              <p14:nvPr/>
            </p14:nvContentPartPr>
            <p14:xfrm>
              <a:off x="10955608" y="3010177"/>
              <a:ext cx="353160" cy="10080"/>
            </p14:xfrm>
          </p:contentPart>
        </mc:Choice>
        <mc:Fallback xmlns="">
          <p:pic>
            <p:nvPicPr>
              <p:cNvPr id="23" name="Ink 22">
                <a:extLst>
                  <a:ext uri="{FF2B5EF4-FFF2-40B4-BE49-F238E27FC236}">
                    <a16:creationId xmlns:a16="http://schemas.microsoft.com/office/drawing/2014/main" id="{434D4DE1-5FCD-9CFD-CE6D-DE456DC82AB2}"/>
                  </a:ext>
                </a:extLst>
              </p:cNvPr>
              <p:cNvPicPr/>
              <p:nvPr/>
            </p:nvPicPr>
            <p:blipFill>
              <a:blip r:embed="rId26"/>
              <a:stretch>
                <a:fillRect/>
              </a:stretch>
            </p:blipFill>
            <p:spPr>
              <a:xfrm>
                <a:off x="10919608" y="2938177"/>
                <a:ext cx="424800" cy="153720"/>
              </a:xfrm>
              <a:prstGeom prst="rect">
                <a:avLst/>
              </a:prstGeom>
            </p:spPr>
          </p:pic>
        </mc:Fallback>
      </mc:AlternateContent>
      <p:sp>
        <p:nvSpPr>
          <p:cNvPr id="26" name="TextBox 25">
            <a:extLst>
              <a:ext uri="{FF2B5EF4-FFF2-40B4-BE49-F238E27FC236}">
                <a16:creationId xmlns:a16="http://schemas.microsoft.com/office/drawing/2014/main" id="{53F1D600-35D0-25D5-ACEA-09D151DC493A}"/>
              </a:ext>
            </a:extLst>
          </p:cNvPr>
          <p:cNvSpPr txBox="1"/>
          <p:nvPr/>
        </p:nvSpPr>
        <p:spPr>
          <a:xfrm>
            <a:off x="6096000" y="4414619"/>
            <a:ext cx="3673749" cy="307777"/>
          </a:xfrm>
          <a:prstGeom prst="rect">
            <a:avLst/>
          </a:prstGeom>
          <a:solidFill>
            <a:srgbClr val="FFFF00"/>
          </a:solidFill>
          <a:ln>
            <a:solidFill>
              <a:schemeClr val="accent1"/>
            </a:solidFill>
          </a:ln>
        </p:spPr>
        <p:txBody>
          <a:bodyPr wrap="square" rtlCol="0">
            <a:spAutoFit/>
          </a:bodyPr>
          <a:lstStyle/>
          <a:p>
            <a:r>
              <a:rPr lang="en-US" sz="1400" b="1" dirty="0"/>
              <a:t>/Y6 A19,A17,A16=1 A15=0 B0000-B7FFF</a:t>
            </a:r>
          </a:p>
        </p:txBody>
      </p:sp>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236DAB7D-562C-4A45-4BAC-CDB231A311E3}"/>
                  </a:ext>
                </a:extLst>
              </p14:cNvPr>
              <p14:cNvContentPartPr/>
              <p14:nvPr/>
            </p14:nvContentPartPr>
            <p14:xfrm>
              <a:off x="10903768" y="4813417"/>
              <a:ext cx="447840" cy="360"/>
            </p14:xfrm>
          </p:contentPart>
        </mc:Choice>
        <mc:Fallback xmlns="">
          <p:pic>
            <p:nvPicPr>
              <p:cNvPr id="27" name="Ink 26">
                <a:extLst>
                  <a:ext uri="{FF2B5EF4-FFF2-40B4-BE49-F238E27FC236}">
                    <a16:creationId xmlns:a16="http://schemas.microsoft.com/office/drawing/2014/main" id="{F6A93D90-47DA-C927-4062-0A3C48CB5859}"/>
                  </a:ext>
                </a:extLst>
              </p:cNvPr>
              <p:cNvPicPr/>
              <p:nvPr/>
            </p:nvPicPr>
            <p:blipFill>
              <a:blip r:embed="rId32"/>
              <a:stretch>
                <a:fillRect/>
              </a:stretch>
            </p:blipFill>
            <p:spPr>
              <a:xfrm>
                <a:off x="10867768" y="4741777"/>
                <a:ext cx="519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FE73DEE7-087D-88AE-18C1-FBD4F8AF00A3}"/>
                  </a:ext>
                </a:extLst>
              </p14:cNvPr>
              <p14:cNvContentPartPr/>
              <p14:nvPr/>
            </p14:nvContentPartPr>
            <p14:xfrm>
              <a:off x="3528088" y="4796137"/>
              <a:ext cx="258120" cy="360"/>
            </p14:xfrm>
          </p:contentPart>
        </mc:Choice>
        <mc:Fallback xmlns="">
          <p:pic>
            <p:nvPicPr>
              <p:cNvPr id="28" name="Ink 27">
                <a:extLst>
                  <a:ext uri="{FF2B5EF4-FFF2-40B4-BE49-F238E27FC236}">
                    <a16:creationId xmlns:a16="http://schemas.microsoft.com/office/drawing/2014/main" id="{FB97F6E3-8246-6C62-60F2-880861732794}"/>
                  </a:ext>
                </a:extLst>
              </p:cNvPr>
              <p:cNvPicPr/>
              <p:nvPr/>
            </p:nvPicPr>
            <p:blipFill>
              <a:blip r:embed="rId34"/>
              <a:stretch>
                <a:fillRect/>
              </a:stretch>
            </p:blipFill>
            <p:spPr>
              <a:xfrm>
                <a:off x="3492088" y="4724497"/>
                <a:ext cx="329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FF0B120F-AADA-9EC1-7F81-875DB6A2D1A8}"/>
                  </a:ext>
                </a:extLst>
              </p14:cNvPr>
              <p14:cNvContentPartPr/>
              <p14:nvPr/>
            </p14:nvContentPartPr>
            <p14:xfrm>
              <a:off x="1379968" y="1983817"/>
              <a:ext cx="284040" cy="360"/>
            </p14:xfrm>
          </p:contentPart>
        </mc:Choice>
        <mc:Fallback xmlns="">
          <p:pic>
            <p:nvPicPr>
              <p:cNvPr id="29" name="Ink 28">
                <a:extLst>
                  <a:ext uri="{FF2B5EF4-FFF2-40B4-BE49-F238E27FC236}">
                    <a16:creationId xmlns:a16="http://schemas.microsoft.com/office/drawing/2014/main" id="{BC65FBAA-6F20-D8D0-DED7-F7940BD84A4A}"/>
                  </a:ext>
                </a:extLst>
              </p:cNvPr>
              <p:cNvPicPr/>
              <p:nvPr/>
            </p:nvPicPr>
            <p:blipFill>
              <a:blip r:embed="rId36"/>
              <a:stretch>
                <a:fillRect/>
              </a:stretch>
            </p:blipFill>
            <p:spPr>
              <a:xfrm>
                <a:off x="1344328" y="1911817"/>
                <a:ext cx="355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6433876D-1463-D664-B64F-05102B91B1D8}"/>
                  </a:ext>
                </a:extLst>
              </p14:cNvPr>
              <p14:cNvContentPartPr/>
              <p14:nvPr/>
            </p14:nvContentPartPr>
            <p14:xfrm>
              <a:off x="1362688" y="2147617"/>
              <a:ext cx="266040" cy="360"/>
            </p14:xfrm>
          </p:contentPart>
        </mc:Choice>
        <mc:Fallback xmlns="">
          <p:pic>
            <p:nvPicPr>
              <p:cNvPr id="30" name="Ink 29">
                <a:extLst>
                  <a:ext uri="{FF2B5EF4-FFF2-40B4-BE49-F238E27FC236}">
                    <a16:creationId xmlns:a16="http://schemas.microsoft.com/office/drawing/2014/main" id="{E00ABFC3-A90C-7D1E-8E47-DB4FA281E8B1}"/>
                  </a:ext>
                </a:extLst>
              </p:cNvPr>
              <p:cNvPicPr/>
              <p:nvPr/>
            </p:nvPicPr>
            <p:blipFill>
              <a:blip r:embed="rId38"/>
              <a:stretch>
                <a:fillRect/>
              </a:stretch>
            </p:blipFill>
            <p:spPr>
              <a:xfrm>
                <a:off x="1327048" y="2075977"/>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E1B240F2-5A2B-E72E-9077-30DEBB9429C8}"/>
                  </a:ext>
                </a:extLst>
              </p14:cNvPr>
              <p14:cNvContentPartPr/>
              <p14:nvPr/>
            </p14:nvContentPartPr>
            <p14:xfrm>
              <a:off x="1268008" y="4338937"/>
              <a:ext cx="385560" cy="5760"/>
            </p14:xfrm>
          </p:contentPart>
        </mc:Choice>
        <mc:Fallback xmlns="">
          <p:pic>
            <p:nvPicPr>
              <p:cNvPr id="31" name="Ink 30">
                <a:extLst>
                  <a:ext uri="{FF2B5EF4-FFF2-40B4-BE49-F238E27FC236}">
                    <a16:creationId xmlns:a16="http://schemas.microsoft.com/office/drawing/2014/main" id="{A6E3AF31-2A50-DABF-ADE4-97872425B9F2}"/>
                  </a:ext>
                </a:extLst>
              </p:cNvPr>
              <p:cNvPicPr/>
              <p:nvPr/>
            </p:nvPicPr>
            <p:blipFill>
              <a:blip r:embed="rId40"/>
              <a:stretch>
                <a:fillRect/>
              </a:stretch>
            </p:blipFill>
            <p:spPr>
              <a:xfrm>
                <a:off x="1232008" y="4266937"/>
                <a:ext cx="457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CE1B4666-81C5-5553-6F6B-5D31B0D00855}"/>
                  </a:ext>
                </a:extLst>
              </p14:cNvPr>
              <p14:cNvContentPartPr/>
              <p14:nvPr/>
            </p14:nvContentPartPr>
            <p14:xfrm>
              <a:off x="1242088" y="4511737"/>
              <a:ext cx="382320" cy="360"/>
            </p14:xfrm>
          </p:contentPart>
        </mc:Choice>
        <mc:Fallback xmlns="">
          <p:pic>
            <p:nvPicPr>
              <p:cNvPr id="32" name="Ink 31">
                <a:extLst>
                  <a:ext uri="{FF2B5EF4-FFF2-40B4-BE49-F238E27FC236}">
                    <a16:creationId xmlns:a16="http://schemas.microsoft.com/office/drawing/2014/main" id="{59C0E943-2E8A-AA1C-15AB-700976BA9C64}"/>
                  </a:ext>
                </a:extLst>
              </p:cNvPr>
              <p:cNvPicPr/>
              <p:nvPr/>
            </p:nvPicPr>
            <p:blipFill>
              <a:blip r:embed="rId42"/>
              <a:stretch>
                <a:fillRect/>
              </a:stretch>
            </p:blipFill>
            <p:spPr>
              <a:xfrm>
                <a:off x="1206448" y="4439737"/>
                <a:ext cx="45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6F0188FD-4294-5806-E080-21367A8BA854}"/>
                  </a:ext>
                </a:extLst>
              </p14:cNvPr>
              <p14:cNvContentPartPr/>
              <p14:nvPr/>
            </p14:nvContentPartPr>
            <p14:xfrm>
              <a:off x="1552408" y="4657897"/>
              <a:ext cx="360" cy="586080"/>
            </p14:xfrm>
          </p:contentPart>
        </mc:Choice>
        <mc:Fallback xmlns="">
          <p:pic>
            <p:nvPicPr>
              <p:cNvPr id="33" name="Ink 32">
                <a:extLst>
                  <a:ext uri="{FF2B5EF4-FFF2-40B4-BE49-F238E27FC236}">
                    <a16:creationId xmlns:a16="http://schemas.microsoft.com/office/drawing/2014/main" id="{5F70C41B-D06F-C86B-8625-FC7058DB9ED9}"/>
                  </a:ext>
                </a:extLst>
              </p:cNvPr>
              <p:cNvPicPr/>
              <p:nvPr/>
            </p:nvPicPr>
            <p:blipFill>
              <a:blip r:embed="rId44"/>
              <a:stretch>
                <a:fillRect/>
              </a:stretch>
            </p:blipFill>
            <p:spPr>
              <a:xfrm>
                <a:off x="1516768" y="4586257"/>
                <a:ext cx="7200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3AB766F8-06BB-0921-FC66-7C0120C3A8F8}"/>
                  </a:ext>
                </a:extLst>
              </p14:cNvPr>
              <p14:cNvContentPartPr/>
              <p14:nvPr/>
            </p14:nvContentPartPr>
            <p14:xfrm>
              <a:off x="1491208" y="4640977"/>
              <a:ext cx="9720" cy="603000"/>
            </p14:xfrm>
          </p:contentPart>
        </mc:Choice>
        <mc:Fallback xmlns="">
          <p:pic>
            <p:nvPicPr>
              <p:cNvPr id="34" name="Ink 33">
                <a:extLst>
                  <a:ext uri="{FF2B5EF4-FFF2-40B4-BE49-F238E27FC236}">
                    <a16:creationId xmlns:a16="http://schemas.microsoft.com/office/drawing/2014/main" id="{2053CD26-1E90-07BC-D51F-DA4B75A31B90}"/>
                  </a:ext>
                </a:extLst>
              </p:cNvPr>
              <p:cNvPicPr/>
              <p:nvPr/>
            </p:nvPicPr>
            <p:blipFill>
              <a:blip r:embed="rId46"/>
              <a:stretch>
                <a:fillRect/>
              </a:stretch>
            </p:blipFill>
            <p:spPr>
              <a:xfrm>
                <a:off x="1455208" y="4569337"/>
                <a:ext cx="8136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07AB6C23-F450-71E5-DAFE-1E1779BFEFE7}"/>
                  </a:ext>
                </a:extLst>
              </p14:cNvPr>
              <p14:cNvContentPartPr/>
              <p14:nvPr/>
            </p14:nvContentPartPr>
            <p14:xfrm>
              <a:off x="1421008" y="4666897"/>
              <a:ext cx="20160" cy="586440"/>
            </p14:xfrm>
          </p:contentPart>
        </mc:Choice>
        <mc:Fallback xmlns="">
          <p:pic>
            <p:nvPicPr>
              <p:cNvPr id="35" name="Ink 34">
                <a:extLst>
                  <a:ext uri="{FF2B5EF4-FFF2-40B4-BE49-F238E27FC236}">
                    <a16:creationId xmlns:a16="http://schemas.microsoft.com/office/drawing/2014/main" id="{9D804C18-3003-2548-9B56-C99B3FED49D8}"/>
                  </a:ext>
                </a:extLst>
              </p:cNvPr>
              <p:cNvPicPr/>
              <p:nvPr/>
            </p:nvPicPr>
            <p:blipFill>
              <a:blip r:embed="rId48"/>
              <a:stretch>
                <a:fillRect/>
              </a:stretch>
            </p:blipFill>
            <p:spPr>
              <a:xfrm>
                <a:off x="1385008" y="4594897"/>
                <a:ext cx="91800" cy="730080"/>
              </a:xfrm>
              <a:prstGeom prst="rect">
                <a:avLst/>
              </a:prstGeom>
            </p:spPr>
          </p:pic>
        </mc:Fallback>
      </mc:AlternateContent>
      <p:sp>
        <p:nvSpPr>
          <p:cNvPr id="36" name="TextBox 35">
            <a:extLst>
              <a:ext uri="{FF2B5EF4-FFF2-40B4-BE49-F238E27FC236}">
                <a16:creationId xmlns:a16="http://schemas.microsoft.com/office/drawing/2014/main" id="{A2DBD2EE-CBF2-D68F-4D64-403CEA9F1188}"/>
              </a:ext>
            </a:extLst>
          </p:cNvPr>
          <p:cNvSpPr txBox="1"/>
          <p:nvPr/>
        </p:nvSpPr>
        <p:spPr>
          <a:xfrm>
            <a:off x="3528088" y="2947037"/>
            <a:ext cx="913296" cy="307777"/>
          </a:xfrm>
          <a:prstGeom prst="rect">
            <a:avLst/>
          </a:prstGeom>
          <a:solidFill>
            <a:srgbClr val="FFFF00"/>
          </a:solidFill>
          <a:ln>
            <a:solidFill>
              <a:schemeClr val="accent1"/>
            </a:solidFill>
          </a:ln>
        </p:spPr>
        <p:txBody>
          <a:bodyPr wrap="square" rtlCol="0">
            <a:spAutoFit/>
          </a:bodyPr>
          <a:lstStyle/>
          <a:p>
            <a:r>
              <a:rPr lang="en-US" sz="1400" b="1" dirty="0"/>
              <a:t>3B0-3BF </a:t>
            </a:r>
          </a:p>
        </p:txBody>
      </p:sp>
      <mc:AlternateContent xmlns:mc="http://schemas.openxmlformats.org/markup-compatibility/2006" xmlns:p14="http://schemas.microsoft.com/office/powerpoint/2010/main">
        <mc:Choice Requires="p14">
          <p:contentPart p14:bwMode="auto" r:id="rId49">
            <p14:nvContentPartPr>
              <p14:cNvPr id="37" name="Ink 36">
                <a:extLst>
                  <a:ext uri="{FF2B5EF4-FFF2-40B4-BE49-F238E27FC236}">
                    <a16:creationId xmlns:a16="http://schemas.microsoft.com/office/drawing/2014/main" id="{E711F8F2-9367-4578-1F5F-A3907DA2C57D}"/>
                  </a:ext>
                </a:extLst>
              </p14:cNvPr>
              <p14:cNvContentPartPr/>
              <p14:nvPr/>
            </p14:nvContentPartPr>
            <p14:xfrm>
              <a:off x="1354408" y="2285857"/>
              <a:ext cx="301320" cy="360"/>
            </p14:xfrm>
          </p:contentPart>
        </mc:Choice>
        <mc:Fallback xmlns="">
          <p:pic>
            <p:nvPicPr>
              <p:cNvPr id="37" name="Ink 36">
                <a:extLst>
                  <a:ext uri="{FF2B5EF4-FFF2-40B4-BE49-F238E27FC236}">
                    <a16:creationId xmlns:a16="http://schemas.microsoft.com/office/drawing/2014/main" id="{547CD92E-B1C3-2252-774D-EF5703F131BD}"/>
                  </a:ext>
                </a:extLst>
              </p:cNvPr>
              <p:cNvPicPr/>
              <p:nvPr/>
            </p:nvPicPr>
            <p:blipFill>
              <a:blip r:embed="rId50"/>
              <a:stretch>
                <a:fillRect/>
              </a:stretch>
            </p:blipFill>
            <p:spPr>
              <a:xfrm>
                <a:off x="1318408" y="221385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Ink 37">
                <a:extLst>
                  <a:ext uri="{FF2B5EF4-FFF2-40B4-BE49-F238E27FC236}">
                    <a16:creationId xmlns:a16="http://schemas.microsoft.com/office/drawing/2014/main" id="{C7211C71-491D-9BD0-954D-E8DB4C2D0CEA}"/>
                  </a:ext>
                </a:extLst>
              </p14:cNvPr>
              <p14:cNvContentPartPr/>
              <p14:nvPr/>
            </p14:nvContentPartPr>
            <p14:xfrm>
              <a:off x="5115328" y="2639017"/>
              <a:ext cx="272520" cy="21600"/>
            </p14:xfrm>
          </p:contentPart>
        </mc:Choice>
        <mc:Fallback xmlns="">
          <p:pic>
            <p:nvPicPr>
              <p:cNvPr id="38" name="Ink 37">
                <a:extLst>
                  <a:ext uri="{FF2B5EF4-FFF2-40B4-BE49-F238E27FC236}">
                    <a16:creationId xmlns:a16="http://schemas.microsoft.com/office/drawing/2014/main" id="{BD8D8C1B-7C6E-AD0E-378F-0F832392651E}"/>
                  </a:ext>
                </a:extLst>
              </p:cNvPr>
              <p:cNvPicPr/>
              <p:nvPr/>
            </p:nvPicPr>
            <p:blipFill>
              <a:blip r:embed="rId52"/>
              <a:stretch>
                <a:fillRect/>
              </a:stretch>
            </p:blipFill>
            <p:spPr>
              <a:xfrm>
                <a:off x="5079328" y="2567017"/>
                <a:ext cx="344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Ink 38">
                <a:extLst>
                  <a:ext uri="{FF2B5EF4-FFF2-40B4-BE49-F238E27FC236}">
                    <a16:creationId xmlns:a16="http://schemas.microsoft.com/office/drawing/2014/main" id="{2F731106-873C-8D46-500D-9734949A214E}"/>
                  </a:ext>
                </a:extLst>
              </p14:cNvPr>
              <p14:cNvContentPartPr/>
              <p14:nvPr/>
            </p14:nvContentPartPr>
            <p14:xfrm>
              <a:off x="4813288" y="2311777"/>
              <a:ext cx="360" cy="360"/>
            </p14:xfrm>
          </p:contentPart>
        </mc:Choice>
        <mc:Fallback xmlns="">
          <p:pic>
            <p:nvPicPr>
              <p:cNvPr id="39" name="Ink 38">
                <a:extLst>
                  <a:ext uri="{FF2B5EF4-FFF2-40B4-BE49-F238E27FC236}">
                    <a16:creationId xmlns:a16="http://schemas.microsoft.com/office/drawing/2014/main" id="{D4F4610A-129E-7425-171C-C2F72069479B}"/>
                  </a:ext>
                </a:extLst>
              </p:cNvPr>
              <p:cNvPicPr/>
              <p:nvPr/>
            </p:nvPicPr>
            <p:blipFill>
              <a:blip r:embed="rId19"/>
              <a:stretch>
                <a:fillRect/>
              </a:stretch>
            </p:blipFill>
            <p:spPr>
              <a:xfrm>
                <a:off x="4777288" y="22401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4098C4C5-684E-AEDE-4524-9E31F48ED993}"/>
                  </a:ext>
                </a:extLst>
              </p14:cNvPr>
              <p14:cNvContentPartPr/>
              <p14:nvPr/>
            </p14:nvContentPartPr>
            <p14:xfrm>
              <a:off x="1431808" y="3381337"/>
              <a:ext cx="163440" cy="360"/>
            </p14:xfrm>
          </p:contentPart>
        </mc:Choice>
        <mc:Fallback xmlns="">
          <p:pic>
            <p:nvPicPr>
              <p:cNvPr id="40" name="Ink 39">
                <a:extLst>
                  <a:ext uri="{FF2B5EF4-FFF2-40B4-BE49-F238E27FC236}">
                    <a16:creationId xmlns:a16="http://schemas.microsoft.com/office/drawing/2014/main" id="{AF20F2E5-9CB9-3213-DF5F-2E5ABAC55891}"/>
                  </a:ext>
                </a:extLst>
              </p:cNvPr>
              <p:cNvPicPr/>
              <p:nvPr/>
            </p:nvPicPr>
            <p:blipFill>
              <a:blip r:embed="rId55"/>
              <a:stretch>
                <a:fillRect/>
              </a:stretch>
            </p:blipFill>
            <p:spPr>
              <a:xfrm>
                <a:off x="1396168" y="3309697"/>
                <a:ext cx="235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DAE01C46-F07C-BB7B-D7DC-8B236C5C4BB9}"/>
                  </a:ext>
                </a:extLst>
              </p14:cNvPr>
              <p14:cNvContentPartPr/>
              <p14:nvPr/>
            </p14:nvContentPartPr>
            <p14:xfrm>
              <a:off x="1423168" y="3502297"/>
              <a:ext cx="182520" cy="42120"/>
            </p14:xfrm>
          </p:contentPart>
        </mc:Choice>
        <mc:Fallback xmlns="">
          <p:pic>
            <p:nvPicPr>
              <p:cNvPr id="41" name="Ink 40">
                <a:extLst>
                  <a:ext uri="{FF2B5EF4-FFF2-40B4-BE49-F238E27FC236}">
                    <a16:creationId xmlns:a16="http://schemas.microsoft.com/office/drawing/2014/main" id="{5D7A8CEC-C117-823F-3734-99259A312C2F}"/>
                  </a:ext>
                </a:extLst>
              </p:cNvPr>
              <p:cNvPicPr/>
              <p:nvPr/>
            </p:nvPicPr>
            <p:blipFill>
              <a:blip r:embed="rId57"/>
              <a:stretch>
                <a:fillRect/>
              </a:stretch>
            </p:blipFill>
            <p:spPr>
              <a:xfrm>
                <a:off x="1387168" y="3430297"/>
                <a:ext cx="254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08067A10-58BF-E85A-227B-0D95E315D356}"/>
                  </a:ext>
                </a:extLst>
              </p14:cNvPr>
              <p14:cNvContentPartPr/>
              <p14:nvPr/>
            </p14:nvContentPartPr>
            <p14:xfrm>
              <a:off x="1397248" y="3692017"/>
              <a:ext cx="172080" cy="360"/>
            </p14:xfrm>
          </p:contentPart>
        </mc:Choice>
        <mc:Fallback xmlns="">
          <p:pic>
            <p:nvPicPr>
              <p:cNvPr id="42" name="Ink 41">
                <a:extLst>
                  <a:ext uri="{FF2B5EF4-FFF2-40B4-BE49-F238E27FC236}">
                    <a16:creationId xmlns:a16="http://schemas.microsoft.com/office/drawing/2014/main" id="{549FAA0D-920E-E0B6-CDB9-8F1C9736E561}"/>
                  </a:ext>
                </a:extLst>
              </p:cNvPr>
              <p:cNvPicPr/>
              <p:nvPr/>
            </p:nvPicPr>
            <p:blipFill>
              <a:blip r:embed="rId59"/>
              <a:stretch>
                <a:fillRect/>
              </a:stretch>
            </p:blipFill>
            <p:spPr>
              <a:xfrm>
                <a:off x="1361608" y="3620017"/>
                <a:ext cx="243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2A102ABA-EDA0-1DD9-09C3-985185A845FC}"/>
                  </a:ext>
                </a:extLst>
              </p14:cNvPr>
              <p14:cNvContentPartPr/>
              <p14:nvPr/>
            </p14:nvContentPartPr>
            <p14:xfrm>
              <a:off x="5098048" y="2958337"/>
              <a:ext cx="309600" cy="9360"/>
            </p14:xfrm>
          </p:contentPart>
        </mc:Choice>
        <mc:Fallback xmlns="">
          <p:pic>
            <p:nvPicPr>
              <p:cNvPr id="43" name="Ink 42">
                <a:extLst>
                  <a:ext uri="{FF2B5EF4-FFF2-40B4-BE49-F238E27FC236}">
                    <a16:creationId xmlns:a16="http://schemas.microsoft.com/office/drawing/2014/main" id="{03040216-C76A-1599-9522-CC2338CDFF80}"/>
                  </a:ext>
                </a:extLst>
              </p:cNvPr>
              <p:cNvPicPr/>
              <p:nvPr/>
            </p:nvPicPr>
            <p:blipFill>
              <a:blip r:embed="rId61"/>
              <a:stretch>
                <a:fillRect/>
              </a:stretch>
            </p:blipFill>
            <p:spPr>
              <a:xfrm>
                <a:off x="5062408" y="2886337"/>
                <a:ext cx="381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F63ED9F5-BCDA-9B61-81AF-B97B6A65692B}"/>
                  </a:ext>
                </a:extLst>
              </p14:cNvPr>
              <p14:cNvContentPartPr/>
              <p14:nvPr/>
            </p14:nvContentPartPr>
            <p14:xfrm>
              <a:off x="5123968" y="2811817"/>
              <a:ext cx="361800" cy="360"/>
            </p14:xfrm>
          </p:contentPart>
        </mc:Choice>
        <mc:Fallback xmlns="">
          <p:pic>
            <p:nvPicPr>
              <p:cNvPr id="44" name="Ink 43">
                <a:extLst>
                  <a:ext uri="{FF2B5EF4-FFF2-40B4-BE49-F238E27FC236}">
                    <a16:creationId xmlns:a16="http://schemas.microsoft.com/office/drawing/2014/main" id="{D61057E7-DF23-079B-9C4F-0A3CF7212639}"/>
                  </a:ext>
                </a:extLst>
              </p:cNvPr>
              <p:cNvPicPr/>
              <p:nvPr/>
            </p:nvPicPr>
            <p:blipFill>
              <a:blip r:embed="rId63"/>
              <a:stretch>
                <a:fillRect/>
              </a:stretch>
            </p:blipFill>
            <p:spPr>
              <a:xfrm>
                <a:off x="5087968" y="2740177"/>
                <a:ext cx="433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9397A589-CB56-0494-A62D-31200F7CB829}"/>
                  </a:ext>
                </a:extLst>
              </p14:cNvPr>
              <p14:cNvContentPartPr/>
              <p14:nvPr/>
            </p14:nvContentPartPr>
            <p14:xfrm>
              <a:off x="5286328" y="3381337"/>
              <a:ext cx="55440" cy="361080"/>
            </p14:xfrm>
          </p:contentPart>
        </mc:Choice>
        <mc:Fallback xmlns="">
          <p:pic>
            <p:nvPicPr>
              <p:cNvPr id="45" name="Ink 44">
                <a:extLst>
                  <a:ext uri="{FF2B5EF4-FFF2-40B4-BE49-F238E27FC236}">
                    <a16:creationId xmlns:a16="http://schemas.microsoft.com/office/drawing/2014/main" id="{F075D907-900C-AEC6-4CB1-4B26E9894095}"/>
                  </a:ext>
                </a:extLst>
              </p:cNvPr>
              <p:cNvPicPr/>
              <p:nvPr/>
            </p:nvPicPr>
            <p:blipFill>
              <a:blip r:embed="rId65"/>
              <a:stretch>
                <a:fillRect/>
              </a:stretch>
            </p:blipFill>
            <p:spPr>
              <a:xfrm>
                <a:off x="5250328" y="3309697"/>
                <a:ext cx="1270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Ink 45">
                <a:extLst>
                  <a:ext uri="{FF2B5EF4-FFF2-40B4-BE49-F238E27FC236}">
                    <a16:creationId xmlns:a16="http://schemas.microsoft.com/office/drawing/2014/main" id="{3D72C405-2D17-37B5-B5C4-EF050D058105}"/>
                  </a:ext>
                </a:extLst>
              </p14:cNvPr>
              <p14:cNvContentPartPr/>
              <p14:nvPr/>
            </p14:nvContentPartPr>
            <p14:xfrm>
              <a:off x="5684848" y="2725417"/>
              <a:ext cx="206640" cy="9000"/>
            </p14:xfrm>
          </p:contentPart>
        </mc:Choice>
        <mc:Fallback xmlns="">
          <p:pic>
            <p:nvPicPr>
              <p:cNvPr id="46" name="Ink 45">
                <a:extLst>
                  <a:ext uri="{FF2B5EF4-FFF2-40B4-BE49-F238E27FC236}">
                    <a16:creationId xmlns:a16="http://schemas.microsoft.com/office/drawing/2014/main" id="{29D1B26E-AB99-EE9D-AF98-6C9282BF9721}"/>
                  </a:ext>
                </a:extLst>
              </p:cNvPr>
              <p:cNvPicPr/>
              <p:nvPr/>
            </p:nvPicPr>
            <p:blipFill>
              <a:blip r:embed="rId67"/>
              <a:stretch>
                <a:fillRect/>
              </a:stretch>
            </p:blipFill>
            <p:spPr>
              <a:xfrm>
                <a:off x="5648848" y="2653777"/>
                <a:ext cx="278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Ink 46">
                <a:extLst>
                  <a:ext uri="{FF2B5EF4-FFF2-40B4-BE49-F238E27FC236}">
                    <a16:creationId xmlns:a16="http://schemas.microsoft.com/office/drawing/2014/main" id="{2C6BE723-F096-973E-CB7B-94FB9D07B1C6}"/>
                  </a:ext>
                </a:extLst>
              </p14:cNvPr>
              <p14:cNvContentPartPr/>
              <p14:nvPr/>
            </p14:nvContentPartPr>
            <p14:xfrm>
              <a:off x="5710408" y="3053017"/>
              <a:ext cx="290160" cy="21960"/>
            </p14:xfrm>
          </p:contentPart>
        </mc:Choice>
        <mc:Fallback xmlns="">
          <p:pic>
            <p:nvPicPr>
              <p:cNvPr id="47" name="Ink 46">
                <a:extLst>
                  <a:ext uri="{FF2B5EF4-FFF2-40B4-BE49-F238E27FC236}">
                    <a16:creationId xmlns:a16="http://schemas.microsoft.com/office/drawing/2014/main" id="{7BB9ACD4-D58D-CF20-38CC-5AC7E06F181A}"/>
                  </a:ext>
                </a:extLst>
              </p:cNvPr>
              <p:cNvPicPr/>
              <p:nvPr/>
            </p:nvPicPr>
            <p:blipFill>
              <a:blip r:embed="rId69"/>
              <a:stretch>
                <a:fillRect/>
              </a:stretch>
            </p:blipFill>
            <p:spPr>
              <a:xfrm>
                <a:off x="5674768" y="2981017"/>
                <a:ext cx="361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 name="Ink 1">
                <a:extLst>
                  <a:ext uri="{FF2B5EF4-FFF2-40B4-BE49-F238E27FC236}">
                    <a16:creationId xmlns:a16="http://schemas.microsoft.com/office/drawing/2014/main" id="{ECAB13F7-99D7-6628-8565-D3129C068C24}"/>
                  </a:ext>
                </a:extLst>
              </p14:cNvPr>
              <p14:cNvContentPartPr/>
              <p14:nvPr/>
            </p14:nvContentPartPr>
            <p14:xfrm>
              <a:off x="10955608" y="4088377"/>
              <a:ext cx="532440" cy="18000"/>
            </p14:xfrm>
          </p:contentPart>
        </mc:Choice>
        <mc:Fallback xmlns="">
          <p:pic>
            <p:nvPicPr>
              <p:cNvPr id="2" name="Ink 1">
                <a:extLst>
                  <a:ext uri="{FF2B5EF4-FFF2-40B4-BE49-F238E27FC236}">
                    <a16:creationId xmlns:a16="http://schemas.microsoft.com/office/drawing/2014/main" id="{DA3A1EFC-E342-0DEB-B81B-D995883B66F5}"/>
                  </a:ext>
                </a:extLst>
              </p:cNvPr>
              <p:cNvPicPr/>
              <p:nvPr/>
            </p:nvPicPr>
            <p:blipFill>
              <a:blip r:embed="rId71"/>
              <a:stretch>
                <a:fillRect/>
              </a:stretch>
            </p:blipFill>
            <p:spPr>
              <a:xfrm>
                <a:off x="10919608" y="4016377"/>
                <a:ext cx="604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 name="Ink 2">
                <a:extLst>
                  <a:ext uri="{FF2B5EF4-FFF2-40B4-BE49-F238E27FC236}">
                    <a16:creationId xmlns:a16="http://schemas.microsoft.com/office/drawing/2014/main" id="{A20C9F91-1726-A5D5-20FE-BF03048C08C1}"/>
                  </a:ext>
                </a:extLst>
              </p14:cNvPr>
              <p14:cNvContentPartPr/>
              <p14:nvPr/>
            </p14:nvContentPartPr>
            <p14:xfrm>
              <a:off x="10955608" y="4261177"/>
              <a:ext cx="508320" cy="28080"/>
            </p14:xfrm>
          </p:contentPart>
        </mc:Choice>
        <mc:Fallback xmlns="">
          <p:pic>
            <p:nvPicPr>
              <p:cNvPr id="3" name="Ink 2">
                <a:extLst>
                  <a:ext uri="{FF2B5EF4-FFF2-40B4-BE49-F238E27FC236}">
                    <a16:creationId xmlns:a16="http://schemas.microsoft.com/office/drawing/2014/main" id="{DBF791C1-6197-FDB8-B54B-D1DC589262F2}"/>
                  </a:ext>
                </a:extLst>
              </p:cNvPr>
              <p:cNvPicPr/>
              <p:nvPr/>
            </p:nvPicPr>
            <p:blipFill>
              <a:blip r:embed="rId73"/>
              <a:stretch>
                <a:fillRect/>
              </a:stretch>
            </p:blipFill>
            <p:spPr>
              <a:xfrm>
                <a:off x="10919608" y="4189177"/>
                <a:ext cx="579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 name="Ink 3">
                <a:extLst>
                  <a:ext uri="{FF2B5EF4-FFF2-40B4-BE49-F238E27FC236}">
                    <a16:creationId xmlns:a16="http://schemas.microsoft.com/office/drawing/2014/main" id="{9A30E36F-D3CB-4F8E-E861-D70B7D2000AD}"/>
                  </a:ext>
                </a:extLst>
              </p14:cNvPr>
              <p14:cNvContentPartPr/>
              <p14:nvPr/>
            </p14:nvContentPartPr>
            <p14:xfrm>
              <a:off x="10955608" y="5045617"/>
              <a:ext cx="491040" cy="43920"/>
            </p14:xfrm>
          </p:contentPart>
        </mc:Choice>
        <mc:Fallback xmlns="">
          <p:pic>
            <p:nvPicPr>
              <p:cNvPr id="4" name="Ink 3">
                <a:extLst>
                  <a:ext uri="{FF2B5EF4-FFF2-40B4-BE49-F238E27FC236}">
                    <a16:creationId xmlns:a16="http://schemas.microsoft.com/office/drawing/2014/main" id="{30B0403C-5E52-899A-6A89-4609D5D56034}"/>
                  </a:ext>
                </a:extLst>
              </p:cNvPr>
              <p:cNvPicPr/>
              <p:nvPr/>
            </p:nvPicPr>
            <p:blipFill>
              <a:blip r:embed="rId75"/>
              <a:stretch>
                <a:fillRect/>
              </a:stretch>
            </p:blipFill>
            <p:spPr>
              <a:xfrm>
                <a:off x="10919608" y="4973617"/>
                <a:ext cx="562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 name="Ink 8">
                <a:extLst>
                  <a:ext uri="{FF2B5EF4-FFF2-40B4-BE49-F238E27FC236}">
                    <a16:creationId xmlns:a16="http://schemas.microsoft.com/office/drawing/2014/main" id="{E9332DC9-CE31-2BA4-64EB-61EFFAF68E6B}"/>
                  </a:ext>
                </a:extLst>
              </p14:cNvPr>
              <p14:cNvContentPartPr/>
              <p14:nvPr/>
            </p14:nvContentPartPr>
            <p14:xfrm>
              <a:off x="5279128" y="3889297"/>
              <a:ext cx="561960" cy="35640"/>
            </p14:xfrm>
          </p:contentPart>
        </mc:Choice>
        <mc:Fallback xmlns="">
          <p:pic>
            <p:nvPicPr>
              <p:cNvPr id="9" name="Ink 8">
                <a:extLst>
                  <a:ext uri="{FF2B5EF4-FFF2-40B4-BE49-F238E27FC236}">
                    <a16:creationId xmlns:a16="http://schemas.microsoft.com/office/drawing/2014/main" id="{5C64BF11-747D-BA56-25F0-A3E774783F6A}"/>
                  </a:ext>
                </a:extLst>
              </p:cNvPr>
              <p:cNvPicPr/>
              <p:nvPr/>
            </p:nvPicPr>
            <p:blipFill>
              <a:blip r:embed="rId77"/>
              <a:stretch>
                <a:fillRect/>
              </a:stretch>
            </p:blipFill>
            <p:spPr>
              <a:xfrm>
                <a:off x="5243488" y="3817657"/>
                <a:ext cx="6336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 name="Ink 12">
                <a:extLst>
                  <a:ext uri="{FF2B5EF4-FFF2-40B4-BE49-F238E27FC236}">
                    <a16:creationId xmlns:a16="http://schemas.microsoft.com/office/drawing/2014/main" id="{823B16BE-84D6-ACE9-AC30-610F206BDBA7}"/>
                  </a:ext>
                </a:extLst>
              </p14:cNvPr>
              <p14:cNvContentPartPr/>
              <p14:nvPr/>
            </p14:nvContentPartPr>
            <p14:xfrm>
              <a:off x="10946608" y="1826497"/>
              <a:ext cx="439560" cy="11880"/>
            </p14:xfrm>
          </p:contentPart>
        </mc:Choice>
        <mc:Fallback xmlns="">
          <p:pic>
            <p:nvPicPr>
              <p:cNvPr id="13" name="Ink 12">
                <a:extLst>
                  <a:ext uri="{FF2B5EF4-FFF2-40B4-BE49-F238E27FC236}">
                    <a16:creationId xmlns:a16="http://schemas.microsoft.com/office/drawing/2014/main" id="{497578B7-890E-7FDF-CFCD-9C8F15BDD844}"/>
                  </a:ext>
                </a:extLst>
              </p:cNvPr>
              <p:cNvPicPr/>
              <p:nvPr/>
            </p:nvPicPr>
            <p:blipFill>
              <a:blip r:embed="rId79"/>
              <a:stretch>
                <a:fillRect/>
              </a:stretch>
            </p:blipFill>
            <p:spPr>
              <a:xfrm>
                <a:off x="10910968" y="1754857"/>
                <a:ext cx="511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 name="Ink 23">
                <a:extLst>
                  <a:ext uri="{FF2B5EF4-FFF2-40B4-BE49-F238E27FC236}">
                    <a16:creationId xmlns:a16="http://schemas.microsoft.com/office/drawing/2014/main" id="{F6F1462D-A82B-0573-1460-A72A4ABD960A}"/>
                  </a:ext>
                </a:extLst>
              </p14:cNvPr>
              <p14:cNvContentPartPr/>
              <p14:nvPr/>
            </p14:nvContentPartPr>
            <p14:xfrm>
              <a:off x="10856968" y="622657"/>
              <a:ext cx="183960" cy="33480"/>
            </p14:xfrm>
          </p:contentPart>
        </mc:Choice>
        <mc:Fallback xmlns="">
          <p:pic>
            <p:nvPicPr>
              <p:cNvPr id="24" name="Ink 23">
                <a:extLst>
                  <a:ext uri="{FF2B5EF4-FFF2-40B4-BE49-F238E27FC236}">
                    <a16:creationId xmlns:a16="http://schemas.microsoft.com/office/drawing/2014/main" id="{F4E5BBAC-056E-A949-4E89-92E0CAA2349F}"/>
                  </a:ext>
                </a:extLst>
              </p:cNvPr>
              <p:cNvPicPr/>
              <p:nvPr/>
            </p:nvPicPr>
            <p:blipFill>
              <a:blip r:embed="rId81"/>
              <a:stretch>
                <a:fillRect/>
              </a:stretch>
            </p:blipFill>
            <p:spPr>
              <a:xfrm>
                <a:off x="10820968" y="550657"/>
                <a:ext cx="255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 name="Ink 24">
                <a:extLst>
                  <a:ext uri="{FF2B5EF4-FFF2-40B4-BE49-F238E27FC236}">
                    <a16:creationId xmlns:a16="http://schemas.microsoft.com/office/drawing/2014/main" id="{9E103A94-38B4-4FE8-C086-3C31F45359D6}"/>
                  </a:ext>
                </a:extLst>
              </p14:cNvPr>
              <p14:cNvContentPartPr/>
              <p14:nvPr/>
            </p14:nvContentPartPr>
            <p14:xfrm>
              <a:off x="10912048" y="1164097"/>
              <a:ext cx="301320" cy="9000"/>
            </p14:xfrm>
          </p:contentPart>
        </mc:Choice>
        <mc:Fallback xmlns="">
          <p:pic>
            <p:nvPicPr>
              <p:cNvPr id="25" name="Ink 24">
                <a:extLst>
                  <a:ext uri="{FF2B5EF4-FFF2-40B4-BE49-F238E27FC236}">
                    <a16:creationId xmlns:a16="http://schemas.microsoft.com/office/drawing/2014/main" id="{9936F773-65B6-3AD7-A2FD-5E7A6A19B894}"/>
                  </a:ext>
                </a:extLst>
              </p:cNvPr>
              <p:cNvPicPr/>
              <p:nvPr/>
            </p:nvPicPr>
            <p:blipFill>
              <a:blip r:embed="rId83"/>
              <a:stretch>
                <a:fillRect/>
              </a:stretch>
            </p:blipFill>
            <p:spPr>
              <a:xfrm>
                <a:off x="10876408" y="1092457"/>
                <a:ext cx="372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8" name="Ink 47">
                <a:extLst>
                  <a:ext uri="{FF2B5EF4-FFF2-40B4-BE49-F238E27FC236}">
                    <a16:creationId xmlns:a16="http://schemas.microsoft.com/office/drawing/2014/main" id="{21E5E4BC-5232-67C4-332D-445984CA9A63}"/>
                  </a:ext>
                </a:extLst>
              </p14:cNvPr>
              <p14:cNvContentPartPr/>
              <p14:nvPr/>
            </p14:nvContentPartPr>
            <p14:xfrm>
              <a:off x="9385288" y="862057"/>
              <a:ext cx="480600" cy="35280"/>
            </p14:xfrm>
          </p:contentPart>
        </mc:Choice>
        <mc:Fallback xmlns="">
          <p:pic>
            <p:nvPicPr>
              <p:cNvPr id="48" name="Ink 47">
                <a:extLst>
                  <a:ext uri="{FF2B5EF4-FFF2-40B4-BE49-F238E27FC236}">
                    <a16:creationId xmlns:a16="http://schemas.microsoft.com/office/drawing/2014/main" id="{5E559E9B-7CD0-49A6-A3F1-9F6DBB3F9827}"/>
                  </a:ext>
                </a:extLst>
              </p:cNvPr>
              <p:cNvPicPr/>
              <p:nvPr/>
            </p:nvPicPr>
            <p:blipFill>
              <a:blip r:embed="rId85"/>
              <a:stretch>
                <a:fillRect/>
              </a:stretch>
            </p:blipFill>
            <p:spPr>
              <a:xfrm>
                <a:off x="9349288" y="790417"/>
                <a:ext cx="5522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 name="Ink 48">
                <a:extLst>
                  <a:ext uri="{FF2B5EF4-FFF2-40B4-BE49-F238E27FC236}">
                    <a16:creationId xmlns:a16="http://schemas.microsoft.com/office/drawing/2014/main" id="{B6FE58CB-7619-9CFB-B263-EC41DAE6206E}"/>
                  </a:ext>
                </a:extLst>
              </p14:cNvPr>
              <p14:cNvContentPartPr/>
              <p14:nvPr/>
            </p14:nvContentPartPr>
            <p14:xfrm>
              <a:off x="7004608" y="1776457"/>
              <a:ext cx="439200" cy="9360"/>
            </p14:xfrm>
          </p:contentPart>
        </mc:Choice>
        <mc:Fallback xmlns="">
          <p:pic>
            <p:nvPicPr>
              <p:cNvPr id="49" name="Ink 48">
                <a:extLst>
                  <a:ext uri="{FF2B5EF4-FFF2-40B4-BE49-F238E27FC236}">
                    <a16:creationId xmlns:a16="http://schemas.microsoft.com/office/drawing/2014/main" id="{6758C2EB-6A50-BB01-1A0E-C9E3E5E3004A}"/>
                  </a:ext>
                </a:extLst>
              </p:cNvPr>
              <p:cNvPicPr/>
              <p:nvPr/>
            </p:nvPicPr>
            <p:blipFill>
              <a:blip r:embed="rId87"/>
              <a:stretch>
                <a:fillRect/>
              </a:stretch>
            </p:blipFill>
            <p:spPr>
              <a:xfrm>
                <a:off x="6968608" y="1704817"/>
                <a:ext cx="510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Ink 49">
                <a:extLst>
                  <a:ext uri="{FF2B5EF4-FFF2-40B4-BE49-F238E27FC236}">
                    <a16:creationId xmlns:a16="http://schemas.microsoft.com/office/drawing/2014/main" id="{445354CB-37D2-CD32-158C-8ADBB6F01122}"/>
                  </a:ext>
                </a:extLst>
              </p14:cNvPr>
              <p14:cNvContentPartPr/>
              <p14:nvPr/>
            </p14:nvContentPartPr>
            <p14:xfrm>
              <a:off x="10946608" y="2242657"/>
              <a:ext cx="361800" cy="360"/>
            </p14:xfrm>
          </p:contentPart>
        </mc:Choice>
        <mc:Fallback xmlns="">
          <p:pic>
            <p:nvPicPr>
              <p:cNvPr id="50" name="Ink 49">
                <a:extLst>
                  <a:ext uri="{FF2B5EF4-FFF2-40B4-BE49-F238E27FC236}">
                    <a16:creationId xmlns:a16="http://schemas.microsoft.com/office/drawing/2014/main" id="{1072288B-D215-57FA-0BA8-0DF541006FFE}"/>
                  </a:ext>
                </a:extLst>
              </p:cNvPr>
              <p:cNvPicPr/>
              <p:nvPr/>
            </p:nvPicPr>
            <p:blipFill>
              <a:blip r:embed="rId89"/>
              <a:stretch>
                <a:fillRect/>
              </a:stretch>
            </p:blipFill>
            <p:spPr>
              <a:xfrm>
                <a:off x="10910968" y="2171017"/>
                <a:ext cx="433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Ink 50">
                <a:extLst>
                  <a:ext uri="{FF2B5EF4-FFF2-40B4-BE49-F238E27FC236}">
                    <a16:creationId xmlns:a16="http://schemas.microsoft.com/office/drawing/2014/main" id="{FABB9B61-6830-4F02-C77F-435C54D3ADFB}"/>
                  </a:ext>
                </a:extLst>
              </p14:cNvPr>
              <p14:cNvContentPartPr/>
              <p14:nvPr/>
            </p14:nvContentPartPr>
            <p14:xfrm>
              <a:off x="7945548" y="5005415"/>
              <a:ext cx="441000" cy="39960"/>
            </p14:xfrm>
          </p:contentPart>
        </mc:Choice>
        <mc:Fallback xmlns="">
          <p:pic>
            <p:nvPicPr>
              <p:cNvPr id="51" name="Ink 50">
                <a:extLst>
                  <a:ext uri="{FF2B5EF4-FFF2-40B4-BE49-F238E27FC236}">
                    <a16:creationId xmlns:a16="http://schemas.microsoft.com/office/drawing/2014/main" id="{7D56DCD7-1399-4367-8EAC-0956F73A60DD}"/>
                  </a:ext>
                </a:extLst>
              </p:cNvPr>
              <p:cNvPicPr/>
              <p:nvPr/>
            </p:nvPicPr>
            <p:blipFill>
              <a:blip r:embed="rId91"/>
              <a:stretch>
                <a:fillRect/>
              </a:stretch>
            </p:blipFill>
            <p:spPr>
              <a:xfrm>
                <a:off x="7909908" y="4933415"/>
                <a:ext cx="512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0BE82CDB-8ECE-DAE5-18FC-D9535CEB5AF3}"/>
                  </a:ext>
                </a:extLst>
              </p14:cNvPr>
              <p14:cNvContentPartPr/>
              <p14:nvPr/>
            </p14:nvContentPartPr>
            <p14:xfrm>
              <a:off x="8032308" y="5163095"/>
              <a:ext cx="362160" cy="360"/>
            </p14:xfrm>
          </p:contentPart>
        </mc:Choice>
        <mc:Fallback xmlns="">
          <p:pic>
            <p:nvPicPr>
              <p:cNvPr id="52" name="Ink 51">
                <a:extLst>
                  <a:ext uri="{FF2B5EF4-FFF2-40B4-BE49-F238E27FC236}">
                    <a16:creationId xmlns:a16="http://schemas.microsoft.com/office/drawing/2014/main" id="{72BCFAC4-69ED-265F-2426-EDB5EE8ADCEC}"/>
                  </a:ext>
                </a:extLst>
              </p:cNvPr>
              <p:cNvPicPr/>
              <p:nvPr/>
            </p:nvPicPr>
            <p:blipFill>
              <a:blip r:embed="rId93"/>
              <a:stretch>
                <a:fillRect/>
              </a:stretch>
            </p:blipFill>
            <p:spPr>
              <a:xfrm>
                <a:off x="7996668" y="5091095"/>
                <a:ext cx="433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E0DDA401-1E89-5CF3-AED8-717712B6BA40}"/>
                  </a:ext>
                </a:extLst>
              </p14:cNvPr>
              <p14:cNvContentPartPr/>
              <p14:nvPr/>
            </p14:nvContentPartPr>
            <p14:xfrm>
              <a:off x="5959068" y="5107295"/>
              <a:ext cx="690840" cy="9000"/>
            </p14:xfrm>
          </p:contentPart>
        </mc:Choice>
        <mc:Fallback xmlns="">
          <p:pic>
            <p:nvPicPr>
              <p:cNvPr id="53" name="Ink 52">
                <a:extLst>
                  <a:ext uri="{FF2B5EF4-FFF2-40B4-BE49-F238E27FC236}">
                    <a16:creationId xmlns:a16="http://schemas.microsoft.com/office/drawing/2014/main" id="{396FF8F2-C0F9-F04C-4568-DCFB31322DBE}"/>
                  </a:ext>
                </a:extLst>
              </p:cNvPr>
              <p:cNvPicPr/>
              <p:nvPr/>
            </p:nvPicPr>
            <p:blipFill>
              <a:blip r:embed="rId95"/>
              <a:stretch>
                <a:fillRect/>
              </a:stretch>
            </p:blipFill>
            <p:spPr>
              <a:xfrm>
                <a:off x="5923068" y="5035295"/>
                <a:ext cx="7624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k 53">
                <a:extLst>
                  <a:ext uri="{FF2B5EF4-FFF2-40B4-BE49-F238E27FC236}">
                    <a16:creationId xmlns:a16="http://schemas.microsoft.com/office/drawing/2014/main" id="{B80E00A9-DC3F-92B4-316B-9ED95D5B1C23}"/>
                  </a:ext>
                </a:extLst>
              </p14:cNvPr>
              <p14:cNvContentPartPr/>
              <p14:nvPr/>
            </p14:nvContentPartPr>
            <p14:xfrm>
              <a:off x="5943588" y="5163095"/>
              <a:ext cx="374760" cy="42120"/>
            </p14:xfrm>
          </p:contentPart>
        </mc:Choice>
        <mc:Fallback xmlns="">
          <p:pic>
            <p:nvPicPr>
              <p:cNvPr id="54" name="Ink 53">
                <a:extLst>
                  <a:ext uri="{FF2B5EF4-FFF2-40B4-BE49-F238E27FC236}">
                    <a16:creationId xmlns:a16="http://schemas.microsoft.com/office/drawing/2014/main" id="{069290ED-9A44-14FA-22B7-8E4F3D2F7D3D}"/>
                  </a:ext>
                </a:extLst>
              </p:cNvPr>
              <p:cNvPicPr/>
              <p:nvPr/>
            </p:nvPicPr>
            <p:blipFill>
              <a:blip r:embed="rId97"/>
              <a:stretch>
                <a:fillRect/>
              </a:stretch>
            </p:blipFill>
            <p:spPr>
              <a:xfrm>
                <a:off x="5907588" y="5091095"/>
                <a:ext cx="446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k 54">
                <a:extLst>
                  <a:ext uri="{FF2B5EF4-FFF2-40B4-BE49-F238E27FC236}">
                    <a16:creationId xmlns:a16="http://schemas.microsoft.com/office/drawing/2014/main" id="{76BC8C63-CA7D-3619-705F-95DA6B6E2527}"/>
                  </a:ext>
                </a:extLst>
              </p14:cNvPr>
              <p14:cNvContentPartPr/>
              <p14:nvPr/>
            </p14:nvContentPartPr>
            <p14:xfrm>
              <a:off x="4784748" y="5084255"/>
              <a:ext cx="496080" cy="16560"/>
            </p14:xfrm>
          </p:contentPart>
        </mc:Choice>
        <mc:Fallback xmlns="">
          <p:pic>
            <p:nvPicPr>
              <p:cNvPr id="55" name="Ink 54">
                <a:extLst>
                  <a:ext uri="{FF2B5EF4-FFF2-40B4-BE49-F238E27FC236}">
                    <a16:creationId xmlns:a16="http://schemas.microsoft.com/office/drawing/2014/main" id="{C66E0E26-FAFF-3F11-98DE-7BA3F7820682}"/>
                  </a:ext>
                </a:extLst>
              </p:cNvPr>
              <p:cNvPicPr/>
              <p:nvPr/>
            </p:nvPicPr>
            <p:blipFill>
              <a:blip r:embed="rId99"/>
              <a:stretch>
                <a:fillRect/>
              </a:stretch>
            </p:blipFill>
            <p:spPr>
              <a:xfrm>
                <a:off x="4748748" y="5012615"/>
                <a:ext cx="567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Ink 55">
                <a:extLst>
                  <a:ext uri="{FF2B5EF4-FFF2-40B4-BE49-F238E27FC236}">
                    <a16:creationId xmlns:a16="http://schemas.microsoft.com/office/drawing/2014/main" id="{43D50500-E7B5-AEE8-80C6-E44B75545418}"/>
                  </a:ext>
                </a:extLst>
              </p14:cNvPr>
              <p14:cNvContentPartPr/>
              <p14:nvPr/>
            </p14:nvContentPartPr>
            <p14:xfrm>
              <a:off x="4926588" y="5194415"/>
              <a:ext cx="456120" cy="3600"/>
            </p14:xfrm>
          </p:contentPart>
        </mc:Choice>
        <mc:Fallback xmlns="">
          <p:pic>
            <p:nvPicPr>
              <p:cNvPr id="56" name="Ink 55">
                <a:extLst>
                  <a:ext uri="{FF2B5EF4-FFF2-40B4-BE49-F238E27FC236}">
                    <a16:creationId xmlns:a16="http://schemas.microsoft.com/office/drawing/2014/main" id="{5BFCC5F0-5BBF-404E-8C52-884BCAD20C74}"/>
                  </a:ext>
                </a:extLst>
              </p:cNvPr>
              <p:cNvPicPr/>
              <p:nvPr/>
            </p:nvPicPr>
            <p:blipFill>
              <a:blip r:embed="rId101"/>
              <a:stretch>
                <a:fillRect/>
              </a:stretch>
            </p:blipFill>
            <p:spPr>
              <a:xfrm>
                <a:off x="4890588" y="5122775"/>
                <a:ext cx="5277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267FF695-880E-3F16-B1CB-54F077EF5BEC}"/>
                  </a:ext>
                </a:extLst>
              </p14:cNvPr>
              <p14:cNvContentPartPr/>
              <p14:nvPr/>
            </p14:nvContentPartPr>
            <p14:xfrm>
              <a:off x="9640428" y="5391137"/>
              <a:ext cx="448920" cy="48600"/>
            </p14:xfrm>
          </p:contentPart>
        </mc:Choice>
        <mc:Fallback xmlns="">
          <p:pic>
            <p:nvPicPr>
              <p:cNvPr id="57" name="Ink 56">
                <a:extLst>
                  <a:ext uri="{FF2B5EF4-FFF2-40B4-BE49-F238E27FC236}">
                    <a16:creationId xmlns:a16="http://schemas.microsoft.com/office/drawing/2014/main" id="{041B022C-3C23-3529-1824-651705F3CFDC}"/>
                  </a:ext>
                </a:extLst>
              </p:cNvPr>
              <p:cNvPicPr/>
              <p:nvPr/>
            </p:nvPicPr>
            <p:blipFill>
              <a:blip r:embed="rId103"/>
              <a:stretch>
                <a:fillRect/>
              </a:stretch>
            </p:blipFill>
            <p:spPr>
              <a:xfrm>
                <a:off x="9604428" y="5319137"/>
                <a:ext cx="520560" cy="192240"/>
              </a:xfrm>
              <a:prstGeom prst="rect">
                <a:avLst/>
              </a:prstGeom>
            </p:spPr>
          </p:pic>
        </mc:Fallback>
      </mc:AlternateContent>
      <p:cxnSp>
        <p:nvCxnSpPr>
          <p:cNvPr id="59" name="Straight Arrow Connector 58">
            <a:extLst>
              <a:ext uri="{FF2B5EF4-FFF2-40B4-BE49-F238E27FC236}">
                <a16:creationId xmlns:a16="http://schemas.microsoft.com/office/drawing/2014/main" id="{8993F038-3665-D0FE-4102-5B8CB7B987C3}"/>
              </a:ext>
            </a:extLst>
          </p:cNvPr>
          <p:cNvCxnSpPr/>
          <p:nvPr/>
        </p:nvCxnSpPr>
        <p:spPr>
          <a:xfrm>
            <a:off x="3421117" y="672535"/>
            <a:ext cx="6443771" cy="502828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B4458C6-39D1-ADB7-41C4-939F9F8C782F}"/>
              </a:ext>
            </a:extLst>
          </p:cNvPr>
          <p:cNvSpPr txBox="1"/>
          <p:nvPr/>
        </p:nvSpPr>
        <p:spPr>
          <a:xfrm>
            <a:off x="8912698" y="6268353"/>
            <a:ext cx="2137410" cy="307777"/>
          </a:xfrm>
          <a:prstGeom prst="rect">
            <a:avLst/>
          </a:prstGeom>
          <a:solidFill>
            <a:srgbClr val="FFFF00"/>
          </a:solidFill>
          <a:ln>
            <a:solidFill>
              <a:schemeClr val="accent1"/>
            </a:solidFill>
          </a:ln>
        </p:spPr>
        <p:txBody>
          <a:bodyPr wrap="square" rtlCol="0">
            <a:spAutoFit/>
          </a:bodyPr>
          <a:lstStyle/>
          <a:p>
            <a:r>
              <a:rPr lang="en-US" sz="1400" b="1" dirty="0"/>
              <a:t>CRT Status Port (3BA)</a:t>
            </a:r>
          </a:p>
        </p:txBody>
      </p:sp>
      <p:sp>
        <p:nvSpPr>
          <p:cNvPr id="61" name="TextBox 60">
            <a:extLst>
              <a:ext uri="{FF2B5EF4-FFF2-40B4-BE49-F238E27FC236}">
                <a16:creationId xmlns:a16="http://schemas.microsoft.com/office/drawing/2014/main" id="{2FF4FBD9-F544-6C8B-070D-BBE5EB1C900E}"/>
              </a:ext>
            </a:extLst>
          </p:cNvPr>
          <p:cNvSpPr txBox="1"/>
          <p:nvPr/>
        </p:nvSpPr>
        <p:spPr>
          <a:xfrm>
            <a:off x="3528088" y="284807"/>
            <a:ext cx="2362680" cy="523220"/>
          </a:xfrm>
          <a:prstGeom prst="rect">
            <a:avLst/>
          </a:prstGeom>
          <a:solidFill>
            <a:srgbClr val="FFFF00"/>
          </a:solidFill>
          <a:ln>
            <a:solidFill>
              <a:schemeClr val="accent1"/>
            </a:solidFill>
          </a:ln>
        </p:spPr>
        <p:txBody>
          <a:bodyPr wrap="square" rtlCol="0">
            <a:spAutoFit/>
          </a:bodyPr>
          <a:lstStyle/>
          <a:p>
            <a:r>
              <a:rPr lang="en-US" sz="1400" b="1" dirty="0"/>
              <a:t>CRT Status Port (3BA)</a:t>
            </a:r>
          </a:p>
          <a:p>
            <a:r>
              <a:rPr lang="en-US" sz="1400" b="1" dirty="0"/>
              <a:t>True MDA 1&amp;2=0, 4-7=1</a:t>
            </a:r>
          </a:p>
        </p:txBody>
      </p:sp>
    </p:spTree>
    <p:extLst>
      <p:ext uri="{BB962C8B-B14F-4D97-AF65-F5344CB8AC3E}">
        <p14:creationId xmlns:p14="http://schemas.microsoft.com/office/powerpoint/2010/main" val="30207291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AFAD3-DA23-9276-67AD-3786179EC29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51C560-4CE4-A400-4FB4-F5EECD230FA9}"/>
              </a:ext>
            </a:extLst>
          </p:cNvPr>
          <p:cNvPicPr>
            <a:picLocks noChangeAspect="1"/>
          </p:cNvPicPr>
          <p:nvPr/>
        </p:nvPicPr>
        <p:blipFill>
          <a:blip r:embed="rId2"/>
          <a:stretch>
            <a:fillRect/>
          </a:stretch>
        </p:blipFill>
        <p:spPr>
          <a:xfrm>
            <a:off x="460636" y="0"/>
            <a:ext cx="11046442" cy="6858000"/>
          </a:xfrm>
          <a:prstGeom prst="rect">
            <a:avLst/>
          </a:prstGeom>
        </p:spPr>
      </p:pic>
      <p:sp>
        <p:nvSpPr>
          <p:cNvPr id="6" name="TextBox 5">
            <a:extLst>
              <a:ext uri="{FF2B5EF4-FFF2-40B4-BE49-F238E27FC236}">
                <a16:creationId xmlns:a16="http://schemas.microsoft.com/office/drawing/2014/main" id="{247DED1D-FA42-CD55-671D-61AF43CC48F8}"/>
              </a:ext>
            </a:extLst>
          </p:cNvPr>
          <p:cNvSpPr txBox="1"/>
          <p:nvPr/>
        </p:nvSpPr>
        <p:spPr>
          <a:xfrm>
            <a:off x="209493" y="6227464"/>
            <a:ext cx="2775246" cy="523220"/>
          </a:xfrm>
          <a:prstGeom prst="rect">
            <a:avLst/>
          </a:prstGeom>
          <a:solidFill>
            <a:srgbClr val="FFFF00"/>
          </a:solidFill>
          <a:ln>
            <a:solidFill>
              <a:schemeClr val="accent1"/>
            </a:solidFill>
          </a:ln>
        </p:spPr>
        <p:txBody>
          <a:bodyPr wrap="square" rtlCol="0">
            <a:spAutoFit/>
          </a:bodyPr>
          <a:lstStyle/>
          <a:p>
            <a:r>
              <a:rPr lang="en-US" sz="1400" b="1" dirty="0"/>
              <a:t>MDA #5</a:t>
            </a:r>
          </a:p>
          <a:p>
            <a:r>
              <a:rPr lang="en-US" sz="1400" b="1" dirty="0"/>
              <a:t>Attribute and video control</a:t>
            </a:r>
          </a:p>
        </p:txBody>
      </p:sp>
      <p:pic>
        <p:nvPicPr>
          <p:cNvPr id="8" name="Picture 7">
            <a:extLst>
              <a:ext uri="{FF2B5EF4-FFF2-40B4-BE49-F238E27FC236}">
                <a16:creationId xmlns:a16="http://schemas.microsoft.com/office/drawing/2014/main" id="{C7855C57-0B63-779C-2E0B-712DF921C72C}"/>
              </a:ext>
            </a:extLst>
          </p:cNvPr>
          <p:cNvPicPr>
            <a:picLocks noChangeAspect="1"/>
          </p:cNvPicPr>
          <p:nvPr/>
        </p:nvPicPr>
        <p:blipFill>
          <a:blip r:embed="rId3"/>
          <a:stretch>
            <a:fillRect/>
          </a:stretch>
        </p:blipFill>
        <p:spPr>
          <a:xfrm>
            <a:off x="8284691" y="4753232"/>
            <a:ext cx="3408879" cy="125955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BB48211-D97A-DF5A-963E-92F3C87E3A1D}"/>
                  </a:ext>
                </a:extLst>
              </p14:cNvPr>
              <p14:cNvContentPartPr/>
              <p14:nvPr/>
            </p14:nvContentPartPr>
            <p14:xfrm>
              <a:off x="1121128" y="3236617"/>
              <a:ext cx="413640" cy="15840"/>
            </p14:xfrm>
          </p:contentPart>
        </mc:Choice>
        <mc:Fallback xmlns="">
          <p:pic>
            <p:nvPicPr>
              <p:cNvPr id="11" name="Ink 10">
                <a:extLst>
                  <a:ext uri="{FF2B5EF4-FFF2-40B4-BE49-F238E27FC236}">
                    <a16:creationId xmlns:a16="http://schemas.microsoft.com/office/drawing/2014/main" id="{C5588ABF-2B7C-9FA1-4654-487B9932B880}"/>
                  </a:ext>
                </a:extLst>
              </p:cNvPr>
              <p:cNvPicPr/>
              <p:nvPr/>
            </p:nvPicPr>
            <p:blipFill>
              <a:blip r:embed="rId5"/>
              <a:stretch>
                <a:fillRect/>
              </a:stretch>
            </p:blipFill>
            <p:spPr>
              <a:xfrm>
                <a:off x="1085488" y="3164977"/>
                <a:ext cx="485280" cy="159480"/>
              </a:xfrm>
              <a:prstGeom prst="rect">
                <a:avLst/>
              </a:prstGeom>
            </p:spPr>
          </p:pic>
        </mc:Fallback>
      </mc:AlternateContent>
      <p:sp>
        <p:nvSpPr>
          <p:cNvPr id="12" name="TextBox 11">
            <a:extLst>
              <a:ext uri="{FF2B5EF4-FFF2-40B4-BE49-F238E27FC236}">
                <a16:creationId xmlns:a16="http://schemas.microsoft.com/office/drawing/2014/main" id="{FAFD48E9-ABFB-9E1E-43C3-0DA6EE651B69}"/>
              </a:ext>
            </a:extLst>
          </p:cNvPr>
          <p:cNvSpPr txBox="1"/>
          <p:nvPr/>
        </p:nvSpPr>
        <p:spPr>
          <a:xfrm>
            <a:off x="183308" y="3754903"/>
            <a:ext cx="2058293" cy="738664"/>
          </a:xfrm>
          <a:prstGeom prst="rect">
            <a:avLst/>
          </a:prstGeom>
          <a:solidFill>
            <a:srgbClr val="FFFF00"/>
          </a:solidFill>
          <a:ln>
            <a:solidFill>
              <a:schemeClr val="accent1"/>
            </a:solidFill>
          </a:ln>
        </p:spPr>
        <p:txBody>
          <a:bodyPr wrap="square" rtlCol="0">
            <a:spAutoFit/>
          </a:bodyPr>
          <a:lstStyle/>
          <a:p>
            <a:r>
              <a:rPr lang="en-US" sz="1400" b="1" dirty="0"/>
              <a:t>+S DOTS Output from Shift Reg. &amp; Character Generator</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896E2EB-8A65-B793-058F-2E866D47AAD4}"/>
                  </a:ext>
                </a:extLst>
              </p14:cNvPr>
              <p14:cNvContentPartPr/>
              <p14:nvPr/>
            </p14:nvContentPartPr>
            <p14:xfrm>
              <a:off x="1112848" y="5330737"/>
              <a:ext cx="353520" cy="28800"/>
            </p14:xfrm>
          </p:contentPart>
        </mc:Choice>
        <mc:Fallback xmlns="">
          <p:pic>
            <p:nvPicPr>
              <p:cNvPr id="14" name="Ink 13">
                <a:extLst>
                  <a:ext uri="{FF2B5EF4-FFF2-40B4-BE49-F238E27FC236}">
                    <a16:creationId xmlns:a16="http://schemas.microsoft.com/office/drawing/2014/main" id="{CCB1404A-5CB1-D6E7-5EFE-04A4AB4D8F29}"/>
                  </a:ext>
                </a:extLst>
              </p:cNvPr>
              <p:cNvPicPr/>
              <p:nvPr/>
            </p:nvPicPr>
            <p:blipFill>
              <a:blip r:embed="rId9"/>
              <a:stretch>
                <a:fillRect/>
              </a:stretch>
            </p:blipFill>
            <p:spPr>
              <a:xfrm>
                <a:off x="1076848" y="5259097"/>
                <a:ext cx="4251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9F86921-8BC0-1CFC-A99D-BFCF541F7B0D}"/>
                  </a:ext>
                </a:extLst>
              </p14:cNvPr>
              <p14:cNvContentPartPr/>
              <p14:nvPr/>
            </p14:nvContentPartPr>
            <p14:xfrm>
              <a:off x="10161808" y="4639897"/>
              <a:ext cx="792720" cy="9720"/>
            </p14:xfrm>
          </p:contentPart>
        </mc:Choice>
        <mc:Fallback xmlns="">
          <p:pic>
            <p:nvPicPr>
              <p:cNvPr id="15" name="Ink 14">
                <a:extLst>
                  <a:ext uri="{FF2B5EF4-FFF2-40B4-BE49-F238E27FC236}">
                    <a16:creationId xmlns:a16="http://schemas.microsoft.com/office/drawing/2014/main" id="{90EBD530-DDB1-0751-A0B3-68DCD98209FC}"/>
                  </a:ext>
                </a:extLst>
              </p:cNvPr>
              <p:cNvPicPr/>
              <p:nvPr/>
            </p:nvPicPr>
            <p:blipFill>
              <a:blip r:embed="rId11"/>
              <a:stretch>
                <a:fillRect/>
              </a:stretch>
            </p:blipFill>
            <p:spPr>
              <a:xfrm>
                <a:off x="10126168" y="4568257"/>
                <a:ext cx="864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A81EF66-A779-741E-D33C-1DF91D496C96}"/>
                  </a:ext>
                </a:extLst>
              </p14:cNvPr>
              <p14:cNvContentPartPr/>
              <p14:nvPr/>
            </p14:nvContentPartPr>
            <p14:xfrm>
              <a:off x="10161808" y="4183417"/>
              <a:ext cx="884520" cy="360"/>
            </p14:xfrm>
          </p:contentPart>
        </mc:Choice>
        <mc:Fallback xmlns="">
          <p:pic>
            <p:nvPicPr>
              <p:cNvPr id="16" name="Ink 15">
                <a:extLst>
                  <a:ext uri="{FF2B5EF4-FFF2-40B4-BE49-F238E27FC236}">
                    <a16:creationId xmlns:a16="http://schemas.microsoft.com/office/drawing/2014/main" id="{CF0C083F-886E-0BC6-500B-A6943B401234}"/>
                  </a:ext>
                </a:extLst>
              </p:cNvPr>
              <p:cNvPicPr/>
              <p:nvPr/>
            </p:nvPicPr>
            <p:blipFill>
              <a:blip r:embed="rId13"/>
              <a:stretch>
                <a:fillRect/>
              </a:stretch>
            </p:blipFill>
            <p:spPr>
              <a:xfrm>
                <a:off x="10126168" y="4111777"/>
                <a:ext cx="9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A9204F02-0F1C-1FC7-21BD-481ABFAE89C0}"/>
                  </a:ext>
                </a:extLst>
              </p14:cNvPr>
              <p14:cNvContentPartPr/>
              <p14:nvPr/>
            </p14:nvContentPartPr>
            <p14:xfrm>
              <a:off x="10153168" y="2906857"/>
              <a:ext cx="637920" cy="17640"/>
            </p14:xfrm>
          </p:contentPart>
        </mc:Choice>
        <mc:Fallback xmlns="">
          <p:pic>
            <p:nvPicPr>
              <p:cNvPr id="17" name="Ink 16">
                <a:extLst>
                  <a:ext uri="{FF2B5EF4-FFF2-40B4-BE49-F238E27FC236}">
                    <a16:creationId xmlns:a16="http://schemas.microsoft.com/office/drawing/2014/main" id="{D16CF094-62AF-EE9B-499A-957DAC6BF741}"/>
                  </a:ext>
                </a:extLst>
              </p:cNvPr>
              <p:cNvPicPr/>
              <p:nvPr/>
            </p:nvPicPr>
            <p:blipFill>
              <a:blip r:embed="rId15"/>
              <a:stretch>
                <a:fillRect/>
              </a:stretch>
            </p:blipFill>
            <p:spPr>
              <a:xfrm>
                <a:off x="10117168" y="2834857"/>
                <a:ext cx="709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AA5D8162-C076-900A-21F9-EAF4158E9C14}"/>
                  </a:ext>
                </a:extLst>
              </p14:cNvPr>
              <p14:cNvContentPartPr/>
              <p14:nvPr/>
            </p14:nvContentPartPr>
            <p14:xfrm>
              <a:off x="10213288" y="3018817"/>
              <a:ext cx="315720" cy="360"/>
            </p14:xfrm>
          </p:contentPart>
        </mc:Choice>
        <mc:Fallback xmlns="">
          <p:pic>
            <p:nvPicPr>
              <p:cNvPr id="18" name="Ink 17">
                <a:extLst>
                  <a:ext uri="{FF2B5EF4-FFF2-40B4-BE49-F238E27FC236}">
                    <a16:creationId xmlns:a16="http://schemas.microsoft.com/office/drawing/2014/main" id="{8A246B81-23AB-E88C-0DF5-EF345EFDBDE9}"/>
                  </a:ext>
                </a:extLst>
              </p:cNvPr>
              <p:cNvPicPr/>
              <p:nvPr/>
            </p:nvPicPr>
            <p:blipFill>
              <a:blip r:embed="rId17"/>
              <a:stretch>
                <a:fillRect/>
              </a:stretch>
            </p:blipFill>
            <p:spPr>
              <a:xfrm>
                <a:off x="10177648" y="2947177"/>
                <a:ext cx="387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4628477B-05B8-D501-1483-A238B293ACBA}"/>
                  </a:ext>
                </a:extLst>
              </p14:cNvPr>
              <p14:cNvContentPartPr/>
              <p14:nvPr/>
            </p14:nvContentPartPr>
            <p14:xfrm>
              <a:off x="10127248" y="1966537"/>
              <a:ext cx="197640" cy="360"/>
            </p14:xfrm>
          </p:contentPart>
        </mc:Choice>
        <mc:Fallback xmlns="">
          <p:pic>
            <p:nvPicPr>
              <p:cNvPr id="19" name="Ink 18">
                <a:extLst>
                  <a:ext uri="{FF2B5EF4-FFF2-40B4-BE49-F238E27FC236}">
                    <a16:creationId xmlns:a16="http://schemas.microsoft.com/office/drawing/2014/main" id="{2B08C3CD-FC7D-23CD-08CD-61688C76446C}"/>
                  </a:ext>
                </a:extLst>
              </p:cNvPr>
              <p:cNvPicPr/>
              <p:nvPr/>
            </p:nvPicPr>
            <p:blipFill>
              <a:blip r:embed="rId19"/>
              <a:stretch>
                <a:fillRect/>
              </a:stretch>
            </p:blipFill>
            <p:spPr>
              <a:xfrm>
                <a:off x="10091608" y="189453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BCEF5458-6B75-0D0C-EC7D-00DD6904F77D}"/>
                  </a:ext>
                </a:extLst>
              </p14:cNvPr>
              <p14:cNvContentPartPr/>
              <p14:nvPr/>
            </p14:nvContentPartPr>
            <p14:xfrm>
              <a:off x="10135888" y="767737"/>
              <a:ext cx="228960" cy="12240"/>
            </p14:xfrm>
          </p:contentPart>
        </mc:Choice>
        <mc:Fallback xmlns="">
          <p:pic>
            <p:nvPicPr>
              <p:cNvPr id="20" name="Ink 19">
                <a:extLst>
                  <a:ext uri="{FF2B5EF4-FFF2-40B4-BE49-F238E27FC236}">
                    <a16:creationId xmlns:a16="http://schemas.microsoft.com/office/drawing/2014/main" id="{8A03DC14-AFB0-A9A0-FC99-8BE73F214711}"/>
                  </a:ext>
                </a:extLst>
              </p:cNvPr>
              <p:cNvPicPr/>
              <p:nvPr/>
            </p:nvPicPr>
            <p:blipFill>
              <a:blip r:embed="rId21"/>
              <a:stretch>
                <a:fillRect/>
              </a:stretch>
            </p:blipFill>
            <p:spPr>
              <a:xfrm>
                <a:off x="10099888" y="695737"/>
                <a:ext cx="30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F50E0638-DAAA-47A3-7F20-F004CA49FD79}"/>
                  </a:ext>
                </a:extLst>
              </p14:cNvPr>
              <p14:cNvContentPartPr/>
              <p14:nvPr/>
            </p14:nvContentPartPr>
            <p14:xfrm>
              <a:off x="7323568" y="4010977"/>
              <a:ext cx="360" cy="360"/>
            </p14:xfrm>
          </p:contentPart>
        </mc:Choice>
        <mc:Fallback xmlns="">
          <p:pic>
            <p:nvPicPr>
              <p:cNvPr id="2" name="Ink 1">
                <a:extLst>
                  <a:ext uri="{FF2B5EF4-FFF2-40B4-BE49-F238E27FC236}">
                    <a16:creationId xmlns:a16="http://schemas.microsoft.com/office/drawing/2014/main" id="{3DD0AAF7-F46D-6BFB-5685-DB3BE74A647F}"/>
                  </a:ext>
                </a:extLst>
              </p:cNvPr>
              <p:cNvPicPr/>
              <p:nvPr/>
            </p:nvPicPr>
            <p:blipFill>
              <a:blip r:embed="rId23"/>
              <a:stretch>
                <a:fillRect/>
              </a:stretch>
            </p:blipFill>
            <p:spPr>
              <a:xfrm>
                <a:off x="7287928" y="3939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9DAF3CC2-97CB-076A-8924-302CDF8D25BE}"/>
                  </a:ext>
                </a:extLst>
              </p14:cNvPr>
              <p14:cNvContentPartPr/>
              <p14:nvPr/>
            </p14:nvContentPartPr>
            <p14:xfrm>
              <a:off x="6763048" y="3993697"/>
              <a:ext cx="360" cy="360"/>
            </p14:xfrm>
          </p:contentPart>
        </mc:Choice>
        <mc:Fallback xmlns="">
          <p:pic>
            <p:nvPicPr>
              <p:cNvPr id="3" name="Ink 2">
                <a:extLst>
                  <a:ext uri="{FF2B5EF4-FFF2-40B4-BE49-F238E27FC236}">
                    <a16:creationId xmlns:a16="http://schemas.microsoft.com/office/drawing/2014/main" id="{14793BF5-3F98-DDE4-8157-F7A10FC21407}"/>
                  </a:ext>
                </a:extLst>
              </p:cNvPr>
              <p:cNvPicPr/>
              <p:nvPr/>
            </p:nvPicPr>
            <p:blipFill>
              <a:blip r:embed="rId23"/>
              <a:stretch>
                <a:fillRect/>
              </a:stretch>
            </p:blipFill>
            <p:spPr>
              <a:xfrm>
                <a:off x="6727048" y="3922057"/>
                <a:ext cx="72000" cy="144000"/>
              </a:xfrm>
              <a:prstGeom prst="rect">
                <a:avLst/>
              </a:prstGeom>
            </p:spPr>
          </p:pic>
        </mc:Fallback>
      </mc:AlternateContent>
      <p:sp>
        <p:nvSpPr>
          <p:cNvPr id="4" name="TextBox 3">
            <a:extLst>
              <a:ext uri="{FF2B5EF4-FFF2-40B4-BE49-F238E27FC236}">
                <a16:creationId xmlns:a16="http://schemas.microsoft.com/office/drawing/2014/main" id="{1C6B2763-DA86-17A4-FC36-46F0B7A2B9E3}"/>
              </a:ext>
            </a:extLst>
          </p:cNvPr>
          <p:cNvSpPr txBox="1"/>
          <p:nvPr/>
        </p:nvSpPr>
        <p:spPr>
          <a:xfrm>
            <a:off x="5961970" y="5950465"/>
            <a:ext cx="1842159" cy="276999"/>
          </a:xfrm>
          <a:prstGeom prst="rect">
            <a:avLst/>
          </a:prstGeom>
          <a:solidFill>
            <a:srgbClr val="FFFF00"/>
          </a:solidFill>
          <a:ln>
            <a:solidFill>
              <a:schemeClr val="accent1"/>
            </a:solidFill>
          </a:ln>
        </p:spPr>
        <p:txBody>
          <a:bodyPr wrap="square" rtlCol="0">
            <a:spAutoFit/>
          </a:bodyPr>
          <a:lstStyle/>
          <a:p>
            <a:r>
              <a:rPr lang="en-US" sz="1200" b="1" dirty="0"/>
              <a:t>Underline F1 &amp; row 12</a:t>
            </a:r>
          </a:p>
        </p:txBody>
      </p:sp>
      <p:sp>
        <p:nvSpPr>
          <p:cNvPr id="21" name="TextBox 20">
            <a:extLst>
              <a:ext uri="{FF2B5EF4-FFF2-40B4-BE49-F238E27FC236}">
                <a16:creationId xmlns:a16="http://schemas.microsoft.com/office/drawing/2014/main" id="{4FECF117-4D39-D5B0-DBB3-A047080DA1A7}"/>
              </a:ext>
            </a:extLst>
          </p:cNvPr>
          <p:cNvSpPr txBox="1"/>
          <p:nvPr/>
        </p:nvSpPr>
        <p:spPr>
          <a:xfrm>
            <a:off x="3791248" y="3429812"/>
            <a:ext cx="1603494" cy="276999"/>
          </a:xfrm>
          <a:prstGeom prst="rect">
            <a:avLst/>
          </a:prstGeom>
          <a:solidFill>
            <a:srgbClr val="FFFF00"/>
          </a:solidFill>
          <a:ln>
            <a:solidFill>
              <a:schemeClr val="accent1"/>
            </a:solidFill>
          </a:ln>
        </p:spPr>
        <p:txBody>
          <a:bodyPr wrap="square" rtlCol="0">
            <a:spAutoFit/>
          </a:bodyPr>
          <a:lstStyle/>
          <a:p>
            <a:r>
              <a:rPr lang="en-US" sz="1200" b="1" dirty="0"/>
              <a:t>Fore </a:t>
            </a:r>
            <a:r>
              <a:rPr lang="en-US" sz="1200" b="1" dirty="0" err="1"/>
              <a:t>Att</a:t>
            </a:r>
            <a:r>
              <a:rPr lang="en-US" sz="1200" b="1" dirty="0"/>
              <a:t> at2,at1,at0</a:t>
            </a:r>
          </a:p>
        </p:txBody>
      </p:sp>
      <p:sp>
        <p:nvSpPr>
          <p:cNvPr id="22" name="TextBox 21">
            <a:extLst>
              <a:ext uri="{FF2B5EF4-FFF2-40B4-BE49-F238E27FC236}">
                <a16:creationId xmlns:a16="http://schemas.microsoft.com/office/drawing/2014/main" id="{40A4D779-45EE-0EF3-8149-BA954D25DBEB}"/>
              </a:ext>
            </a:extLst>
          </p:cNvPr>
          <p:cNvSpPr txBox="1"/>
          <p:nvPr/>
        </p:nvSpPr>
        <p:spPr>
          <a:xfrm>
            <a:off x="3127150" y="5353444"/>
            <a:ext cx="1727139" cy="276999"/>
          </a:xfrm>
          <a:prstGeom prst="rect">
            <a:avLst/>
          </a:prstGeom>
          <a:solidFill>
            <a:srgbClr val="FFFF00"/>
          </a:solidFill>
          <a:ln>
            <a:solidFill>
              <a:schemeClr val="accent1"/>
            </a:solidFill>
          </a:ln>
        </p:spPr>
        <p:txBody>
          <a:bodyPr wrap="square" rtlCol="0">
            <a:spAutoFit/>
          </a:bodyPr>
          <a:lstStyle/>
          <a:p>
            <a:r>
              <a:rPr lang="en-US" sz="1200" b="1" dirty="0"/>
              <a:t>Back </a:t>
            </a:r>
            <a:r>
              <a:rPr lang="en-US" sz="1200" b="1" dirty="0" err="1"/>
              <a:t>Att</a:t>
            </a:r>
            <a:r>
              <a:rPr lang="en-US" sz="1200" b="1" dirty="0"/>
              <a:t> at6,at5,at4</a:t>
            </a:r>
          </a:p>
        </p:txBody>
      </p:sp>
      <p:pic>
        <p:nvPicPr>
          <p:cNvPr id="24" name="Picture 23">
            <a:extLst>
              <a:ext uri="{FF2B5EF4-FFF2-40B4-BE49-F238E27FC236}">
                <a16:creationId xmlns:a16="http://schemas.microsoft.com/office/drawing/2014/main" id="{645982E2-4A5A-0372-485B-9A490EA9EF9D}"/>
              </a:ext>
            </a:extLst>
          </p:cNvPr>
          <p:cNvPicPr>
            <a:picLocks noChangeAspect="1"/>
          </p:cNvPicPr>
          <p:nvPr/>
        </p:nvPicPr>
        <p:blipFill>
          <a:blip r:embed="rId25"/>
          <a:stretch>
            <a:fillRect/>
          </a:stretch>
        </p:blipFill>
        <p:spPr>
          <a:xfrm>
            <a:off x="8457368" y="6022762"/>
            <a:ext cx="3408879" cy="793297"/>
          </a:xfrm>
          <a:prstGeom prst="rect">
            <a:avLst/>
          </a:prstGeom>
        </p:spPr>
      </p:pic>
      <p:sp>
        <p:nvSpPr>
          <p:cNvPr id="25" name="TextBox 24">
            <a:extLst>
              <a:ext uri="{FF2B5EF4-FFF2-40B4-BE49-F238E27FC236}">
                <a16:creationId xmlns:a16="http://schemas.microsoft.com/office/drawing/2014/main" id="{E60959A3-0FC9-3315-07FC-1C33938DC257}"/>
              </a:ext>
            </a:extLst>
          </p:cNvPr>
          <p:cNvSpPr txBox="1"/>
          <p:nvPr/>
        </p:nvSpPr>
        <p:spPr>
          <a:xfrm>
            <a:off x="5810085" y="4498746"/>
            <a:ext cx="1513483" cy="461665"/>
          </a:xfrm>
          <a:prstGeom prst="rect">
            <a:avLst/>
          </a:prstGeom>
          <a:solidFill>
            <a:srgbClr val="FFFF00"/>
          </a:solidFill>
          <a:ln>
            <a:solidFill>
              <a:schemeClr val="accent1"/>
            </a:solidFill>
          </a:ln>
        </p:spPr>
        <p:txBody>
          <a:bodyPr wrap="square" rtlCol="0">
            <a:spAutoFit/>
          </a:bodyPr>
          <a:lstStyle/>
          <a:p>
            <a:r>
              <a:rPr lang="en-US" sz="1200" b="1" dirty="0"/>
              <a:t>F0,B0 Non-display,</a:t>
            </a:r>
          </a:p>
          <a:p>
            <a:r>
              <a:rPr lang="en-US" sz="1200" b="1" dirty="0"/>
              <a:t>B7 Reverse</a:t>
            </a:r>
          </a:p>
        </p:txBody>
      </p:sp>
      <p:sp>
        <p:nvSpPr>
          <p:cNvPr id="26" name="TextBox 25">
            <a:extLst>
              <a:ext uri="{FF2B5EF4-FFF2-40B4-BE49-F238E27FC236}">
                <a16:creationId xmlns:a16="http://schemas.microsoft.com/office/drawing/2014/main" id="{F7A170E5-99D7-13EB-9C8C-7D65AE165681}"/>
              </a:ext>
            </a:extLst>
          </p:cNvPr>
          <p:cNvSpPr txBox="1"/>
          <p:nvPr/>
        </p:nvSpPr>
        <p:spPr>
          <a:xfrm>
            <a:off x="6459785" y="2220754"/>
            <a:ext cx="1027583" cy="276999"/>
          </a:xfrm>
          <a:prstGeom prst="rect">
            <a:avLst/>
          </a:prstGeom>
          <a:solidFill>
            <a:srgbClr val="FFFF00"/>
          </a:solidFill>
          <a:ln>
            <a:solidFill>
              <a:schemeClr val="accent1"/>
            </a:solidFill>
          </a:ln>
        </p:spPr>
        <p:txBody>
          <a:bodyPr wrap="square" rtlCol="0">
            <a:spAutoFit/>
          </a:bodyPr>
          <a:lstStyle/>
          <a:p>
            <a:r>
              <a:rPr lang="en-US" sz="1200" b="1" dirty="0"/>
              <a:t>At7 Blink</a:t>
            </a:r>
          </a:p>
        </p:txBody>
      </p:sp>
      <p:sp>
        <p:nvSpPr>
          <p:cNvPr id="27" name="TextBox 26">
            <a:extLst>
              <a:ext uri="{FF2B5EF4-FFF2-40B4-BE49-F238E27FC236}">
                <a16:creationId xmlns:a16="http://schemas.microsoft.com/office/drawing/2014/main" id="{F92D99ED-420A-40DF-A59D-57DFBBF57BF2}"/>
              </a:ext>
            </a:extLst>
          </p:cNvPr>
          <p:cNvSpPr txBox="1"/>
          <p:nvPr/>
        </p:nvSpPr>
        <p:spPr>
          <a:xfrm>
            <a:off x="8290940" y="1625956"/>
            <a:ext cx="2042336" cy="276999"/>
          </a:xfrm>
          <a:prstGeom prst="rect">
            <a:avLst/>
          </a:prstGeom>
          <a:solidFill>
            <a:srgbClr val="FFFF00"/>
          </a:solidFill>
          <a:ln>
            <a:solidFill>
              <a:schemeClr val="accent1"/>
            </a:solidFill>
          </a:ln>
        </p:spPr>
        <p:txBody>
          <a:bodyPr wrap="square" rtlCol="0">
            <a:spAutoFit/>
          </a:bodyPr>
          <a:lstStyle/>
          <a:p>
            <a:r>
              <a:rPr lang="en-US" sz="1200" b="1" dirty="0"/>
              <a:t>At3 Intensity Foreground</a:t>
            </a:r>
          </a:p>
        </p:txBody>
      </p:sp>
      <p:sp>
        <p:nvSpPr>
          <p:cNvPr id="28" name="TextBox 27">
            <a:extLst>
              <a:ext uri="{FF2B5EF4-FFF2-40B4-BE49-F238E27FC236}">
                <a16:creationId xmlns:a16="http://schemas.microsoft.com/office/drawing/2014/main" id="{1C6CED3D-59D0-8E36-DC5D-A0D7DAB8D1F8}"/>
              </a:ext>
            </a:extLst>
          </p:cNvPr>
          <p:cNvSpPr txBox="1"/>
          <p:nvPr/>
        </p:nvSpPr>
        <p:spPr>
          <a:xfrm>
            <a:off x="7263210" y="484146"/>
            <a:ext cx="2101507" cy="461665"/>
          </a:xfrm>
          <a:prstGeom prst="rect">
            <a:avLst/>
          </a:prstGeom>
          <a:solidFill>
            <a:srgbClr val="FFFF00"/>
          </a:solidFill>
          <a:ln>
            <a:solidFill>
              <a:schemeClr val="accent1"/>
            </a:solidFill>
          </a:ln>
        </p:spPr>
        <p:txBody>
          <a:bodyPr wrap="square" rtlCol="0">
            <a:spAutoFit/>
          </a:bodyPr>
          <a:lstStyle/>
          <a:p>
            <a:r>
              <a:rPr lang="en-US" sz="1200" b="1" dirty="0"/>
              <a:t>At7 Intensity Background,</a:t>
            </a:r>
          </a:p>
          <a:p>
            <a:r>
              <a:rPr lang="en-US" sz="1200" b="1" dirty="0"/>
              <a:t>Blink Disable</a:t>
            </a:r>
          </a:p>
        </p:txBody>
      </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D779C352-EF30-B349-2A27-FE882004D887}"/>
                  </a:ext>
                </a:extLst>
              </p14:cNvPr>
              <p14:cNvContentPartPr/>
              <p14:nvPr/>
            </p14:nvContentPartPr>
            <p14:xfrm>
              <a:off x="1345408" y="5753737"/>
              <a:ext cx="360" cy="344880"/>
            </p14:xfrm>
          </p:contentPart>
        </mc:Choice>
        <mc:Fallback xmlns="">
          <p:pic>
            <p:nvPicPr>
              <p:cNvPr id="23" name="Ink 22">
                <a:extLst>
                  <a:ext uri="{FF2B5EF4-FFF2-40B4-BE49-F238E27FC236}">
                    <a16:creationId xmlns:a16="http://schemas.microsoft.com/office/drawing/2014/main" id="{AB9CBE7A-B298-8A06-C69B-0C9FFB61B901}"/>
                  </a:ext>
                </a:extLst>
              </p:cNvPr>
              <p:cNvPicPr/>
              <p:nvPr/>
            </p:nvPicPr>
            <p:blipFill>
              <a:blip r:embed="rId27"/>
              <a:stretch>
                <a:fillRect/>
              </a:stretch>
            </p:blipFill>
            <p:spPr>
              <a:xfrm>
                <a:off x="1309768" y="5682097"/>
                <a:ext cx="72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248B0AA8-82E0-7168-7C47-44A7DBAD5B81}"/>
                  </a:ext>
                </a:extLst>
              </p14:cNvPr>
              <p14:cNvContentPartPr/>
              <p14:nvPr/>
            </p14:nvContentPartPr>
            <p14:xfrm>
              <a:off x="1414528" y="5736457"/>
              <a:ext cx="9360" cy="396360"/>
            </p14:xfrm>
          </p:contentPart>
        </mc:Choice>
        <mc:Fallback xmlns="">
          <p:pic>
            <p:nvPicPr>
              <p:cNvPr id="29" name="Ink 28">
                <a:extLst>
                  <a:ext uri="{FF2B5EF4-FFF2-40B4-BE49-F238E27FC236}">
                    <a16:creationId xmlns:a16="http://schemas.microsoft.com/office/drawing/2014/main" id="{539AD394-63E3-B1D3-6D29-68DD5487B0BF}"/>
                  </a:ext>
                </a:extLst>
              </p:cNvPr>
              <p:cNvPicPr/>
              <p:nvPr/>
            </p:nvPicPr>
            <p:blipFill>
              <a:blip r:embed="rId29"/>
              <a:stretch>
                <a:fillRect/>
              </a:stretch>
            </p:blipFill>
            <p:spPr>
              <a:xfrm>
                <a:off x="1378528" y="5664817"/>
                <a:ext cx="8100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780CEB3F-4716-7685-23CD-1439254E9470}"/>
                  </a:ext>
                </a:extLst>
              </p14:cNvPr>
              <p14:cNvContentPartPr/>
              <p14:nvPr/>
            </p14:nvContentPartPr>
            <p14:xfrm>
              <a:off x="1112848" y="5598217"/>
              <a:ext cx="353160" cy="10080"/>
            </p14:xfrm>
          </p:contentPart>
        </mc:Choice>
        <mc:Fallback xmlns="">
          <p:pic>
            <p:nvPicPr>
              <p:cNvPr id="30" name="Ink 29">
                <a:extLst>
                  <a:ext uri="{FF2B5EF4-FFF2-40B4-BE49-F238E27FC236}">
                    <a16:creationId xmlns:a16="http://schemas.microsoft.com/office/drawing/2014/main" id="{1DA6DEED-A98B-2BAA-F7D1-890C71699432}"/>
                  </a:ext>
                </a:extLst>
              </p:cNvPr>
              <p:cNvPicPr/>
              <p:nvPr/>
            </p:nvPicPr>
            <p:blipFill>
              <a:blip r:embed="rId31"/>
              <a:stretch>
                <a:fillRect/>
              </a:stretch>
            </p:blipFill>
            <p:spPr>
              <a:xfrm>
                <a:off x="1076848" y="5526577"/>
                <a:ext cx="424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6391442C-0A2A-1F55-6AF7-43BB2CAB45AD}"/>
                  </a:ext>
                </a:extLst>
              </p14:cNvPr>
              <p14:cNvContentPartPr/>
              <p14:nvPr/>
            </p14:nvContentPartPr>
            <p14:xfrm>
              <a:off x="5391448" y="5607217"/>
              <a:ext cx="360" cy="360"/>
            </p14:xfrm>
          </p:contentPart>
        </mc:Choice>
        <mc:Fallback xmlns="">
          <p:pic>
            <p:nvPicPr>
              <p:cNvPr id="31" name="Ink 30">
                <a:extLst>
                  <a:ext uri="{FF2B5EF4-FFF2-40B4-BE49-F238E27FC236}">
                    <a16:creationId xmlns:a16="http://schemas.microsoft.com/office/drawing/2014/main" id="{76B51AC7-CB2C-EECC-01C4-AD980E76A7BB}"/>
                  </a:ext>
                </a:extLst>
              </p:cNvPr>
              <p:cNvPicPr/>
              <p:nvPr/>
            </p:nvPicPr>
            <p:blipFill>
              <a:blip r:embed="rId33"/>
              <a:stretch>
                <a:fillRect/>
              </a:stretch>
            </p:blipFill>
            <p:spPr>
              <a:xfrm>
                <a:off x="5355448" y="55352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72DD0443-62F4-E2ED-0EE3-EAE7BF24523C}"/>
                  </a:ext>
                </a:extLst>
              </p14:cNvPr>
              <p14:cNvContentPartPr/>
              <p14:nvPr/>
            </p14:nvContentPartPr>
            <p14:xfrm>
              <a:off x="5520688" y="5615497"/>
              <a:ext cx="360" cy="360"/>
            </p14:xfrm>
          </p:contentPart>
        </mc:Choice>
        <mc:Fallback xmlns="">
          <p:pic>
            <p:nvPicPr>
              <p:cNvPr id="32" name="Ink 31">
                <a:extLst>
                  <a:ext uri="{FF2B5EF4-FFF2-40B4-BE49-F238E27FC236}">
                    <a16:creationId xmlns:a16="http://schemas.microsoft.com/office/drawing/2014/main" id="{175A71A5-8495-145F-725C-23E8EE473A01}"/>
                  </a:ext>
                </a:extLst>
              </p:cNvPr>
              <p:cNvPicPr/>
              <p:nvPr/>
            </p:nvPicPr>
            <p:blipFill>
              <a:blip r:embed="rId33"/>
              <a:stretch>
                <a:fillRect/>
              </a:stretch>
            </p:blipFill>
            <p:spPr>
              <a:xfrm>
                <a:off x="548504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136547BE-7005-E2F2-C17D-BCEE07B6C021}"/>
                  </a:ext>
                </a:extLst>
              </p14:cNvPr>
              <p14:cNvContentPartPr/>
              <p14:nvPr/>
            </p14:nvContentPartPr>
            <p14:xfrm>
              <a:off x="5486128" y="5615497"/>
              <a:ext cx="360" cy="360"/>
            </p14:xfrm>
          </p:contentPart>
        </mc:Choice>
        <mc:Fallback xmlns="">
          <p:pic>
            <p:nvPicPr>
              <p:cNvPr id="33" name="Ink 32">
                <a:extLst>
                  <a:ext uri="{FF2B5EF4-FFF2-40B4-BE49-F238E27FC236}">
                    <a16:creationId xmlns:a16="http://schemas.microsoft.com/office/drawing/2014/main" id="{09B9E8B7-1BBB-33F0-36A5-585C79BD07DA}"/>
                  </a:ext>
                </a:extLst>
              </p:cNvPr>
              <p:cNvPicPr/>
              <p:nvPr/>
            </p:nvPicPr>
            <p:blipFill>
              <a:blip r:embed="rId33"/>
              <a:stretch>
                <a:fillRect/>
              </a:stretch>
            </p:blipFill>
            <p:spPr>
              <a:xfrm>
                <a:off x="545048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BA189BF5-DC08-C89F-0572-C6A01CF163CF}"/>
                  </a:ext>
                </a:extLst>
              </p14:cNvPr>
              <p14:cNvContentPartPr/>
              <p14:nvPr/>
            </p14:nvContentPartPr>
            <p14:xfrm>
              <a:off x="1310488" y="1587097"/>
              <a:ext cx="71640" cy="893520"/>
            </p14:xfrm>
          </p:contentPart>
        </mc:Choice>
        <mc:Fallback xmlns="">
          <p:pic>
            <p:nvPicPr>
              <p:cNvPr id="34" name="Ink 33">
                <a:extLst>
                  <a:ext uri="{FF2B5EF4-FFF2-40B4-BE49-F238E27FC236}">
                    <a16:creationId xmlns:a16="http://schemas.microsoft.com/office/drawing/2014/main" id="{18540B20-153D-8990-52E6-32A934C76153}"/>
                  </a:ext>
                </a:extLst>
              </p:cNvPr>
              <p:cNvPicPr/>
              <p:nvPr/>
            </p:nvPicPr>
            <p:blipFill>
              <a:blip r:embed="rId37"/>
              <a:stretch>
                <a:fillRect/>
              </a:stretch>
            </p:blipFill>
            <p:spPr>
              <a:xfrm>
                <a:off x="1274488" y="1515097"/>
                <a:ext cx="1432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CC33EE38-AD8A-3B3D-7B0E-6EC4E8664094}"/>
                  </a:ext>
                </a:extLst>
              </p14:cNvPr>
              <p14:cNvContentPartPr/>
              <p14:nvPr/>
            </p14:nvContentPartPr>
            <p14:xfrm>
              <a:off x="1328488" y="1564417"/>
              <a:ext cx="112680" cy="887040"/>
            </p14:xfrm>
          </p:contentPart>
        </mc:Choice>
        <mc:Fallback xmlns="">
          <p:pic>
            <p:nvPicPr>
              <p:cNvPr id="35" name="Ink 34">
                <a:extLst>
                  <a:ext uri="{FF2B5EF4-FFF2-40B4-BE49-F238E27FC236}">
                    <a16:creationId xmlns:a16="http://schemas.microsoft.com/office/drawing/2014/main" id="{97836A8E-D8E3-4882-0F8C-1B9BA9DCD1F2}"/>
                  </a:ext>
                </a:extLst>
              </p:cNvPr>
              <p:cNvPicPr/>
              <p:nvPr/>
            </p:nvPicPr>
            <p:blipFill>
              <a:blip r:embed="rId39"/>
              <a:stretch>
                <a:fillRect/>
              </a:stretch>
            </p:blipFill>
            <p:spPr>
              <a:xfrm>
                <a:off x="1292488" y="1492417"/>
                <a:ext cx="184320" cy="10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1CCB95CB-2920-9A77-6C65-17A95D1EA8F0}"/>
                  </a:ext>
                </a:extLst>
              </p14:cNvPr>
              <p14:cNvContentPartPr/>
              <p14:nvPr/>
            </p14:nvContentPartPr>
            <p14:xfrm>
              <a:off x="1259368" y="2682577"/>
              <a:ext cx="223560" cy="360"/>
            </p14:xfrm>
          </p:contentPart>
        </mc:Choice>
        <mc:Fallback xmlns="">
          <p:pic>
            <p:nvPicPr>
              <p:cNvPr id="36" name="Ink 35">
                <a:extLst>
                  <a:ext uri="{FF2B5EF4-FFF2-40B4-BE49-F238E27FC236}">
                    <a16:creationId xmlns:a16="http://schemas.microsoft.com/office/drawing/2014/main" id="{30348EF3-24DE-027B-B901-A24C54441CA2}"/>
                  </a:ext>
                </a:extLst>
              </p:cNvPr>
              <p:cNvPicPr/>
              <p:nvPr/>
            </p:nvPicPr>
            <p:blipFill>
              <a:blip r:embed="rId41"/>
              <a:stretch>
                <a:fillRect/>
              </a:stretch>
            </p:blipFill>
            <p:spPr>
              <a:xfrm>
                <a:off x="1223728" y="2610577"/>
                <a:ext cx="29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D5D2D93E-7943-7011-6C8F-225939861105}"/>
                  </a:ext>
                </a:extLst>
              </p14:cNvPr>
              <p14:cNvContentPartPr/>
              <p14:nvPr/>
            </p14:nvContentPartPr>
            <p14:xfrm>
              <a:off x="2630608" y="59617"/>
              <a:ext cx="422280" cy="52920"/>
            </p14:xfrm>
          </p:contentPart>
        </mc:Choice>
        <mc:Fallback xmlns="">
          <p:pic>
            <p:nvPicPr>
              <p:cNvPr id="37" name="Ink 36">
                <a:extLst>
                  <a:ext uri="{FF2B5EF4-FFF2-40B4-BE49-F238E27FC236}">
                    <a16:creationId xmlns:a16="http://schemas.microsoft.com/office/drawing/2014/main" id="{B97F29C3-F942-C0B8-CFE8-64E8A2F70891}"/>
                  </a:ext>
                </a:extLst>
              </p:cNvPr>
              <p:cNvPicPr/>
              <p:nvPr/>
            </p:nvPicPr>
            <p:blipFill>
              <a:blip r:embed="rId43"/>
              <a:stretch>
                <a:fillRect/>
              </a:stretch>
            </p:blipFill>
            <p:spPr>
              <a:xfrm>
                <a:off x="2594968" y="-12383"/>
                <a:ext cx="49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CBBD2179-1323-243D-EA5E-9082905C0767}"/>
                  </a:ext>
                </a:extLst>
              </p14:cNvPr>
              <p14:cNvContentPartPr/>
              <p14:nvPr/>
            </p14:nvContentPartPr>
            <p14:xfrm>
              <a:off x="3545368" y="103205"/>
              <a:ext cx="491760" cy="10080"/>
            </p14:xfrm>
          </p:contentPart>
        </mc:Choice>
        <mc:Fallback xmlns="">
          <p:pic>
            <p:nvPicPr>
              <p:cNvPr id="38" name="Ink 37">
                <a:extLst>
                  <a:ext uri="{FF2B5EF4-FFF2-40B4-BE49-F238E27FC236}">
                    <a16:creationId xmlns:a16="http://schemas.microsoft.com/office/drawing/2014/main" id="{2CCEE657-06F4-B57C-58CB-1556FA6021F8}"/>
                  </a:ext>
                </a:extLst>
              </p:cNvPr>
              <p:cNvPicPr/>
              <p:nvPr/>
            </p:nvPicPr>
            <p:blipFill>
              <a:blip r:embed="rId45"/>
              <a:stretch>
                <a:fillRect/>
              </a:stretch>
            </p:blipFill>
            <p:spPr>
              <a:xfrm>
                <a:off x="3509368" y="31565"/>
                <a:ext cx="563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6E596286-7746-5D9A-3C6D-05DB0FC2B99B}"/>
                  </a:ext>
                </a:extLst>
              </p14:cNvPr>
              <p14:cNvContentPartPr/>
              <p14:nvPr/>
            </p14:nvContentPartPr>
            <p14:xfrm>
              <a:off x="1172968" y="206885"/>
              <a:ext cx="309960" cy="360"/>
            </p14:xfrm>
          </p:contentPart>
        </mc:Choice>
        <mc:Fallback xmlns="">
          <p:pic>
            <p:nvPicPr>
              <p:cNvPr id="39" name="Ink 38">
                <a:extLst>
                  <a:ext uri="{FF2B5EF4-FFF2-40B4-BE49-F238E27FC236}">
                    <a16:creationId xmlns:a16="http://schemas.microsoft.com/office/drawing/2014/main" id="{AEF197DC-C554-97EB-D341-04D175E3EA78}"/>
                  </a:ext>
                </a:extLst>
              </p:cNvPr>
              <p:cNvPicPr/>
              <p:nvPr/>
            </p:nvPicPr>
            <p:blipFill>
              <a:blip r:embed="rId47"/>
              <a:stretch>
                <a:fillRect/>
              </a:stretch>
            </p:blipFill>
            <p:spPr>
              <a:xfrm>
                <a:off x="1137328" y="135245"/>
                <a:ext cx="38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F8571411-5C44-A523-FFD7-2F84BD0FE519}"/>
                  </a:ext>
                </a:extLst>
              </p14:cNvPr>
              <p14:cNvContentPartPr/>
              <p14:nvPr/>
            </p14:nvContentPartPr>
            <p14:xfrm>
              <a:off x="1017808" y="353765"/>
              <a:ext cx="430560" cy="360"/>
            </p14:xfrm>
          </p:contentPart>
        </mc:Choice>
        <mc:Fallback xmlns="">
          <p:pic>
            <p:nvPicPr>
              <p:cNvPr id="40" name="Ink 39">
                <a:extLst>
                  <a:ext uri="{FF2B5EF4-FFF2-40B4-BE49-F238E27FC236}">
                    <a16:creationId xmlns:a16="http://schemas.microsoft.com/office/drawing/2014/main" id="{200C9FEB-99AA-2EC2-FFDD-03B3B76C9C3B}"/>
                  </a:ext>
                </a:extLst>
              </p:cNvPr>
              <p:cNvPicPr/>
              <p:nvPr/>
            </p:nvPicPr>
            <p:blipFill>
              <a:blip r:embed="rId49"/>
              <a:stretch>
                <a:fillRect/>
              </a:stretch>
            </p:blipFill>
            <p:spPr>
              <a:xfrm>
                <a:off x="982168" y="281765"/>
                <a:ext cx="50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C4702519-2049-43FA-1CFE-2399BF91D8D0}"/>
                  </a:ext>
                </a:extLst>
              </p14:cNvPr>
              <p14:cNvContentPartPr/>
              <p14:nvPr/>
            </p14:nvContentPartPr>
            <p14:xfrm>
              <a:off x="3640048" y="534125"/>
              <a:ext cx="612000" cy="10080"/>
            </p14:xfrm>
          </p:contentPart>
        </mc:Choice>
        <mc:Fallback xmlns="">
          <p:pic>
            <p:nvPicPr>
              <p:cNvPr id="41" name="Ink 40">
                <a:extLst>
                  <a:ext uri="{FF2B5EF4-FFF2-40B4-BE49-F238E27FC236}">
                    <a16:creationId xmlns:a16="http://schemas.microsoft.com/office/drawing/2014/main" id="{2C93EE2B-BCDA-A3C8-1FD9-20F7F9CAD84D}"/>
                  </a:ext>
                </a:extLst>
              </p:cNvPr>
              <p:cNvPicPr/>
              <p:nvPr/>
            </p:nvPicPr>
            <p:blipFill>
              <a:blip r:embed="rId51"/>
              <a:stretch>
                <a:fillRect/>
              </a:stretch>
            </p:blipFill>
            <p:spPr>
              <a:xfrm>
                <a:off x="3604408" y="462485"/>
                <a:ext cx="683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4BA32E2B-EDB4-2649-6E96-01127612FC5D}"/>
                  </a:ext>
                </a:extLst>
              </p14:cNvPr>
              <p14:cNvContentPartPr/>
              <p14:nvPr/>
            </p14:nvContentPartPr>
            <p14:xfrm>
              <a:off x="983248" y="1034885"/>
              <a:ext cx="496800" cy="360"/>
            </p14:xfrm>
          </p:contentPart>
        </mc:Choice>
        <mc:Fallback xmlns="">
          <p:pic>
            <p:nvPicPr>
              <p:cNvPr id="42" name="Ink 41">
                <a:extLst>
                  <a:ext uri="{FF2B5EF4-FFF2-40B4-BE49-F238E27FC236}">
                    <a16:creationId xmlns:a16="http://schemas.microsoft.com/office/drawing/2014/main" id="{30683A67-E712-B661-2A64-98CD5244892C}"/>
                  </a:ext>
                </a:extLst>
              </p:cNvPr>
              <p:cNvPicPr/>
              <p:nvPr/>
            </p:nvPicPr>
            <p:blipFill>
              <a:blip r:embed="rId53"/>
              <a:stretch>
                <a:fillRect/>
              </a:stretch>
            </p:blipFill>
            <p:spPr>
              <a:xfrm>
                <a:off x="947608" y="963245"/>
                <a:ext cx="568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2DC04084-86C8-7DAD-8605-E0292963357D}"/>
                  </a:ext>
                </a:extLst>
              </p14:cNvPr>
              <p14:cNvContentPartPr/>
              <p14:nvPr/>
            </p14:nvContentPartPr>
            <p14:xfrm>
              <a:off x="931408" y="698645"/>
              <a:ext cx="594720" cy="360"/>
            </p14:xfrm>
          </p:contentPart>
        </mc:Choice>
        <mc:Fallback xmlns="">
          <p:pic>
            <p:nvPicPr>
              <p:cNvPr id="43" name="Ink 42">
                <a:extLst>
                  <a:ext uri="{FF2B5EF4-FFF2-40B4-BE49-F238E27FC236}">
                    <a16:creationId xmlns:a16="http://schemas.microsoft.com/office/drawing/2014/main" id="{04A34FF8-1D4B-6386-D6A2-B5E3198966F4}"/>
                  </a:ext>
                </a:extLst>
              </p:cNvPr>
              <p:cNvPicPr/>
              <p:nvPr/>
            </p:nvPicPr>
            <p:blipFill>
              <a:blip r:embed="rId55"/>
              <a:stretch>
                <a:fillRect/>
              </a:stretch>
            </p:blipFill>
            <p:spPr>
              <a:xfrm>
                <a:off x="895768" y="626645"/>
                <a:ext cx="66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FFBC6210-3008-66EE-6850-1F0B0B2337DF}"/>
                  </a:ext>
                </a:extLst>
              </p14:cNvPr>
              <p14:cNvContentPartPr/>
              <p14:nvPr/>
            </p14:nvContentPartPr>
            <p14:xfrm>
              <a:off x="923128" y="1199045"/>
              <a:ext cx="516960" cy="360"/>
            </p14:xfrm>
          </p:contentPart>
        </mc:Choice>
        <mc:Fallback xmlns="">
          <p:pic>
            <p:nvPicPr>
              <p:cNvPr id="44" name="Ink 43">
                <a:extLst>
                  <a:ext uri="{FF2B5EF4-FFF2-40B4-BE49-F238E27FC236}">
                    <a16:creationId xmlns:a16="http://schemas.microsoft.com/office/drawing/2014/main" id="{DFCC08E2-D404-8E64-4C36-5FFE3E2590FF}"/>
                  </a:ext>
                </a:extLst>
              </p:cNvPr>
              <p:cNvPicPr/>
              <p:nvPr/>
            </p:nvPicPr>
            <p:blipFill>
              <a:blip r:embed="rId57"/>
              <a:stretch>
                <a:fillRect/>
              </a:stretch>
            </p:blipFill>
            <p:spPr>
              <a:xfrm>
                <a:off x="887128" y="1127045"/>
                <a:ext cx="58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75A2CC5A-FB3E-6B60-59DD-5B35A5ECF03C}"/>
                  </a:ext>
                </a:extLst>
              </p14:cNvPr>
              <p14:cNvContentPartPr/>
              <p14:nvPr/>
            </p14:nvContentPartPr>
            <p14:xfrm>
              <a:off x="965968" y="1335845"/>
              <a:ext cx="482760" cy="18720"/>
            </p14:xfrm>
          </p:contentPart>
        </mc:Choice>
        <mc:Fallback xmlns="">
          <p:pic>
            <p:nvPicPr>
              <p:cNvPr id="45" name="Ink 44">
                <a:extLst>
                  <a:ext uri="{FF2B5EF4-FFF2-40B4-BE49-F238E27FC236}">
                    <a16:creationId xmlns:a16="http://schemas.microsoft.com/office/drawing/2014/main" id="{6A9DD501-5800-504B-21CA-524AD7DF507C}"/>
                  </a:ext>
                </a:extLst>
              </p:cNvPr>
              <p:cNvPicPr/>
              <p:nvPr/>
            </p:nvPicPr>
            <p:blipFill>
              <a:blip r:embed="rId59"/>
              <a:stretch>
                <a:fillRect/>
              </a:stretch>
            </p:blipFill>
            <p:spPr>
              <a:xfrm>
                <a:off x="930328" y="1264205"/>
                <a:ext cx="554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a:extLst>
                  <a:ext uri="{FF2B5EF4-FFF2-40B4-BE49-F238E27FC236}">
                    <a16:creationId xmlns:a16="http://schemas.microsoft.com/office/drawing/2014/main" id="{A71136BD-A19E-302C-3E8F-55BE28BAFBFB}"/>
                  </a:ext>
                </a:extLst>
              </p14:cNvPr>
              <p14:cNvContentPartPr/>
              <p14:nvPr/>
            </p14:nvContentPartPr>
            <p14:xfrm>
              <a:off x="1358730" y="3524130"/>
              <a:ext cx="295920" cy="6840"/>
            </p14:xfrm>
          </p:contentPart>
        </mc:Choice>
        <mc:Fallback xmlns="">
          <p:pic>
            <p:nvPicPr>
              <p:cNvPr id="13" name="Ink 12">
                <a:extLst>
                  <a:ext uri="{FF2B5EF4-FFF2-40B4-BE49-F238E27FC236}">
                    <a16:creationId xmlns:a16="http://schemas.microsoft.com/office/drawing/2014/main" id="{3C758109-FF18-D826-4F94-73F472E6EBCA}"/>
                  </a:ext>
                </a:extLst>
              </p:cNvPr>
              <p:cNvPicPr/>
              <p:nvPr/>
            </p:nvPicPr>
            <p:blipFill>
              <a:blip r:embed="rId64"/>
              <a:stretch>
                <a:fillRect/>
              </a:stretch>
            </p:blipFill>
            <p:spPr>
              <a:xfrm>
                <a:off x="1323090" y="3452130"/>
                <a:ext cx="367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C5947C65-C2EF-C67F-5BC1-0DF8E353B850}"/>
                  </a:ext>
                </a:extLst>
              </p14:cNvPr>
              <p14:cNvContentPartPr/>
              <p14:nvPr/>
            </p14:nvContentPartPr>
            <p14:xfrm>
              <a:off x="4954851" y="2656166"/>
              <a:ext cx="182160" cy="360"/>
            </p14:xfrm>
          </p:contentPart>
        </mc:Choice>
        <mc:Fallback xmlns="">
          <p:pic>
            <p:nvPicPr>
              <p:cNvPr id="47" name="Ink 46">
                <a:extLst>
                  <a:ext uri="{FF2B5EF4-FFF2-40B4-BE49-F238E27FC236}">
                    <a16:creationId xmlns:a16="http://schemas.microsoft.com/office/drawing/2014/main" id="{253AB1CE-1E2D-596C-634C-747E766A3F89}"/>
                  </a:ext>
                </a:extLst>
              </p:cNvPr>
              <p:cNvPicPr/>
              <p:nvPr/>
            </p:nvPicPr>
            <p:blipFill>
              <a:blip r:embed="rId68"/>
              <a:stretch>
                <a:fillRect/>
              </a:stretch>
            </p:blipFill>
            <p:spPr>
              <a:xfrm>
                <a:off x="4919211" y="2584166"/>
                <a:ext cx="253800" cy="144000"/>
              </a:xfrm>
              <a:prstGeom prst="rect">
                <a:avLst/>
              </a:prstGeom>
            </p:spPr>
          </p:pic>
        </mc:Fallback>
      </mc:AlternateContent>
      <p:sp>
        <p:nvSpPr>
          <p:cNvPr id="48" name="TextBox 47">
            <a:extLst>
              <a:ext uri="{FF2B5EF4-FFF2-40B4-BE49-F238E27FC236}">
                <a16:creationId xmlns:a16="http://schemas.microsoft.com/office/drawing/2014/main" id="{3D624248-AB70-4DC8-0B99-5F9291A27AF7}"/>
              </a:ext>
            </a:extLst>
          </p:cNvPr>
          <p:cNvSpPr txBox="1"/>
          <p:nvPr/>
        </p:nvSpPr>
        <p:spPr>
          <a:xfrm>
            <a:off x="7746208" y="1105296"/>
            <a:ext cx="2725920" cy="461665"/>
          </a:xfrm>
          <a:prstGeom prst="rect">
            <a:avLst/>
          </a:prstGeom>
          <a:solidFill>
            <a:srgbClr val="FFFF00"/>
          </a:solidFill>
          <a:ln>
            <a:solidFill>
              <a:schemeClr val="accent1"/>
            </a:solidFill>
          </a:ln>
        </p:spPr>
        <p:txBody>
          <a:bodyPr wrap="square" rtlCol="0">
            <a:spAutoFit/>
          </a:bodyPr>
          <a:lstStyle/>
          <a:p>
            <a:r>
              <a:rPr lang="en-US" sz="1200" b="1" dirty="0"/>
              <a:t>At7 Blink, Blink Enable, +Blink Chr,</a:t>
            </a:r>
          </a:p>
          <a:p>
            <a:r>
              <a:rPr lang="en-US" sz="1200" b="1" dirty="0"/>
              <a:t>-Cursor</a:t>
            </a:r>
          </a:p>
        </p:txBody>
      </p:sp>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797270F5-0582-E9C8-998C-E9BF7CC43A10}"/>
                  </a:ext>
                </a:extLst>
              </p14:cNvPr>
              <p14:cNvContentPartPr/>
              <p14:nvPr/>
            </p14:nvContentPartPr>
            <p14:xfrm>
              <a:off x="7354428" y="3735335"/>
              <a:ext cx="414000" cy="32760"/>
            </p14:xfrm>
          </p:contentPart>
        </mc:Choice>
        <mc:Fallback xmlns="">
          <p:pic>
            <p:nvPicPr>
              <p:cNvPr id="49" name="Ink 48">
                <a:extLst>
                  <a:ext uri="{FF2B5EF4-FFF2-40B4-BE49-F238E27FC236}">
                    <a16:creationId xmlns:a16="http://schemas.microsoft.com/office/drawing/2014/main" id="{10A18A63-52E4-48C6-EFAD-5A0D7F241CD0}"/>
                  </a:ext>
                </a:extLst>
              </p:cNvPr>
              <p:cNvPicPr/>
              <p:nvPr/>
            </p:nvPicPr>
            <p:blipFill>
              <a:blip r:embed="rId70"/>
              <a:stretch>
                <a:fillRect/>
              </a:stretch>
            </p:blipFill>
            <p:spPr>
              <a:xfrm>
                <a:off x="7318788" y="3663695"/>
                <a:ext cx="4856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E07F96DB-AA65-53DE-CAAC-78B85BF56F9F}"/>
                  </a:ext>
                </a:extLst>
              </p14:cNvPr>
              <p14:cNvContentPartPr/>
              <p14:nvPr/>
            </p14:nvContentPartPr>
            <p14:xfrm>
              <a:off x="7740708" y="4154015"/>
              <a:ext cx="228240" cy="360"/>
            </p14:xfrm>
          </p:contentPart>
        </mc:Choice>
        <mc:Fallback xmlns="">
          <p:pic>
            <p:nvPicPr>
              <p:cNvPr id="50" name="Ink 49">
                <a:extLst>
                  <a:ext uri="{FF2B5EF4-FFF2-40B4-BE49-F238E27FC236}">
                    <a16:creationId xmlns:a16="http://schemas.microsoft.com/office/drawing/2014/main" id="{41DA8EFF-55E2-D834-9487-52C3D57C1E48}"/>
                  </a:ext>
                </a:extLst>
              </p:cNvPr>
              <p:cNvPicPr/>
              <p:nvPr/>
            </p:nvPicPr>
            <p:blipFill>
              <a:blip r:embed="rId72"/>
              <a:stretch>
                <a:fillRect/>
              </a:stretch>
            </p:blipFill>
            <p:spPr>
              <a:xfrm>
                <a:off x="7704708" y="4082375"/>
                <a:ext cx="29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0B0DDB30-F5A0-449A-F321-1E8B5CAC1251}"/>
                  </a:ext>
                </a:extLst>
              </p14:cNvPr>
              <p14:cNvContentPartPr/>
              <p14:nvPr/>
            </p14:nvContentPartPr>
            <p14:xfrm>
              <a:off x="7630548" y="4311695"/>
              <a:ext cx="420120" cy="24120"/>
            </p14:xfrm>
          </p:contentPart>
        </mc:Choice>
        <mc:Fallback xmlns="">
          <p:pic>
            <p:nvPicPr>
              <p:cNvPr id="51" name="Ink 50">
                <a:extLst>
                  <a:ext uri="{FF2B5EF4-FFF2-40B4-BE49-F238E27FC236}">
                    <a16:creationId xmlns:a16="http://schemas.microsoft.com/office/drawing/2014/main" id="{12433172-16ED-CEB1-3479-000FF8C8EA5C}"/>
                  </a:ext>
                </a:extLst>
              </p:cNvPr>
              <p:cNvPicPr/>
              <p:nvPr/>
            </p:nvPicPr>
            <p:blipFill>
              <a:blip r:embed="rId74"/>
              <a:stretch>
                <a:fillRect/>
              </a:stretch>
            </p:blipFill>
            <p:spPr>
              <a:xfrm>
                <a:off x="7594548" y="4239695"/>
                <a:ext cx="491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11D1B402-CD03-ACBF-DD73-30AFB7236207}"/>
                  </a:ext>
                </a:extLst>
              </p14:cNvPr>
              <p14:cNvContentPartPr/>
              <p14:nvPr/>
            </p14:nvContentPartPr>
            <p14:xfrm>
              <a:off x="8410668" y="3514655"/>
              <a:ext cx="480960" cy="25200"/>
            </p14:xfrm>
          </p:contentPart>
        </mc:Choice>
        <mc:Fallback xmlns="">
          <p:pic>
            <p:nvPicPr>
              <p:cNvPr id="52" name="Ink 51">
                <a:extLst>
                  <a:ext uri="{FF2B5EF4-FFF2-40B4-BE49-F238E27FC236}">
                    <a16:creationId xmlns:a16="http://schemas.microsoft.com/office/drawing/2014/main" id="{10332AC1-D9F6-3544-B4CB-7F8B22CF860A}"/>
                  </a:ext>
                </a:extLst>
              </p:cNvPr>
              <p:cNvPicPr/>
              <p:nvPr/>
            </p:nvPicPr>
            <p:blipFill>
              <a:blip r:embed="rId76"/>
              <a:stretch>
                <a:fillRect/>
              </a:stretch>
            </p:blipFill>
            <p:spPr>
              <a:xfrm>
                <a:off x="8375028" y="3442655"/>
                <a:ext cx="552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5CB0840A-52B9-465C-EC0E-E2E9E4B0420F}"/>
                  </a:ext>
                </a:extLst>
              </p14:cNvPr>
              <p14:cNvContentPartPr/>
              <p14:nvPr/>
            </p14:nvContentPartPr>
            <p14:xfrm>
              <a:off x="8418588" y="3624815"/>
              <a:ext cx="370080" cy="9000"/>
            </p14:xfrm>
          </p:contentPart>
        </mc:Choice>
        <mc:Fallback xmlns="">
          <p:pic>
            <p:nvPicPr>
              <p:cNvPr id="53" name="Ink 52">
                <a:extLst>
                  <a:ext uri="{FF2B5EF4-FFF2-40B4-BE49-F238E27FC236}">
                    <a16:creationId xmlns:a16="http://schemas.microsoft.com/office/drawing/2014/main" id="{B09E2CB0-3123-06F7-9391-7ECBECE9DBE7}"/>
                  </a:ext>
                </a:extLst>
              </p:cNvPr>
              <p:cNvPicPr/>
              <p:nvPr/>
            </p:nvPicPr>
            <p:blipFill>
              <a:blip r:embed="rId78"/>
              <a:stretch>
                <a:fillRect/>
              </a:stretch>
            </p:blipFill>
            <p:spPr>
              <a:xfrm>
                <a:off x="8382588" y="3553175"/>
                <a:ext cx="441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D3BABA6E-FC68-51A6-1F5D-F2102B9EBEA8}"/>
                  </a:ext>
                </a:extLst>
              </p14:cNvPr>
              <p14:cNvContentPartPr/>
              <p14:nvPr/>
            </p14:nvContentPartPr>
            <p14:xfrm>
              <a:off x="7811628" y="2932535"/>
              <a:ext cx="581040" cy="46080"/>
            </p14:xfrm>
          </p:contentPart>
        </mc:Choice>
        <mc:Fallback xmlns="">
          <p:pic>
            <p:nvPicPr>
              <p:cNvPr id="54" name="Ink 53">
                <a:extLst>
                  <a:ext uri="{FF2B5EF4-FFF2-40B4-BE49-F238E27FC236}">
                    <a16:creationId xmlns:a16="http://schemas.microsoft.com/office/drawing/2014/main" id="{F050A202-D434-932A-626E-EB0F6742FC8C}"/>
                  </a:ext>
                </a:extLst>
              </p:cNvPr>
              <p:cNvPicPr/>
              <p:nvPr/>
            </p:nvPicPr>
            <p:blipFill>
              <a:blip r:embed="rId80"/>
              <a:stretch>
                <a:fillRect/>
              </a:stretch>
            </p:blipFill>
            <p:spPr>
              <a:xfrm>
                <a:off x="7775628" y="2860535"/>
                <a:ext cx="652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455171CF-40B2-7DF9-8336-EF119A34E5C1}"/>
                  </a:ext>
                </a:extLst>
              </p14:cNvPr>
              <p14:cNvContentPartPr/>
              <p14:nvPr/>
            </p14:nvContentPartPr>
            <p14:xfrm>
              <a:off x="7859148" y="3078695"/>
              <a:ext cx="475200" cy="83160"/>
            </p14:xfrm>
          </p:contentPart>
        </mc:Choice>
        <mc:Fallback xmlns="">
          <p:pic>
            <p:nvPicPr>
              <p:cNvPr id="55" name="Ink 54">
                <a:extLst>
                  <a:ext uri="{FF2B5EF4-FFF2-40B4-BE49-F238E27FC236}">
                    <a16:creationId xmlns:a16="http://schemas.microsoft.com/office/drawing/2014/main" id="{1B310C52-AF08-3CE2-037A-7AA82148C514}"/>
                  </a:ext>
                </a:extLst>
              </p:cNvPr>
              <p:cNvPicPr/>
              <p:nvPr/>
            </p:nvPicPr>
            <p:blipFill>
              <a:blip r:embed="rId82"/>
              <a:stretch>
                <a:fillRect/>
              </a:stretch>
            </p:blipFill>
            <p:spPr>
              <a:xfrm>
                <a:off x="7823148" y="3007055"/>
                <a:ext cx="546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DC9F75C1-7010-1F5A-CE6E-4D58C60DC6E7}"/>
                  </a:ext>
                </a:extLst>
              </p14:cNvPr>
              <p14:cNvContentPartPr/>
              <p14:nvPr/>
            </p14:nvContentPartPr>
            <p14:xfrm>
              <a:off x="9199068" y="2869175"/>
              <a:ext cx="392040" cy="47160"/>
            </p14:xfrm>
          </p:contentPart>
        </mc:Choice>
        <mc:Fallback xmlns="">
          <p:pic>
            <p:nvPicPr>
              <p:cNvPr id="56" name="Ink 55">
                <a:extLst>
                  <a:ext uri="{FF2B5EF4-FFF2-40B4-BE49-F238E27FC236}">
                    <a16:creationId xmlns:a16="http://schemas.microsoft.com/office/drawing/2014/main" id="{B4D29D50-0816-95E6-9405-E21438893AB0}"/>
                  </a:ext>
                </a:extLst>
              </p:cNvPr>
              <p:cNvPicPr/>
              <p:nvPr/>
            </p:nvPicPr>
            <p:blipFill>
              <a:blip r:embed="rId84"/>
              <a:stretch>
                <a:fillRect/>
              </a:stretch>
            </p:blipFill>
            <p:spPr>
              <a:xfrm>
                <a:off x="9163068" y="2797535"/>
                <a:ext cx="463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03D51F7B-673C-1C8C-4E25-1A9727E81946}"/>
                  </a:ext>
                </a:extLst>
              </p14:cNvPr>
              <p14:cNvContentPartPr/>
              <p14:nvPr/>
            </p14:nvContentPartPr>
            <p14:xfrm>
              <a:off x="9136068" y="2987615"/>
              <a:ext cx="352080" cy="32760"/>
            </p14:xfrm>
          </p:contentPart>
        </mc:Choice>
        <mc:Fallback xmlns="">
          <p:pic>
            <p:nvPicPr>
              <p:cNvPr id="57" name="Ink 56">
                <a:extLst>
                  <a:ext uri="{FF2B5EF4-FFF2-40B4-BE49-F238E27FC236}">
                    <a16:creationId xmlns:a16="http://schemas.microsoft.com/office/drawing/2014/main" id="{521A3FF8-C5E1-20AC-6227-6CEEE9D23B2D}"/>
                  </a:ext>
                </a:extLst>
              </p:cNvPr>
              <p:cNvPicPr/>
              <p:nvPr/>
            </p:nvPicPr>
            <p:blipFill>
              <a:blip r:embed="rId86"/>
              <a:stretch>
                <a:fillRect/>
              </a:stretch>
            </p:blipFill>
            <p:spPr>
              <a:xfrm>
                <a:off x="9100068" y="2915615"/>
                <a:ext cx="423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67571D8F-66F2-A280-57A7-28DF1390866B}"/>
                  </a:ext>
                </a:extLst>
              </p14:cNvPr>
              <p14:cNvContentPartPr/>
              <p14:nvPr/>
            </p14:nvContentPartPr>
            <p14:xfrm>
              <a:off x="9332988" y="4067975"/>
              <a:ext cx="457200" cy="39240"/>
            </p14:xfrm>
          </p:contentPart>
        </mc:Choice>
        <mc:Fallback xmlns="">
          <p:pic>
            <p:nvPicPr>
              <p:cNvPr id="58" name="Ink 57">
                <a:extLst>
                  <a:ext uri="{FF2B5EF4-FFF2-40B4-BE49-F238E27FC236}">
                    <a16:creationId xmlns:a16="http://schemas.microsoft.com/office/drawing/2014/main" id="{1D8F611B-16D6-D250-FC07-489DCD029DA7}"/>
                  </a:ext>
                </a:extLst>
              </p:cNvPr>
              <p:cNvPicPr/>
              <p:nvPr/>
            </p:nvPicPr>
            <p:blipFill>
              <a:blip r:embed="rId88"/>
              <a:stretch>
                <a:fillRect/>
              </a:stretch>
            </p:blipFill>
            <p:spPr>
              <a:xfrm>
                <a:off x="9297348" y="3995975"/>
                <a:ext cx="528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083FAF20-3FA6-5217-902C-B9E064A07B0F}"/>
                  </a:ext>
                </a:extLst>
              </p14:cNvPr>
              <p14:cNvContentPartPr/>
              <p14:nvPr/>
            </p14:nvContentPartPr>
            <p14:xfrm>
              <a:off x="9317508" y="4200815"/>
              <a:ext cx="535320" cy="24480"/>
            </p14:xfrm>
          </p:contentPart>
        </mc:Choice>
        <mc:Fallback xmlns="">
          <p:pic>
            <p:nvPicPr>
              <p:cNvPr id="59" name="Ink 58">
                <a:extLst>
                  <a:ext uri="{FF2B5EF4-FFF2-40B4-BE49-F238E27FC236}">
                    <a16:creationId xmlns:a16="http://schemas.microsoft.com/office/drawing/2014/main" id="{6D301BE2-8651-542E-3064-D641E85C3298}"/>
                  </a:ext>
                </a:extLst>
              </p:cNvPr>
              <p:cNvPicPr/>
              <p:nvPr/>
            </p:nvPicPr>
            <p:blipFill>
              <a:blip r:embed="rId90"/>
              <a:stretch>
                <a:fillRect/>
              </a:stretch>
            </p:blipFill>
            <p:spPr>
              <a:xfrm>
                <a:off x="9281508" y="4129175"/>
                <a:ext cx="606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C6ECD52F-114D-CF9F-11A6-268F3040C6AE}"/>
                  </a:ext>
                </a:extLst>
              </p14:cNvPr>
              <p14:cNvContentPartPr/>
              <p14:nvPr/>
            </p14:nvContentPartPr>
            <p14:xfrm>
              <a:off x="5825148" y="4130255"/>
              <a:ext cx="371160" cy="360"/>
            </p14:xfrm>
          </p:contentPart>
        </mc:Choice>
        <mc:Fallback xmlns="">
          <p:pic>
            <p:nvPicPr>
              <p:cNvPr id="60" name="Ink 59">
                <a:extLst>
                  <a:ext uri="{FF2B5EF4-FFF2-40B4-BE49-F238E27FC236}">
                    <a16:creationId xmlns:a16="http://schemas.microsoft.com/office/drawing/2014/main" id="{38EDEAFF-DC3F-E920-9A12-EB436C2DA002}"/>
                  </a:ext>
                </a:extLst>
              </p:cNvPr>
              <p:cNvPicPr/>
              <p:nvPr/>
            </p:nvPicPr>
            <p:blipFill>
              <a:blip r:embed="rId92"/>
              <a:stretch>
                <a:fillRect/>
              </a:stretch>
            </p:blipFill>
            <p:spPr>
              <a:xfrm>
                <a:off x="5789508" y="4058615"/>
                <a:ext cx="442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5B00F269-11CE-AA6A-1C2E-0EA193F42380}"/>
                  </a:ext>
                </a:extLst>
              </p14:cNvPr>
              <p14:cNvContentPartPr/>
              <p14:nvPr/>
            </p14:nvContentPartPr>
            <p14:xfrm>
              <a:off x="5833068" y="4240775"/>
              <a:ext cx="417240" cy="360"/>
            </p14:xfrm>
          </p:contentPart>
        </mc:Choice>
        <mc:Fallback xmlns="">
          <p:pic>
            <p:nvPicPr>
              <p:cNvPr id="61" name="Ink 60">
                <a:extLst>
                  <a:ext uri="{FF2B5EF4-FFF2-40B4-BE49-F238E27FC236}">
                    <a16:creationId xmlns:a16="http://schemas.microsoft.com/office/drawing/2014/main" id="{9E6CF4C4-BAB5-78F0-CFBB-2A9E1A7084A5}"/>
                  </a:ext>
                </a:extLst>
              </p:cNvPr>
              <p:cNvPicPr/>
              <p:nvPr/>
            </p:nvPicPr>
            <p:blipFill>
              <a:blip r:embed="rId94"/>
              <a:stretch>
                <a:fillRect/>
              </a:stretch>
            </p:blipFill>
            <p:spPr>
              <a:xfrm>
                <a:off x="5797068" y="4169135"/>
                <a:ext cx="48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2FA85017-86E3-1D8E-F8F3-11FC84A55FE0}"/>
                  </a:ext>
                </a:extLst>
              </p14:cNvPr>
              <p14:cNvContentPartPr/>
              <p14:nvPr/>
            </p14:nvContentPartPr>
            <p14:xfrm>
              <a:off x="5951148" y="3760175"/>
              <a:ext cx="366840" cy="16560"/>
            </p14:xfrm>
          </p:contentPart>
        </mc:Choice>
        <mc:Fallback xmlns="">
          <p:pic>
            <p:nvPicPr>
              <p:cNvPr id="62" name="Ink 61">
                <a:extLst>
                  <a:ext uri="{FF2B5EF4-FFF2-40B4-BE49-F238E27FC236}">
                    <a16:creationId xmlns:a16="http://schemas.microsoft.com/office/drawing/2014/main" id="{624AD22B-61EC-C177-A4E9-B2900665D83D}"/>
                  </a:ext>
                </a:extLst>
              </p:cNvPr>
              <p:cNvPicPr/>
              <p:nvPr/>
            </p:nvPicPr>
            <p:blipFill>
              <a:blip r:embed="rId96"/>
              <a:stretch>
                <a:fillRect/>
              </a:stretch>
            </p:blipFill>
            <p:spPr>
              <a:xfrm>
                <a:off x="5915508" y="3688175"/>
                <a:ext cx="438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39041699-23C5-3717-1BD0-04F896BB5224}"/>
                  </a:ext>
                </a:extLst>
              </p14:cNvPr>
              <p14:cNvContentPartPr/>
              <p14:nvPr/>
            </p14:nvContentPartPr>
            <p14:xfrm>
              <a:off x="5911908" y="3815255"/>
              <a:ext cx="406440" cy="27000"/>
            </p14:xfrm>
          </p:contentPart>
        </mc:Choice>
        <mc:Fallback xmlns="">
          <p:pic>
            <p:nvPicPr>
              <p:cNvPr id="63" name="Ink 62">
                <a:extLst>
                  <a:ext uri="{FF2B5EF4-FFF2-40B4-BE49-F238E27FC236}">
                    <a16:creationId xmlns:a16="http://schemas.microsoft.com/office/drawing/2014/main" id="{105C9B4D-E8AB-31F8-212C-1FEE6052F881}"/>
                  </a:ext>
                </a:extLst>
              </p:cNvPr>
              <p:cNvPicPr/>
              <p:nvPr/>
            </p:nvPicPr>
            <p:blipFill>
              <a:blip r:embed="rId98"/>
              <a:stretch>
                <a:fillRect/>
              </a:stretch>
            </p:blipFill>
            <p:spPr>
              <a:xfrm>
                <a:off x="5876268" y="3743255"/>
                <a:ext cx="478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3017470F-7624-C3E4-73A7-FA979752F903}"/>
                  </a:ext>
                </a:extLst>
              </p14:cNvPr>
              <p14:cNvContentPartPr/>
              <p14:nvPr/>
            </p14:nvContentPartPr>
            <p14:xfrm>
              <a:off x="4682148" y="3901655"/>
              <a:ext cx="283320" cy="8280"/>
            </p14:xfrm>
          </p:contentPart>
        </mc:Choice>
        <mc:Fallback xmlns="">
          <p:pic>
            <p:nvPicPr>
              <p:cNvPr id="64" name="Ink 63">
                <a:extLst>
                  <a:ext uri="{FF2B5EF4-FFF2-40B4-BE49-F238E27FC236}">
                    <a16:creationId xmlns:a16="http://schemas.microsoft.com/office/drawing/2014/main" id="{8D376E6D-D178-1107-1018-59D8A0066FCC}"/>
                  </a:ext>
                </a:extLst>
              </p:cNvPr>
              <p:cNvPicPr/>
              <p:nvPr/>
            </p:nvPicPr>
            <p:blipFill>
              <a:blip r:embed="rId100"/>
              <a:stretch>
                <a:fillRect/>
              </a:stretch>
            </p:blipFill>
            <p:spPr>
              <a:xfrm>
                <a:off x="4646148" y="3830015"/>
                <a:ext cx="354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5D4DB8A6-B68A-B373-A110-F7E47746CCF0}"/>
                  </a:ext>
                </a:extLst>
              </p14:cNvPr>
              <p14:cNvContentPartPr/>
              <p14:nvPr/>
            </p14:nvContentPartPr>
            <p14:xfrm>
              <a:off x="5462628" y="5367575"/>
              <a:ext cx="424800" cy="8640"/>
            </p14:xfrm>
          </p:contentPart>
        </mc:Choice>
        <mc:Fallback xmlns="">
          <p:pic>
            <p:nvPicPr>
              <p:cNvPr id="65" name="Ink 64">
                <a:extLst>
                  <a:ext uri="{FF2B5EF4-FFF2-40B4-BE49-F238E27FC236}">
                    <a16:creationId xmlns:a16="http://schemas.microsoft.com/office/drawing/2014/main" id="{4BBE622D-9183-D561-2966-89FC1AA8C0EE}"/>
                  </a:ext>
                </a:extLst>
              </p:cNvPr>
              <p:cNvPicPr/>
              <p:nvPr/>
            </p:nvPicPr>
            <p:blipFill>
              <a:blip r:embed="rId102"/>
              <a:stretch>
                <a:fillRect/>
              </a:stretch>
            </p:blipFill>
            <p:spPr>
              <a:xfrm>
                <a:off x="5426988" y="5295935"/>
                <a:ext cx="496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79A3D5A4-D8AE-9E6B-84E5-F045FDEA682D}"/>
                  </a:ext>
                </a:extLst>
              </p14:cNvPr>
              <p14:cNvContentPartPr/>
              <p14:nvPr/>
            </p14:nvContentPartPr>
            <p14:xfrm>
              <a:off x="5021268" y="5462615"/>
              <a:ext cx="488160" cy="9000"/>
            </p14:xfrm>
          </p:contentPart>
        </mc:Choice>
        <mc:Fallback xmlns="">
          <p:pic>
            <p:nvPicPr>
              <p:cNvPr id="66" name="Ink 65">
                <a:extLst>
                  <a:ext uri="{FF2B5EF4-FFF2-40B4-BE49-F238E27FC236}">
                    <a16:creationId xmlns:a16="http://schemas.microsoft.com/office/drawing/2014/main" id="{BF6D1D7B-5707-9FB6-7B57-4E686C5D6C01}"/>
                  </a:ext>
                </a:extLst>
              </p:cNvPr>
              <p:cNvPicPr/>
              <p:nvPr/>
            </p:nvPicPr>
            <p:blipFill>
              <a:blip r:embed="rId104"/>
              <a:stretch>
                <a:fillRect/>
              </a:stretch>
            </p:blipFill>
            <p:spPr>
              <a:xfrm>
                <a:off x="4985268" y="5390975"/>
                <a:ext cx="55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151A5169-130C-47C8-131E-0B732F08A06B}"/>
                  </a:ext>
                </a:extLst>
              </p14:cNvPr>
              <p14:cNvContentPartPr/>
              <p14:nvPr/>
            </p14:nvContentPartPr>
            <p14:xfrm>
              <a:off x="6842148" y="622415"/>
              <a:ext cx="341280" cy="29520"/>
            </p14:xfrm>
          </p:contentPart>
        </mc:Choice>
        <mc:Fallback xmlns="">
          <p:pic>
            <p:nvPicPr>
              <p:cNvPr id="67" name="Ink 66">
                <a:extLst>
                  <a:ext uri="{FF2B5EF4-FFF2-40B4-BE49-F238E27FC236}">
                    <a16:creationId xmlns:a16="http://schemas.microsoft.com/office/drawing/2014/main" id="{AE48F62F-7121-E175-5177-D61935EDD6E3}"/>
                  </a:ext>
                </a:extLst>
              </p:cNvPr>
              <p:cNvPicPr/>
              <p:nvPr/>
            </p:nvPicPr>
            <p:blipFill>
              <a:blip r:embed="rId106"/>
              <a:stretch>
                <a:fillRect/>
              </a:stretch>
            </p:blipFill>
            <p:spPr>
              <a:xfrm>
                <a:off x="6806148" y="550775"/>
                <a:ext cx="412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8" name="Ink 67">
                <a:extLst>
                  <a:ext uri="{FF2B5EF4-FFF2-40B4-BE49-F238E27FC236}">
                    <a16:creationId xmlns:a16="http://schemas.microsoft.com/office/drawing/2014/main" id="{F9F8584E-53DF-8552-95F1-9A03E26ACB3D}"/>
                  </a:ext>
                </a:extLst>
              </p14:cNvPr>
              <p14:cNvContentPartPr/>
              <p14:nvPr/>
            </p14:nvContentPartPr>
            <p14:xfrm>
              <a:off x="6834228" y="732935"/>
              <a:ext cx="340200" cy="60480"/>
            </p14:xfrm>
          </p:contentPart>
        </mc:Choice>
        <mc:Fallback xmlns="">
          <p:pic>
            <p:nvPicPr>
              <p:cNvPr id="68" name="Ink 67">
                <a:extLst>
                  <a:ext uri="{FF2B5EF4-FFF2-40B4-BE49-F238E27FC236}">
                    <a16:creationId xmlns:a16="http://schemas.microsoft.com/office/drawing/2014/main" id="{6A17B088-0FAC-47F3-7BEA-A51FDA3196B5}"/>
                  </a:ext>
                </a:extLst>
              </p:cNvPr>
              <p:cNvPicPr/>
              <p:nvPr/>
            </p:nvPicPr>
            <p:blipFill>
              <a:blip r:embed="rId108"/>
              <a:stretch>
                <a:fillRect/>
              </a:stretch>
            </p:blipFill>
            <p:spPr>
              <a:xfrm>
                <a:off x="6798228" y="661295"/>
                <a:ext cx="411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9" name="Ink 68">
                <a:extLst>
                  <a:ext uri="{FF2B5EF4-FFF2-40B4-BE49-F238E27FC236}">
                    <a16:creationId xmlns:a16="http://schemas.microsoft.com/office/drawing/2014/main" id="{E043ADFA-5C03-FA9D-6258-3B44676125DA}"/>
                  </a:ext>
                </a:extLst>
              </p14:cNvPr>
              <p14:cNvContentPartPr/>
              <p14:nvPr/>
            </p14:nvContentPartPr>
            <p14:xfrm>
              <a:off x="6826308" y="843095"/>
              <a:ext cx="330480" cy="9360"/>
            </p14:xfrm>
          </p:contentPart>
        </mc:Choice>
        <mc:Fallback xmlns="">
          <p:pic>
            <p:nvPicPr>
              <p:cNvPr id="69" name="Ink 68">
                <a:extLst>
                  <a:ext uri="{FF2B5EF4-FFF2-40B4-BE49-F238E27FC236}">
                    <a16:creationId xmlns:a16="http://schemas.microsoft.com/office/drawing/2014/main" id="{FE22135E-DBBB-DA3A-7B6C-06CE934A098D}"/>
                  </a:ext>
                </a:extLst>
              </p:cNvPr>
              <p:cNvPicPr/>
              <p:nvPr/>
            </p:nvPicPr>
            <p:blipFill>
              <a:blip r:embed="rId110"/>
              <a:stretch>
                <a:fillRect/>
              </a:stretch>
            </p:blipFill>
            <p:spPr>
              <a:xfrm>
                <a:off x="6790668" y="771455"/>
                <a:ext cx="402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0495221F-87AE-84B7-41E4-092FDC94A6FA}"/>
                  </a:ext>
                </a:extLst>
              </p14:cNvPr>
              <p14:cNvContentPartPr/>
              <p14:nvPr/>
            </p14:nvContentPartPr>
            <p14:xfrm>
              <a:off x="6842148" y="1103375"/>
              <a:ext cx="370080" cy="39960"/>
            </p14:xfrm>
          </p:contentPart>
        </mc:Choice>
        <mc:Fallback xmlns="">
          <p:pic>
            <p:nvPicPr>
              <p:cNvPr id="70" name="Ink 69">
                <a:extLst>
                  <a:ext uri="{FF2B5EF4-FFF2-40B4-BE49-F238E27FC236}">
                    <a16:creationId xmlns:a16="http://schemas.microsoft.com/office/drawing/2014/main" id="{3D756C4E-CB1C-8F56-35A9-2EE6ED53A839}"/>
                  </a:ext>
                </a:extLst>
              </p:cNvPr>
              <p:cNvPicPr/>
              <p:nvPr/>
            </p:nvPicPr>
            <p:blipFill>
              <a:blip r:embed="rId112"/>
              <a:stretch>
                <a:fillRect/>
              </a:stretch>
            </p:blipFill>
            <p:spPr>
              <a:xfrm>
                <a:off x="6806148" y="1031375"/>
                <a:ext cx="441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85C6478B-2F40-130A-48E8-DD495E02ECB2}"/>
                  </a:ext>
                </a:extLst>
              </p14:cNvPr>
              <p14:cNvContentPartPr/>
              <p14:nvPr/>
            </p14:nvContentPartPr>
            <p14:xfrm>
              <a:off x="6794628" y="1278335"/>
              <a:ext cx="394560" cy="14400"/>
            </p14:xfrm>
          </p:contentPart>
        </mc:Choice>
        <mc:Fallback xmlns="">
          <p:pic>
            <p:nvPicPr>
              <p:cNvPr id="71" name="Ink 70">
                <a:extLst>
                  <a:ext uri="{FF2B5EF4-FFF2-40B4-BE49-F238E27FC236}">
                    <a16:creationId xmlns:a16="http://schemas.microsoft.com/office/drawing/2014/main" id="{225D0662-8277-65E9-5A76-0E1BF632580F}"/>
                  </a:ext>
                </a:extLst>
              </p:cNvPr>
              <p:cNvPicPr/>
              <p:nvPr/>
            </p:nvPicPr>
            <p:blipFill>
              <a:blip r:embed="rId114"/>
              <a:stretch>
                <a:fillRect/>
              </a:stretch>
            </p:blipFill>
            <p:spPr>
              <a:xfrm>
                <a:off x="6758988" y="1206695"/>
                <a:ext cx="466200" cy="158040"/>
              </a:xfrm>
              <a:prstGeom prst="rect">
                <a:avLst/>
              </a:prstGeom>
            </p:spPr>
          </p:pic>
        </mc:Fallback>
      </mc:AlternateContent>
      <p:sp>
        <p:nvSpPr>
          <p:cNvPr id="7" name="TextBox 6">
            <a:extLst>
              <a:ext uri="{FF2B5EF4-FFF2-40B4-BE49-F238E27FC236}">
                <a16:creationId xmlns:a16="http://schemas.microsoft.com/office/drawing/2014/main" id="{F22857EF-ED15-FBE0-298B-8A31C8E76CE1}"/>
              </a:ext>
            </a:extLst>
          </p:cNvPr>
          <p:cNvSpPr txBox="1"/>
          <p:nvPr/>
        </p:nvSpPr>
        <p:spPr>
          <a:xfrm>
            <a:off x="4201978" y="290455"/>
            <a:ext cx="2603294" cy="276999"/>
          </a:xfrm>
          <a:prstGeom prst="rect">
            <a:avLst/>
          </a:prstGeom>
          <a:solidFill>
            <a:srgbClr val="FFFF00"/>
          </a:solidFill>
          <a:ln>
            <a:solidFill>
              <a:schemeClr val="accent1"/>
            </a:solidFill>
          </a:ln>
        </p:spPr>
        <p:txBody>
          <a:bodyPr wrap="square" rtlCol="0">
            <a:spAutoFit/>
          </a:bodyPr>
          <a:lstStyle/>
          <a:p>
            <a:r>
              <a:rPr lang="en-US" sz="1200" b="1" dirty="0"/>
              <a:t>Cursor Blink freq. = Vert Sync / 16</a:t>
            </a:r>
          </a:p>
        </p:txBody>
      </p:sp>
      <p:sp>
        <p:nvSpPr>
          <p:cNvPr id="9" name="TextBox 8">
            <a:extLst>
              <a:ext uri="{FF2B5EF4-FFF2-40B4-BE49-F238E27FC236}">
                <a16:creationId xmlns:a16="http://schemas.microsoft.com/office/drawing/2014/main" id="{CA4A3D6F-87C7-3F43-0649-B2EFFDEB72C1}"/>
              </a:ext>
            </a:extLst>
          </p:cNvPr>
          <p:cNvSpPr txBox="1"/>
          <p:nvPr/>
        </p:nvSpPr>
        <p:spPr>
          <a:xfrm>
            <a:off x="6863532" y="62697"/>
            <a:ext cx="3652689" cy="307777"/>
          </a:xfrm>
          <a:prstGeom prst="rect">
            <a:avLst/>
          </a:prstGeom>
          <a:solidFill>
            <a:srgbClr val="FFFF00"/>
          </a:solidFill>
          <a:ln>
            <a:solidFill>
              <a:schemeClr val="accent1"/>
            </a:solidFill>
          </a:ln>
        </p:spPr>
        <p:txBody>
          <a:bodyPr wrap="square" rtlCol="0">
            <a:spAutoFit/>
          </a:bodyPr>
          <a:lstStyle/>
          <a:p>
            <a:r>
              <a:rPr lang="en-US" sz="1400" b="1" dirty="0"/>
              <a:t>Character Blink freq. = Vert Sync / 32</a:t>
            </a:r>
          </a:p>
        </p:txBody>
      </p:sp>
      <mc:AlternateContent xmlns:mc="http://schemas.openxmlformats.org/markup-compatibility/2006" xmlns:p14="http://schemas.microsoft.com/office/powerpoint/2010/main">
        <mc:Choice Requires="p14">
          <p:contentPart p14:bwMode="auto" r:id="rId115">
            <p14:nvContentPartPr>
              <p14:cNvPr id="10" name="Ink 9">
                <a:extLst>
                  <a:ext uri="{FF2B5EF4-FFF2-40B4-BE49-F238E27FC236}">
                    <a16:creationId xmlns:a16="http://schemas.microsoft.com/office/drawing/2014/main" id="{C31AF0D7-C034-6007-DB89-D908EB0245B7}"/>
                  </a:ext>
                </a:extLst>
              </p14:cNvPr>
              <p14:cNvContentPartPr/>
              <p14:nvPr/>
            </p14:nvContentPartPr>
            <p14:xfrm>
              <a:off x="4217028" y="851015"/>
              <a:ext cx="393840" cy="16560"/>
            </p14:xfrm>
          </p:contentPart>
        </mc:Choice>
        <mc:Fallback xmlns="">
          <p:pic>
            <p:nvPicPr>
              <p:cNvPr id="10" name="Ink 9">
                <a:extLst>
                  <a:ext uri="{FF2B5EF4-FFF2-40B4-BE49-F238E27FC236}">
                    <a16:creationId xmlns:a16="http://schemas.microsoft.com/office/drawing/2014/main" id="{1A2517B3-42E7-20B7-74F5-005E18134EAA}"/>
                  </a:ext>
                </a:extLst>
              </p:cNvPr>
              <p:cNvPicPr/>
              <p:nvPr/>
            </p:nvPicPr>
            <p:blipFill>
              <a:blip r:embed="rId116"/>
              <a:stretch>
                <a:fillRect/>
              </a:stretch>
            </p:blipFill>
            <p:spPr>
              <a:xfrm>
                <a:off x="4181388" y="779375"/>
                <a:ext cx="465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372A016F-D301-64F2-570F-B4B4621401A2}"/>
                  </a:ext>
                </a:extLst>
              </p14:cNvPr>
              <p14:cNvContentPartPr/>
              <p14:nvPr/>
            </p14:nvContentPartPr>
            <p14:xfrm>
              <a:off x="4193628" y="961175"/>
              <a:ext cx="396720" cy="32400"/>
            </p14:xfrm>
          </p:contentPart>
        </mc:Choice>
        <mc:Fallback xmlns="">
          <p:pic>
            <p:nvPicPr>
              <p:cNvPr id="72" name="Ink 71">
                <a:extLst>
                  <a:ext uri="{FF2B5EF4-FFF2-40B4-BE49-F238E27FC236}">
                    <a16:creationId xmlns:a16="http://schemas.microsoft.com/office/drawing/2014/main" id="{4A9DE1AD-5B12-DB3C-91A5-57A979AE8329}"/>
                  </a:ext>
                </a:extLst>
              </p:cNvPr>
              <p:cNvPicPr/>
              <p:nvPr/>
            </p:nvPicPr>
            <p:blipFill>
              <a:blip r:embed="rId118"/>
              <a:stretch>
                <a:fillRect/>
              </a:stretch>
            </p:blipFill>
            <p:spPr>
              <a:xfrm>
                <a:off x="4157628" y="889175"/>
                <a:ext cx="468360" cy="176040"/>
              </a:xfrm>
              <a:prstGeom prst="rect">
                <a:avLst/>
              </a:prstGeom>
            </p:spPr>
          </p:pic>
        </mc:Fallback>
      </mc:AlternateContent>
      <p:sp>
        <p:nvSpPr>
          <p:cNvPr id="73" name="TextBox 72">
            <a:extLst>
              <a:ext uri="{FF2B5EF4-FFF2-40B4-BE49-F238E27FC236}">
                <a16:creationId xmlns:a16="http://schemas.microsoft.com/office/drawing/2014/main" id="{DD6FBE51-FE26-1C54-4C5E-95BC022EFB67}"/>
              </a:ext>
            </a:extLst>
          </p:cNvPr>
          <p:cNvSpPr txBox="1"/>
          <p:nvPr/>
        </p:nvSpPr>
        <p:spPr>
          <a:xfrm>
            <a:off x="4624023" y="679340"/>
            <a:ext cx="312727" cy="461665"/>
          </a:xfrm>
          <a:prstGeom prst="rect">
            <a:avLst/>
          </a:prstGeom>
          <a:noFill/>
        </p:spPr>
        <p:txBody>
          <a:bodyPr wrap="square" rtlCol="0">
            <a:spAutoFit/>
          </a:bodyPr>
          <a:lstStyle/>
          <a:p>
            <a:r>
              <a:rPr lang="en-GB" sz="2400" b="1" dirty="0">
                <a:solidFill>
                  <a:srgbClr val="00B0F0"/>
                </a:solidFill>
              </a:rPr>
              <a:t>A</a:t>
            </a:r>
          </a:p>
        </p:txBody>
      </p:sp>
      <p:sp>
        <p:nvSpPr>
          <p:cNvPr id="74" name="TextBox 73">
            <a:extLst>
              <a:ext uri="{FF2B5EF4-FFF2-40B4-BE49-F238E27FC236}">
                <a16:creationId xmlns:a16="http://schemas.microsoft.com/office/drawing/2014/main" id="{3B1B07D1-F97C-841E-29E0-05AD920530C6}"/>
              </a:ext>
            </a:extLst>
          </p:cNvPr>
          <p:cNvSpPr txBox="1"/>
          <p:nvPr/>
        </p:nvSpPr>
        <p:spPr>
          <a:xfrm>
            <a:off x="9208353" y="2405214"/>
            <a:ext cx="312727" cy="461665"/>
          </a:xfrm>
          <a:prstGeom prst="rect">
            <a:avLst/>
          </a:prstGeom>
          <a:noFill/>
        </p:spPr>
        <p:txBody>
          <a:bodyPr wrap="square" rtlCol="0">
            <a:spAutoFit/>
          </a:bodyPr>
          <a:lstStyle/>
          <a:p>
            <a:r>
              <a:rPr lang="en-GB" sz="2400" b="1" dirty="0">
                <a:solidFill>
                  <a:srgbClr val="00B0F0"/>
                </a:solidFill>
              </a:rPr>
              <a:t>B</a:t>
            </a:r>
          </a:p>
        </p:txBody>
      </p:sp>
      <p:sp>
        <p:nvSpPr>
          <p:cNvPr id="75" name="TextBox 74">
            <a:extLst>
              <a:ext uri="{FF2B5EF4-FFF2-40B4-BE49-F238E27FC236}">
                <a16:creationId xmlns:a16="http://schemas.microsoft.com/office/drawing/2014/main" id="{65FC1025-EDEA-1555-785D-65D4B3F96C24}"/>
              </a:ext>
            </a:extLst>
          </p:cNvPr>
          <p:cNvSpPr txBox="1"/>
          <p:nvPr/>
        </p:nvSpPr>
        <p:spPr>
          <a:xfrm>
            <a:off x="6870824" y="1272521"/>
            <a:ext cx="312727" cy="461665"/>
          </a:xfrm>
          <a:prstGeom prst="rect">
            <a:avLst/>
          </a:prstGeom>
          <a:noFill/>
        </p:spPr>
        <p:txBody>
          <a:bodyPr wrap="square" rtlCol="0">
            <a:spAutoFit/>
          </a:bodyPr>
          <a:lstStyle/>
          <a:p>
            <a:r>
              <a:rPr lang="en-GB" sz="2400" b="1" dirty="0">
                <a:solidFill>
                  <a:srgbClr val="00B0F0"/>
                </a:solidFill>
              </a:rPr>
              <a:t>C</a:t>
            </a:r>
          </a:p>
        </p:txBody>
      </p:sp>
      <p:sp>
        <p:nvSpPr>
          <p:cNvPr id="76" name="TextBox 75">
            <a:extLst>
              <a:ext uri="{FF2B5EF4-FFF2-40B4-BE49-F238E27FC236}">
                <a16:creationId xmlns:a16="http://schemas.microsoft.com/office/drawing/2014/main" id="{B4B19EF8-5995-0191-6988-0E48F0FFF124}"/>
              </a:ext>
            </a:extLst>
          </p:cNvPr>
          <p:cNvSpPr txBox="1"/>
          <p:nvPr/>
        </p:nvSpPr>
        <p:spPr>
          <a:xfrm>
            <a:off x="7958592" y="2478128"/>
            <a:ext cx="312727" cy="461665"/>
          </a:xfrm>
          <a:prstGeom prst="rect">
            <a:avLst/>
          </a:prstGeom>
          <a:noFill/>
        </p:spPr>
        <p:txBody>
          <a:bodyPr wrap="square" rtlCol="0">
            <a:spAutoFit/>
          </a:bodyPr>
          <a:lstStyle/>
          <a:p>
            <a:r>
              <a:rPr lang="en-GB" sz="2400" b="1" dirty="0">
                <a:solidFill>
                  <a:srgbClr val="00B0F0"/>
                </a:solidFill>
              </a:rPr>
              <a:t>D</a:t>
            </a:r>
            <a:endParaRPr lang="en-GB" b="1" dirty="0">
              <a:solidFill>
                <a:srgbClr val="00B0F0"/>
              </a:solidFill>
            </a:endParaRPr>
          </a:p>
        </p:txBody>
      </p:sp>
      <p:sp>
        <p:nvSpPr>
          <p:cNvPr id="77" name="TextBox 76">
            <a:extLst>
              <a:ext uri="{FF2B5EF4-FFF2-40B4-BE49-F238E27FC236}">
                <a16:creationId xmlns:a16="http://schemas.microsoft.com/office/drawing/2014/main" id="{A17CCFF5-D61E-C0FB-153B-6D2176EAAFB7}"/>
              </a:ext>
            </a:extLst>
          </p:cNvPr>
          <p:cNvSpPr txBox="1"/>
          <p:nvPr/>
        </p:nvSpPr>
        <p:spPr>
          <a:xfrm>
            <a:off x="8418588" y="3584422"/>
            <a:ext cx="312727" cy="461665"/>
          </a:xfrm>
          <a:prstGeom prst="rect">
            <a:avLst/>
          </a:prstGeom>
          <a:noFill/>
        </p:spPr>
        <p:txBody>
          <a:bodyPr wrap="square" rtlCol="0">
            <a:spAutoFit/>
          </a:bodyPr>
          <a:lstStyle/>
          <a:p>
            <a:r>
              <a:rPr lang="en-GB" sz="2400" b="1" dirty="0">
                <a:solidFill>
                  <a:srgbClr val="00B0F0"/>
                </a:solidFill>
              </a:rPr>
              <a:t>E</a:t>
            </a:r>
          </a:p>
        </p:txBody>
      </p:sp>
      <p:sp>
        <p:nvSpPr>
          <p:cNvPr id="78" name="TextBox 77">
            <a:extLst>
              <a:ext uri="{FF2B5EF4-FFF2-40B4-BE49-F238E27FC236}">
                <a16:creationId xmlns:a16="http://schemas.microsoft.com/office/drawing/2014/main" id="{F34633FB-98B5-8EDA-2569-9DBC555964E4}"/>
              </a:ext>
            </a:extLst>
          </p:cNvPr>
          <p:cNvSpPr txBox="1"/>
          <p:nvPr/>
        </p:nvSpPr>
        <p:spPr>
          <a:xfrm>
            <a:off x="6726685" y="5533458"/>
            <a:ext cx="312727" cy="461665"/>
          </a:xfrm>
          <a:prstGeom prst="rect">
            <a:avLst/>
          </a:prstGeom>
          <a:noFill/>
        </p:spPr>
        <p:txBody>
          <a:bodyPr wrap="square" rtlCol="0">
            <a:spAutoFit/>
          </a:bodyPr>
          <a:lstStyle/>
          <a:p>
            <a:r>
              <a:rPr lang="en-GB" sz="2400" b="1" dirty="0">
                <a:solidFill>
                  <a:srgbClr val="00B0F0"/>
                </a:solidFill>
              </a:rPr>
              <a:t>F</a:t>
            </a:r>
            <a:endParaRPr lang="en-GB" b="1" dirty="0">
              <a:solidFill>
                <a:srgbClr val="00B0F0"/>
              </a:solidFill>
            </a:endParaRPr>
          </a:p>
        </p:txBody>
      </p:sp>
      <p:sp>
        <p:nvSpPr>
          <p:cNvPr id="79" name="TextBox 78">
            <a:extLst>
              <a:ext uri="{FF2B5EF4-FFF2-40B4-BE49-F238E27FC236}">
                <a16:creationId xmlns:a16="http://schemas.microsoft.com/office/drawing/2014/main" id="{86AB08F5-637C-EDC0-AC7F-A77D3A9398F1}"/>
              </a:ext>
            </a:extLst>
          </p:cNvPr>
          <p:cNvSpPr txBox="1"/>
          <p:nvPr/>
        </p:nvSpPr>
        <p:spPr>
          <a:xfrm>
            <a:off x="9428804" y="4205570"/>
            <a:ext cx="312727" cy="461665"/>
          </a:xfrm>
          <a:prstGeom prst="rect">
            <a:avLst/>
          </a:prstGeom>
          <a:noFill/>
        </p:spPr>
        <p:txBody>
          <a:bodyPr wrap="square" rtlCol="0">
            <a:spAutoFit/>
          </a:bodyPr>
          <a:lstStyle/>
          <a:p>
            <a:r>
              <a:rPr lang="en-GB" sz="2400" b="1" dirty="0">
                <a:solidFill>
                  <a:srgbClr val="00B0F0"/>
                </a:solidFill>
              </a:rPr>
              <a:t>G</a:t>
            </a:r>
            <a:endParaRPr lang="en-GB" b="1" dirty="0">
              <a:solidFill>
                <a:srgbClr val="00B0F0"/>
              </a:solidFill>
            </a:endParaRPr>
          </a:p>
        </p:txBody>
      </p:sp>
      <p:sp>
        <p:nvSpPr>
          <p:cNvPr id="80" name="TextBox 79">
            <a:extLst>
              <a:ext uri="{FF2B5EF4-FFF2-40B4-BE49-F238E27FC236}">
                <a16:creationId xmlns:a16="http://schemas.microsoft.com/office/drawing/2014/main" id="{5E9D41E3-4F3B-628B-366A-2AE6A0BF2EF3}"/>
              </a:ext>
            </a:extLst>
          </p:cNvPr>
          <p:cNvSpPr txBox="1"/>
          <p:nvPr/>
        </p:nvSpPr>
        <p:spPr>
          <a:xfrm>
            <a:off x="9681607" y="2082048"/>
            <a:ext cx="2467784" cy="646331"/>
          </a:xfrm>
          <a:prstGeom prst="rect">
            <a:avLst/>
          </a:prstGeom>
          <a:solidFill>
            <a:srgbClr val="FFFF00"/>
          </a:solidFill>
          <a:ln>
            <a:solidFill>
              <a:schemeClr val="accent1"/>
            </a:solidFill>
          </a:ln>
        </p:spPr>
        <p:txBody>
          <a:bodyPr wrap="square" rtlCol="0">
            <a:spAutoFit/>
          </a:bodyPr>
          <a:lstStyle/>
          <a:p>
            <a:r>
              <a:rPr lang="en-US" sz="1200" b="1" dirty="0" err="1"/>
              <a:t>AlphaDots</a:t>
            </a:r>
            <a:r>
              <a:rPr lang="en-US" sz="1200" b="1" dirty="0"/>
              <a:t> controls Mux for F&amp;B Intensity, RVV does not reverse F/B Intensity!</a:t>
            </a:r>
          </a:p>
        </p:txBody>
      </p:sp>
      <p:sp>
        <p:nvSpPr>
          <p:cNvPr id="81" name="TextBox 80">
            <a:extLst>
              <a:ext uri="{FF2B5EF4-FFF2-40B4-BE49-F238E27FC236}">
                <a16:creationId xmlns:a16="http://schemas.microsoft.com/office/drawing/2014/main" id="{6C7A1A9A-7106-C820-A94A-A1C6778E6F76}"/>
              </a:ext>
            </a:extLst>
          </p:cNvPr>
          <p:cNvSpPr txBox="1"/>
          <p:nvPr/>
        </p:nvSpPr>
        <p:spPr>
          <a:xfrm>
            <a:off x="10002167" y="3335005"/>
            <a:ext cx="1658776" cy="646331"/>
          </a:xfrm>
          <a:prstGeom prst="rect">
            <a:avLst/>
          </a:prstGeom>
          <a:solidFill>
            <a:srgbClr val="FFFF00"/>
          </a:solidFill>
          <a:ln>
            <a:solidFill>
              <a:schemeClr val="accent1"/>
            </a:solidFill>
          </a:ln>
        </p:spPr>
        <p:txBody>
          <a:bodyPr wrap="square" rtlCol="0">
            <a:spAutoFit/>
          </a:bodyPr>
          <a:lstStyle/>
          <a:p>
            <a:r>
              <a:rPr lang="en-US" sz="1200" b="1" dirty="0"/>
              <a:t>B&amp;W Video controls output video &amp; includes RVV</a:t>
            </a:r>
          </a:p>
        </p:txBody>
      </p:sp>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477C8630-B55D-C79E-BA2A-7FF9F58184D7}"/>
                  </a:ext>
                </a:extLst>
              </p14:cNvPr>
              <p14:cNvContentPartPr/>
              <p14:nvPr/>
            </p14:nvContentPartPr>
            <p14:xfrm>
              <a:off x="1194348" y="2948275"/>
              <a:ext cx="284760" cy="3960"/>
            </p14:xfrm>
          </p:contentPart>
        </mc:Choice>
        <mc:Fallback xmlns="">
          <p:pic>
            <p:nvPicPr>
              <p:cNvPr id="82" name="Ink 81">
                <a:extLst>
                  <a:ext uri="{FF2B5EF4-FFF2-40B4-BE49-F238E27FC236}">
                    <a16:creationId xmlns:a16="http://schemas.microsoft.com/office/drawing/2014/main" id="{477C8630-B55D-C79E-BA2A-7FF9F58184D7}"/>
                  </a:ext>
                </a:extLst>
              </p:cNvPr>
              <p:cNvPicPr/>
              <p:nvPr/>
            </p:nvPicPr>
            <p:blipFill>
              <a:blip r:embed="rId120"/>
              <a:stretch>
                <a:fillRect/>
              </a:stretch>
            </p:blipFill>
            <p:spPr>
              <a:xfrm>
                <a:off x="1158348" y="2876635"/>
                <a:ext cx="356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6" name="Ink 85">
                <a:extLst>
                  <a:ext uri="{FF2B5EF4-FFF2-40B4-BE49-F238E27FC236}">
                    <a16:creationId xmlns:a16="http://schemas.microsoft.com/office/drawing/2014/main" id="{4D803994-835A-C368-3D38-96DE464C8480}"/>
                  </a:ext>
                </a:extLst>
              </p14:cNvPr>
              <p14:cNvContentPartPr/>
              <p14:nvPr/>
            </p14:nvContentPartPr>
            <p14:xfrm>
              <a:off x="951708" y="2546875"/>
              <a:ext cx="437760" cy="360"/>
            </p14:xfrm>
          </p:contentPart>
        </mc:Choice>
        <mc:Fallback xmlns="">
          <p:pic>
            <p:nvPicPr>
              <p:cNvPr id="86" name="Ink 85">
                <a:extLst>
                  <a:ext uri="{FF2B5EF4-FFF2-40B4-BE49-F238E27FC236}">
                    <a16:creationId xmlns:a16="http://schemas.microsoft.com/office/drawing/2014/main" id="{4D803994-835A-C368-3D38-96DE464C8480}"/>
                  </a:ext>
                </a:extLst>
              </p:cNvPr>
              <p:cNvPicPr/>
              <p:nvPr/>
            </p:nvPicPr>
            <p:blipFill>
              <a:blip r:embed="rId122"/>
              <a:stretch>
                <a:fillRect/>
              </a:stretch>
            </p:blipFill>
            <p:spPr>
              <a:xfrm>
                <a:off x="915708" y="2475235"/>
                <a:ext cx="509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7" name="Ink 86">
                <a:extLst>
                  <a:ext uri="{FF2B5EF4-FFF2-40B4-BE49-F238E27FC236}">
                    <a16:creationId xmlns:a16="http://schemas.microsoft.com/office/drawing/2014/main" id="{813B0DF6-3C14-C9F0-BB2F-E585030A64FB}"/>
                  </a:ext>
                </a:extLst>
              </p14:cNvPr>
              <p14:cNvContentPartPr/>
              <p14:nvPr/>
            </p14:nvContentPartPr>
            <p14:xfrm>
              <a:off x="2388468" y="2537875"/>
              <a:ext cx="251280" cy="7560"/>
            </p14:xfrm>
          </p:contentPart>
        </mc:Choice>
        <mc:Fallback xmlns="">
          <p:pic>
            <p:nvPicPr>
              <p:cNvPr id="87" name="Ink 86">
                <a:extLst>
                  <a:ext uri="{FF2B5EF4-FFF2-40B4-BE49-F238E27FC236}">
                    <a16:creationId xmlns:a16="http://schemas.microsoft.com/office/drawing/2014/main" id="{813B0DF6-3C14-C9F0-BB2F-E585030A64FB}"/>
                  </a:ext>
                </a:extLst>
              </p:cNvPr>
              <p:cNvPicPr/>
              <p:nvPr/>
            </p:nvPicPr>
            <p:blipFill>
              <a:blip r:embed="rId124"/>
              <a:stretch>
                <a:fillRect/>
              </a:stretch>
            </p:blipFill>
            <p:spPr>
              <a:xfrm>
                <a:off x="2352468" y="2465875"/>
                <a:ext cx="322920" cy="151200"/>
              </a:xfrm>
              <a:prstGeom prst="rect">
                <a:avLst/>
              </a:prstGeom>
            </p:spPr>
          </p:pic>
        </mc:Fallback>
      </mc:AlternateContent>
      <p:sp>
        <p:nvSpPr>
          <p:cNvPr id="88" name="TextBox 87">
            <a:extLst>
              <a:ext uri="{FF2B5EF4-FFF2-40B4-BE49-F238E27FC236}">
                <a16:creationId xmlns:a16="http://schemas.microsoft.com/office/drawing/2014/main" id="{B0094F28-CC17-CDC6-B466-66E38E1DF642}"/>
              </a:ext>
            </a:extLst>
          </p:cNvPr>
          <p:cNvSpPr txBox="1"/>
          <p:nvPr/>
        </p:nvSpPr>
        <p:spPr>
          <a:xfrm>
            <a:off x="5360412" y="2678787"/>
            <a:ext cx="2179268" cy="369332"/>
          </a:xfrm>
          <a:prstGeom prst="rect">
            <a:avLst/>
          </a:prstGeom>
          <a:solidFill>
            <a:srgbClr val="FFFF00"/>
          </a:solidFill>
          <a:ln>
            <a:solidFill>
              <a:schemeClr val="accent1"/>
            </a:solidFill>
          </a:ln>
        </p:spPr>
        <p:txBody>
          <a:bodyPr wrap="square" rtlCol="0">
            <a:spAutoFit/>
          </a:bodyPr>
          <a:lstStyle/>
          <a:p>
            <a:r>
              <a:rPr lang="en-US" sz="900" dirty="0"/>
              <a:t>-CLR Video goes low with delayed DE but goes high 1 </a:t>
            </a:r>
            <a:r>
              <a:rPr lang="en-US" sz="900" dirty="0" err="1"/>
              <a:t>CClk</a:t>
            </a:r>
            <a:r>
              <a:rPr lang="en-US" sz="900" dirty="0"/>
              <a:t> BEFORE delayed DE</a:t>
            </a:r>
          </a:p>
        </p:txBody>
      </p:sp>
      <mc:AlternateContent xmlns:mc="http://schemas.openxmlformats.org/markup-compatibility/2006" xmlns:p14="http://schemas.microsoft.com/office/powerpoint/2010/main">
        <mc:Choice Requires="p14">
          <p:contentPart p14:bwMode="auto" r:id="rId125">
            <p14:nvContentPartPr>
              <p14:cNvPr id="89" name="Ink 88">
                <a:extLst>
                  <a:ext uri="{FF2B5EF4-FFF2-40B4-BE49-F238E27FC236}">
                    <a16:creationId xmlns:a16="http://schemas.microsoft.com/office/drawing/2014/main" id="{19B998EE-88D6-15CF-186E-9673D463DD8E}"/>
                  </a:ext>
                </a:extLst>
              </p14:cNvPr>
              <p14:cNvContentPartPr/>
              <p14:nvPr/>
            </p14:nvContentPartPr>
            <p14:xfrm>
              <a:off x="1080986" y="3084605"/>
              <a:ext cx="513360" cy="16560"/>
            </p14:xfrm>
          </p:contentPart>
        </mc:Choice>
        <mc:Fallback xmlns="">
          <p:pic>
            <p:nvPicPr>
              <p:cNvPr id="89" name="Ink 88">
                <a:extLst>
                  <a:ext uri="{FF2B5EF4-FFF2-40B4-BE49-F238E27FC236}">
                    <a16:creationId xmlns:a16="http://schemas.microsoft.com/office/drawing/2014/main" id="{19B998EE-88D6-15CF-186E-9673D463DD8E}"/>
                  </a:ext>
                </a:extLst>
              </p:cNvPr>
              <p:cNvPicPr/>
              <p:nvPr/>
            </p:nvPicPr>
            <p:blipFill>
              <a:blip r:embed="rId126"/>
              <a:stretch>
                <a:fillRect/>
              </a:stretch>
            </p:blipFill>
            <p:spPr>
              <a:xfrm>
                <a:off x="1045346" y="3012965"/>
                <a:ext cx="585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0" name="Ink 89">
                <a:extLst>
                  <a:ext uri="{FF2B5EF4-FFF2-40B4-BE49-F238E27FC236}">
                    <a16:creationId xmlns:a16="http://schemas.microsoft.com/office/drawing/2014/main" id="{E2DE132D-30D8-E2DF-7D3C-1673DF06BEB7}"/>
                  </a:ext>
                </a:extLst>
              </p14:cNvPr>
              <p14:cNvContentPartPr/>
              <p14:nvPr/>
            </p14:nvContentPartPr>
            <p14:xfrm>
              <a:off x="6699146" y="3728285"/>
              <a:ext cx="322200" cy="25560"/>
            </p14:xfrm>
          </p:contentPart>
        </mc:Choice>
        <mc:Fallback xmlns="">
          <p:pic>
            <p:nvPicPr>
              <p:cNvPr id="90" name="Ink 89">
                <a:extLst>
                  <a:ext uri="{FF2B5EF4-FFF2-40B4-BE49-F238E27FC236}">
                    <a16:creationId xmlns:a16="http://schemas.microsoft.com/office/drawing/2014/main" id="{E2DE132D-30D8-E2DF-7D3C-1673DF06BEB7}"/>
                  </a:ext>
                </a:extLst>
              </p:cNvPr>
              <p:cNvPicPr/>
              <p:nvPr/>
            </p:nvPicPr>
            <p:blipFill>
              <a:blip r:embed="rId128"/>
              <a:stretch>
                <a:fillRect/>
              </a:stretch>
            </p:blipFill>
            <p:spPr>
              <a:xfrm>
                <a:off x="6663146" y="3656645"/>
                <a:ext cx="393840" cy="169200"/>
              </a:xfrm>
              <a:prstGeom prst="rect">
                <a:avLst/>
              </a:prstGeom>
            </p:spPr>
          </p:pic>
        </mc:Fallback>
      </mc:AlternateContent>
      <p:sp>
        <p:nvSpPr>
          <p:cNvPr id="92" name="TextBox 91">
            <a:extLst>
              <a:ext uri="{FF2B5EF4-FFF2-40B4-BE49-F238E27FC236}">
                <a16:creationId xmlns:a16="http://schemas.microsoft.com/office/drawing/2014/main" id="{A2838ED4-D0C1-1A22-5B78-0F552857039C}"/>
              </a:ext>
            </a:extLst>
          </p:cNvPr>
          <p:cNvSpPr txBox="1"/>
          <p:nvPr/>
        </p:nvSpPr>
        <p:spPr>
          <a:xfrm>
            <a:off x="6824911" y="215876"/>
            <a:ext cx="312727" cy="461665"/>
          </a:xfrm>
          <a:prstGeom prst="rect">
            <a:avLst/>
          </a:prstGeom>
          <a:noFill/>
        </p:spPr>
        <p:txBody>
          <a:bodyPr wrap="square" rtlCol="0">
            <a:spAutoFit/>
          </a:bodyPr>
          <a:lstStyle/>
          <a:p>
            <a:r>
              <a:rPr lang="en-GB" sz="2400" b="1" dirty="0">
                <a:solidFill>
                  <a:srgbClr val="00B0F0"/>
                </a:solidFill>
              </a:rPr>
              <a:t>H</a:t>
            </a:r>
            <a:endParaRPr lang="en-GB" b="1" dirty="0">
              <a:solidFill>
                <a:srgbClr val="00B0F0"/>
              </a:solidFill>
            </a:endParaRPr>
          </a:p>
        </p:txBody>
      </p:sp>
      <p:sp>
        <p:nvSpPr>
          <p:cNvPr id="93" name="TextBox 92">
            <a:extLst>
              <a:ext uri="{FF2B5EF4-FFF2-40B4-BE49-F238E27FC236}">
                <a16:creationId xmlns:a16="http://schemas.microsoft.com/office/drawing/2014/main" id="{343B8EA4-443C-93AA-C0BC-9E04C8B34C5B}"/>
              </a:ext>
            </a:extLst>
          </p:cNvPr>
          <p:cNvSpPr txBox="1"/>
          <p:nvPr/>
        </p:nvSpPr>
        <p:spPr>
          <a:xfrm rot="5400000">
            <a:off x="5238811" y="1952694"/>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54AE0F44-F14F-FB6F-1D40-9643AFC5C5A9}"/>
                  </a:ext>
                </a:extLst>
              </p14:cNvPr>
              <p14:cNvContentPartPr/>
              <p14:nvPr/>
            </p14:nvContentPartPr>
            <p14:xfrm>
              <a:off x="5548602" y="1582247"/>
              <a:ext cx="60120" cy="962640"/>
            </p14:xfrm>
          </p:contentPart>
        </mc:Choice>
        <mc:Fallback xmlns="">
          <p:pic>
            <p:nvPicPr>
              <p:cNvPr id="94" name="Ink 93">
                <a:extLst>
                  <a:ext uri="{FF2B5EF4-FFF2-40B4-BE49-F238E27FC236}">
                    <a16:creationId xmlns:a16="http://schemas.microsoft.com/office/drawing/2014/main" id="{54AE0F44-F14F-FB6F-1D40-9643AFC5C5A9}"/>
                  </a:ext>
                </a:extLst>
              </p:cNvPr>
              <p:cNvPicPr/>
              <p:nvPr/>
            </p:nvPicPr>
            <p:blipFill>
              <a:blip r:embed="rId130"/>
              <a:stretch>
                <a:fillRect/>
              </a:stretch>
            </p:blipFill>
            <p:spPr>
              <a:xfrm>
                <a:off x="5512962" y="1510247"/>
                <a:ext cx="131760" cy="1106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 name="Ink 94">
                <a:extLst>
                  <a:ext uri="{FF2B5EF4-FFF2-40B4-BE49-F238E27FC236}">
                    <a16:creationId xmlns:a16="http://schemas.microsoft.com/office/drawing/2014/main" id="{D17D3720-F531-DD39-7DDE-C2F97B28DDCF}"/>
                  </a:ext>
                </a:extLst>
              </p14:cNvPr>
              <p14:cNvContentPartPr/>
              <p14:nvPr/>
            </p14:nvContentPartPr>
            <p14:xfrm>
              <a:off x="5971242" y="2035127"/>
              <a:ext cx="3211920" cy="104040"/>
            </p14:xfrm>
          </p:contentPart>
        </mc:Choice>
        <mc:Fallback xmlns="">
          <p:pic>
            <p:nvPicPr>
              <p:cNvPr id="95" name="Ink 94">
                <a:extLst>
                  <a:ext uri="{FF2B5EF4-FFF2-40B4-BE49-F238E27FC236}">
                    <a16:creationId xmlns:a16="http://schemas.microsoft.com/office/drawing/2014/main" id="{D17D3720-F531-DD39-7DDE-C2F97B28DDCF}"/>
                  </a:ext>
                </a:extLst>
              </p:cNvPr>
              <p:cNvPicPr/>
              <p:nvPr/>
            </p:nvPicPr>
            <p:blipFill>
              <a:blip r:embed="rId132"/>
              <a:stretch>
                <a:fillRect/>
              </a:stretch>
            </p:blipFill>
            <p:spPr>
              <a:xfrm>
                <a:off x="5935242" y="1963487"/>
                <a:ext cx="3283560" cy="247680"/>
              </a:xfrm>
              <a:prstGeom prst="rect">
                <a:avLst/>
              </a:prstGeom>
            </p:spPr>
          </p:pic>
        </mc:Fallback>
      </mc:AlternateContent>
      <p:sp>
        <p:nvSpPr>
          <p:cNvPr id="46" name="TextBox 45">
            <a:extLst>
              <a:ext uri="{FF2B5EF4-FFF2-40B4-BE49-F238E27FC236}">
                <a16:creationId xmlns:a16="http://schemas.microsoft.com/office/drawing/2014/main" id="{288DB22A-5550-35C6-AB94-94CD5767D2E7}"/>
              </a:ext>
            </a:extLst>
          </p:cNvPr>
          <p:cNvSpPr txBox="1"/>
          <p:nvPr/>
        </p:nvSpPr>
        <p:spPr>
          <a:xfrm>
            <a:off x="66103" y="1475201"/>
            <a:ext cx="1046745" cy="830997"/>
          </a:xfrm>
          <a:prstGeom prst="rect">
            <a:avLst/>
          </a:prstGeom>
          <a:solidFill>
            <a:srgbClr val="FFFF00"/>
          </a:solidFill>
          <a:ln>
            <a:solidFill>
              <a:schemeClr val="accent1"/>
            </a:solidFill>
          </a:ln>
        </p:spPr>
        <p:txBody>
          <a:bodyPr wrap="square" rtlCol="0">
            <a:spAutoFit/>
          </a:bodyPr>
          <a:lstStyle/>
          <a:p>
            <a:r>
              <a:rPr lang="en-US" sz="1200" b="1" dirty="0"/>
              <a:t>Video Enable=0</a:t>
            </a:r>
          </a:p>
          <a:p>
            <a:r>
              <a:rPr lang="en-US" sz="1200" b="1" dirty="0"/>
              <a:t>Att0-7=0</a:t>
            </a:r>
          </a:p>
          <a:p>
            <a:r>
              <a:rPr lang="en-US" sz="1200" b="1" dirty="0"/>
              <a:t>Non-display</a:t>
            </a:r>
          </a:p>
        </p:txBody>
      </p:sp>
    </p:spTree>
    <p:extLst>
      <p:ext uri="{BB962C8B-B14F-4D97-AF65-F5344CB8AC3E}">
        <p14:creationId xmlns:p14="http://schemas.microsoft.com/office/powerpoint/2010/main" val="25963174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DBC24-4FC3-44B3-8FF8-DA9C691B8B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6CE0CA1-91F8-4D0E-24B2-B06B201F2DBC}"/>
              </a:ext>
            </a:extLst>
          </p:cNvPr>
          <p:cNvPicPr>
            <a:picLocks noChangeAspect="1"/>
          </p:cNvPicPr>
          <p:nvPr/>
        </p:nvPicPr>
        <p:blipFill>
          <a:blip r:embed="rId2"/>
          <a:stretch>
            <a:fillRect/>
          </a:stretch>
        </p:blipFill>
        <p:spPr>
          <a:xfrm>
            <a:off x="669198" y="0"/>
            <a:ext cx="10853604" cy="6858000"/>
          </a:xfrm>
          <a:prstGeom prst="rect">
            <a:avLst/>
          </a:prstGeom>
        </p:spPr>
      </p:pic>
      <p:sp>
        <p:nvSpPr>
          <p:cNvPr id="4" name="TextBox 3">
            <a:extLst>
              <a:ext uri="{FF2B5EF4-FFF2-40B4-BE49-F238E27FC236}">
                <a16:creationId xmlns:a16="http://schemas.microsoft.com/office/drawing/2014/main" id="{1C337DB4-A333-607A-C969-EAE935F2CADF}"/>
              </a:ext>
            </a:extLst>
          </p:cNvPr>
          <p:cNvSpPr txBox="1"/>
          <p:nvPr/>
        </p:nvSpPr>
        <p:spPr>
          <a:xfrm>
            <a:off x="144877" y="6110710"/>
            <a:ext cx="3616240" cy="523220"/>
          </a:xfrm>
          <a:prstGeom prst="rect">
            <a:avLst/>
          </a:prstGeom>
          <a:solidFill>
            <a:srgbClr val="FFFF00"/>
          </a:solidFill>
          <a:ln>
            <a:solidFill>
              <a:schemeClr val="accent1"/>
            </a:solidFill>
          </a:ln>
        </p:spPr>
        <p:txBody>
          <a:bodyPr wrap="square" rtlCol="0">
            <a:spAutoFit/>
          </a:bodyPr>
          <a:lstStyle/>
          <a:p>
            <a:r>
              <a:rPr lang="en-US" sz="1400" b="1" dirty="0"/>
              <a:t>MDA #6</a:t>
            </a:r>
          </a:p>
          <a:p>
            <a:r>
              <a:rPr lang="en-US" sz="1400" b="1" dirty="0"/>
              <a:t>Data Bus Buffers &amp; Latches</a:t>
            </a:r>
          </a:p>
        </p:txBody>
      </p:sp>
      <p:sp>
        <p:nvSpPr>
          <p:cNvPr id="5" name="Rectangle: Rounded Corners 4">
            <a:extLst>
              <a:ext uri="{FF2B5EF4-FFF2-40B4-BE49-F238E27FC236}">
                <a16:creationId xmlns:a16="http://schemas.microsoft.com/office/drawing/2014/main" id="{27403472-5DAD-BDB0-FD1D-A2ECDCF7EE03}"/>
              </a:ext>
            </a:extLst>
          </p:cNvPr>
          <p:cNvSpPr/>
          <p:nvPr/>
        </p:nvSpPr>
        <p:spPr>
          <a:xfrm>
            <a:off x="9152626" y="741872"/>
            <a:ext cx="931654" cy="188055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CC05921D-478A-4851-73C6-18794E187F1C}"/>
              </a:ext>
            </a:extLst>
          </p:cNvPr>
          <p:cNvSpPr/>
          <p:nvPr/>
        </p:nvSpPr>
        <p:spPr>
          <a:xfrm>
            <a:off x="4370717" y="931652"/>
            <a:ext cx="931654"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533F1E2B-8185-A1DC-015C-96B859D8300F}"/>
              </a:ext>
            </a:extLst>
          </p:cNvPr>
          <p:cNvSpPr/>
          <p:nvPr/>
        </p:nvSpPr>
        <p:spPr>
          <a:xfrm>
            <a:off x="4462732" y="3516701"/>
            <a:ext cx="839639"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05726B1D-2B90-8A33-8528-59CE8F9F54AE}"/>
              </a:ext>
            </a:extLst>
          </p:cNvPr>
          <p:cNvSpPr/>
          <p:nvPr/>
        </p:nvSpPr>
        <p:spPr>
          <a:xfrm>
            <a:off x="4416724" y="2205485"/>
            <a:ext cx="931654"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F9A9112C-1758-2A1E-E0FE-411669529008}"/>
              </a:ext>
            </a:extLst>
          </p:cNvPr>
          <p:cNvSpPr/>
          <p:nvPr/>
        </p:nvSpPr>
        <p:spPr>
          <a:xfrm>
            <a:off x="4408098" y="4804969"/>
            <a:ext cx="931654" cy="127383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5CF502B1-2A5D-56CD-B11C-D2C2C9B1281B}"/>
                  </a:ext>
                </a:extLst>
              </p14:cNvPr>
              <p14:cNvContentPartPr/>
              <p14:nvPr/>
            </p14:nvContentPartPr>
            <p14:xfrm>
              <a:off x="1440448" y="3389577"/>
              <a:ext cx="474120" cy="27000"/>
            </p14:xfrm>
          </p:contentPart>
        </mc:Choice>
        <mc:Fallback xmlns="">
          <p:pic>
            <p:nvPicPr>
              <p:cNvPr id="15" name="Ink 14">
                <a:extLst>
                  <a:ext uri="{FF2B5EF4-FFF2-40B4-BE49-F238E27FC236}">
                    <a16:creationId xmlns:a16="http://schemas.microsoft.com/office/drawing/2014/main" id="{6E444E59-DC8F-2033-19AF-CF4F74D131B6}"/>
                  </a:ext>
                </a:extLst>
              </p:cNvPr>
              <p:cNvPicPr/>
              <p:nvPr/>
            </p:nvPicPr>
            <p:blipFill>
              <a:blip r:embed="rId4"/>
              <a:stretch>
                <a:fillRect/>
              </a:stretch>
            </p:blipFill>
            <p:spPr>
              <a:xfrm>
                <a:off x="1404448" y="3317577"/>
                <a:ext cx="545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85630626-2C59-4E00-C3E5-174FB43A49B2}"/>
                  </a:ext>
                </a:extLst>
              </p14:cNvPr>
              <p14:cNvContentPartPr/>
              <p14:nvPr/>
            </p14:nvContentPartPr>
            <p14:xfrm>
              <a:off x="1604248" y="3260697"/>
              <a:ext cx="361440" cy="9360"/>
            </p14:xfrm>
          </p:contentPart>
        </mc:Choice>
        <mc:Fallback xmlns="">
          <p:pic>
            <p:nvPicPr>
              <p:cNvPr id="16" name="Ink 15">
                <a:extLst>
                  <a:ext uri="{FF2B5EF4-FFF2-40B4-BE49-F238E27FC236}">
                    <a16:creationId xmlns:a16="http://schemas.microsoft.com/office/drawing/2014/main" id="{9F91EE10-070F-A4F8-2196-EA345820DBC5}"/>
                  </a:ext>
                </a:extLst>
              </p:cNvPr>
              <p:cNvPicPr/>
              <p:nvPr/>
            </p:nvPicPr>
            <p:blipFill>
              <a:blip r:embed="rId6"/>
              <a:stretch>
                <a:fillRect/>
              </a:stretch>
            </p:blipFill>
            <p:spPr>
              <a:xfrm>
                <a:off x="1568608" y="3188697"/>
                <a:ext cx="433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9517C938-3B9E-7D16-A49F-28CCC81E7BD8}"/>
                  </a:ext>
                </a:extLst>
              </p14:cNvPr>
              <p14:cNvContentPartPr/>
              <p14:nvPr/>
            </p14:nvContentPartPr>
            <p14:xfrm>
              <a:off x="1466368" y="952017"/>
              <a:ext cx="416880" cy="5400"/>
            </p14:xfrm>
          </p:contentPart>
        </mc:Choice>
        <mc:Fallback xmlns="">
          <p:pic>
            <p:nvPicPr>
              <p:cNvPr id="18" name="Ink 17">
                <a:extLst>
                  <a:ext uri="{FF2B5EF4-FFF2-40B4-BE49-F238E27FC236}">
                    <a16:creationId xmlns:a16="http://schemas.microsoft.com/office/drawing/2014/main" id="{952A98BC-29E1-F16A-8DF1-B32BF2FE0E20}"/>
                  </a:ext>
                </a:extLst>
              </p:cNvPr>
              <p:cNvPicPr/>
              <p:nvPr/>
            </p:nvPicPr>
            <p:blipFill>
              <a:blip r:embed="rId8"/>
              <a:stretch>
                <a:fillRect/>
              </a:stretch>
            </p:blipFill>
            <p:spPr>
              <a:xfrm>
                <a:off x="1430728" y="880377"/>
                <a:ext cx="488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7C018912-022C-5879-8556-584C3A771728}"/>
                  </a:ext>
                </a:extLst>
              </p14:cNvPr>
              <p14:cNvContentPartPr/>
              <p14:nvPr/>
            </p14:nvContentPartPr>
            <p14:xfrm>
              <a:off x="2717008" y="629457"/>
              <a:ext cx="318600" cy="360"/>
            </p14:xfrm>
          </p:contentPart>
        </mc:Choice>
        <mc:Fallback xmlns="">
          <p:pic>
            <p:nvPicPr>
              <p:cNvPr id="19" name="Ink 18">
                <a:extLst>
                  <a:ext uri="{FF2B5EF4-FFF2-40B4-BE49-F238E27FC236}">
                    <a16:creationId xmlns:a16="http://schemas.microsoft.com/office/drawing/2014/main" id="{933D8CCC-3D55-4E68-BA42-49DC9FEEE071}"/>
                  </a:ext>
                </a:extLst>
              </p:cNvPr>
              <p:cNvPicPr/>
              <p:nvPr/>
            </p:nvPicPr>
            <p:blipFill>
              <a:blip r:embed="rId10"/>
              <a:stretch>
                <a:fillRect/>
              </a:stretch>
            </p:blipFill>
            <p:spPr>
              <a:xfrm>
                <a:off x="2681368" y="557817"/>
                <a:ext cx="390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A01076BF-759B-1C37-F2C4-6E31D7C6D0DE}"/>
                  </a:ext>
                </a:extLst>
              </p14:cNvPr>
              <p14:cNvContentPartPr/>
              <p14:nvPr/>
            </p14:nvContentPartPr>
            <p14:xfrm>
              <a:off x="4373368" y="749697"/>
              <a:ext cx="353160" cy="18720"/>
            </p14:xfrm>
          </p:contentPart>
        </mc:Choice>
        <mc:Fallback xmlns="">
          <p:pic>
            <p:nvPicPr>
              <p:cNvPr id="20" name="Ink 19">
                <a:extLst>
                  <a:ext uri="{FF2B5EF4-FFF2-40B4-BE49-F238E27FC236}">
                    <a16:creationId xmlns:a16="http://schemas.microsoft.com/office/drawing/2014/main" id="{92714A9B-6BB0-828E-890B-0F8E1B1330AD}"/>
                  </a:ext>
                </a:extLst>
              </p:cNvPr>
              <p:cNvPicPr/>
              <p:nvPr/>
            </p:nvPicPr>
            <p:blipFill>
              <a:blip r:embed="rId12"/>
              <a:stretch>
                <a:fillRect/>
              </a:stretch>
            </p:blipFill>
            <p:spPr>
              <a:xfrm>
                <a:off x="4337728" y="677697"/>
                <a:ext cx="424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99DBD86B-0A28-ACA5-A1BA-6D9AAAC7A553}"/>
                  </a:ext>
                </a:extLst>
              </p14:cNvPr>
              <p14:cNvContentPartPr/>
              <p14:nvPr/>
            </p14:nvContentPartPr>
            <p14:xfrm>
              <a:off x="1483288" y="5959977"/>
              <a:ext cx="474120" cy="19080"/>
            </p14:xfrm>
          </p:contentPart>
        </mc:Choice>
        <mc:Fallback xmlns="">
          <p:pic>
            <p:nvPicPr>
              <p:cNvPr id="21" name="Ink 20">
                <a:extLst>
                  <a:ext uri="{FF2B5EF4-FFF2-40B4-BE49-F238E27FC236}">
                    <a16:creationId xmlns:a16="http://schemas.microsoft.com/office/drawing/2014/main" id="{CACBAF54-BA65-2579-C474-277F2A183D6F}"/>
                  </a:ext>
                </a:extLst>
              </p:cNvPr>
              <p:cNvPicPr/>
              <p:nvPr/>
            </p:nvPicPr>
            <p:blipFill>
              <a:blip r:embed="rId14"/>
              <a:stretch>
                <a:fillRect/>
              </a:stretch>
            </p:blipFill>
            <p:spPr>
              <a:xfrm>
                <a:off x="1447648" y="5888337"/>
                <a:ext cx="545760" cy="162720"/>
              </a:xfrm>
              <a:prstGeom prst="rect">
                <a:avLst/>
              </a:prstGeom>
            </p:spPr>
          </p:pic>
        </mc:Fallback>
      </mc:AlternateContent>
    </p:spTree>
    <p:extLst>
      <p:ext uri="{BB962C8B-B14F-4D97-AF65-F5344CB8AC3E}">
        <p14:creationId xmlns:p14="http://schemas.microsoft.com/office/powerpoint/2010/main" val="3032560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4C52-4984-CD04-1AC9-2FE1F39B60E1}"/>
              </a:ext>
            </a:extLst>
          </p:cNvPr>
          <p:cNvSpPr>
            <a:spLocks noGrp="1"/>
          </p:cNvSpPr>
          <p:nvPr>
            <p:ph type="title"/>
          </p:nvPr>
        </p:nvSpPr>
        <p:spPr/>
        <p:txBody>
          <a:bodyPr/>
          <a:lstStyle/>
          <a:p>
            <a:r>
              <a:rPr lang="en-GB" dirty="0"/>
              <a:t>BACKGROUND INFO</a:t>
            </a:r>
          </a:p>
        </p:txBody>
      </p:sp>
      <p:sp>
        <p:nvSpPr>
          <p:cNvPr id="3" name="Content Placeholder 2">
            <a:extLst>
              <a:ext uri="{FF2B5EF4-FFF2-40B4-BE49-F238E27FC236}">
                <a16:creationId xmlns:a16="http://schemas.microsoft.com/office/drawing/2014/main" id="{9B071635-58B4-2944-610F-57142EDCF5DE}"/>
              </a:ext>
            </a:extLst>
          </p:cNvPr>
          <p:cNvSpPr>
            <a:spLocks noGrp="1"/>
          </p:cNvSpPr>
          <p:nvPr>
            <p:ph idx="1"/>
          </p:nvPr>
        </p:nvSpPr>
        <p:spPr/>
        <p:txBody>
          <a:bodyPr anchor="t" anchorCtr="0">
            <a:normAutofit fontScale="92500" lnSpcReduction="10000"/>
          </a:bodyPr>
          <a:lstStyle/>
          <a:p>
            <a:r>
              <a:rPr lang="en-GB" dirty="0"/>
              <a:t>Personal Computer World November 1981</a:t>
            </a:r>
          </a:p>
          <a:p>
            <a:r>
              <a:rPr lang="en-US" dirty="0"/>
              <a:t>The 8088 Project Book Robert </a:t>
            </a:r>
            <a:r>
              <a:rPr lang="en-US" dirty="0" err="1"/>
              <a:t>Grossblatt</a:t>
            </a:r>
            <a:r>
              <a:rPr lang="en-US" dirty="0"/>
              <a:t> 1989</a:t>
            </a:r>
            <a:endParaRPr lang="en-GB" dirty="0"/>
          </a:p>
          <a:p>
            <a:r>
              <a:rPr lang="en-GB" dirty="0"/>
              <a:t>PC-XT Technical Reference</a:t>
            </a:r>
          </a:p>
          <a:p>
            <a:r>
              <a:rPr lang="en-GB" dirty="0"/>
              <a:t>PC-AT Technical Reference</a:t>
            </a:r>
          </a:p>
          <a:p>
            <a:r>
              <a:rPr lang="en-GB" dirty="0"/>
              <a:t>PS/2 Technical Reference</a:t>
            </a:r>
          </a:p>
          <a:p>
            <a:r>
              <a:rPr lang="en-GB" dirty="0"/>
              <a:t>Compaq </a:t>
            </a:r>
            <a:r>
              <a:rPr lang="en-GB" dirty="0" err="1"/>
              <a:t>Deskpro</a:t>
            </a:r>
            <a:r>
              <a:rPr lang="en-GB" dirty="0"/>
              <a:t> 386 Technical Reference 1986 and 1988 versions</a:t>
            </a:r>
          </a:p>
          <a:p>
            <a:r>
              <a:rPr lang="en-GB" dirty="0"/>
              <a:t>Sergey Kiselev XI_8088 https://github.com/skiselev/xi_8088/tree/main</a:t>
            </a:r>
          </a:p>
          <a:p>
            <a:r>
              <a:rPr lang="en-GB" dirty="0"/>
              <a:t>Wireless World July 1981 </a:t>
            </a:r>
            <a:r>
              <a:rPr lang="en-GB" dirty="0" err="1"/>
              <a:t>Nanocomp</a:t>
            </a:r>
            <a:r>
              <a:rPr lang="en-GB" dirty="0"/>
              <a:t> 6809 (LED Display and keypad)</a:t>
            </a:r>
          </a:p>
          <a:p>
            <a:r>
              <a:rPr lang="en-GB" dirty="0" err="1"/>
              <a:t>KiCad</a:t>
            </a:r>
            <a:r>
              <a:rPr lang="en-GB" dirty="0"/>
              <a:t> schematic</a:t>
            </a:r>
          </a:p>
          <a:p>
            <a:r>
              <a:rPr lang="en-GB" dirty="0" err="1"/>
              <a:t>Nanocomp</a:t>
            </a:r>
            <a:r>
              <a:rPr lang="en-GB" dirty="0"/>
              <a:t> Monitor in C</a:t>
            </a:r>
          </a:p>
        </p:txBody>
      </p:sp>
    </p:spTree>
    <p:extLst>
      <p:ext uri="{BB962C8B-B14F-4D97-AF65-F5344CB8AC3E}">
        <p14:creationId xmlns:p14="http://schemas.microsoft.com/office/powerpoint/2010/main" val="6568133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1863C-DCBA-6849-60E6-8BD659114D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15F8AA9-85C0-7E9A-3D76-07ADE9AE3A8C}"/>
              </a:ext>
            </a:extLst>
          </p:cNvPr>
          <p:cNvPicPr>
            <a:picLocks noChangeAspect="1"/>
          </p:cNvPicPr>
          <p:nvPr/>
        </p:nvPicPr>
        <p:blipFill>
          <a:blip r:embed="rId2"/>
          <a:stretch>
            <a:fillRect/>
          </a:stretch>
        </p:blipFill>
        <p:spPr>
          <a:xfrm>
            <a:off x="729862" y="0"/>
            <a:ext cx="10732275" cy="6858000"/>
          </a:xfrm>
          <a:prstGeom prst="rect">
            <a:avLst/>
          </a:prstGeom>
        </p:spPr>
      </p:pic>
      <p:sp>
        <p:nvSpPr>
          <p:cNvPr id="5" name="TextBox 4">
            <a:extLst>
              <a:ext uri="{FF2B5EF4-FFF2-40B4-BE49-F238E27FC236}">
                <a16:creationId xmlns:a16="http://schemas.microsoft.com/office/drawing/2014/main" id="{DDB9EE9E-9F56-0CAF-19EE-06150BF57807}"/>
              </a:ext>
            </a:extLst>
          </p:cNvPr>
          <p:cNvSpPr txBox="1"/>
          <p:nvPr/>
        </p:nvSpPr>
        <p:spPr>
          <a:xfrm>
            <a:off x="8098431" y="6204804"/>
            <a:ext cx="3737010" cy="523220"/>
          </a:xfrm>
          <a:prstGeom prst="rect">
            <a:avLst/>
          </a:prstGeom>
          <a:solidFill>
            <a:srgbClr val="FFFF00"/>
          </a:solidFill>
          <a:ln>
            <a:solidFill>
              <a:schemeClr val="accent1"/>
            </a:solidFill>
          </a:ln>
        </p:spPr>
        <p:txBody>
          <a:bodyPr wrap="square" rtlCol="0">
            <a:spAutoFit/>
          </a:bodyPr>
          <a:lstStyle/>
          <a:p>
            <a:r>
              <a:rPr lang="en-US" sz="1400" b="1" dirty="0"/>
              <a:t>MDA #7</a:t>
            </a:r>
          </a:p>
          <a:p>
            <a:r>
              <a:rPr lang="en-US" sz="1400" b="1" dirty="0"/>
              <a:t>Video Output &amp; CRT Control Port (3B8)</a:t>
            </a:r>
          </a:p>
        </p:txBody>
      </p:sp>
      <p:sp>
        <p:nvSpPr>
          <p:cNvPr id="9" name="TextBox 8">
            <a:extLst>
              <a:ext uri="{FF2B5EF4-FFF2-40B4-BE49-F238E27FC236}">
                <a16:creationId xmlns:a16="http://schemas.microsoft.com/office/drawing/2014/main" id="{521391FA-B8B0-6788-13D2-581EAB464661}"/>
              </a:ext>
            </a:extLst>
          </p:cNvPr>
          <p:cNvSpPr txBox="1"/>
          <p:nvPr/>
        </p:nvSpPr>
        <p:spPr>
          <a:xfrm>
            <a:off x="4498341" y="5034724"/>
            <a:ext cx="3737010" cy="523220"/>
          </a:xfrm>
          <a:prstGeom prst="rect">
            <a:avLst/>
          </a:prstGeom>
          <a:solidFill>
            <a:srgbClr val="FFFF00"/>
          </a:solidFill>
          <a:ln>
            <a:solidFill>
              <a:schemeClr val="accent1"/>
            </a:solidFill>
          </a:ln>
        </p:spPr>
        <p:txBody>
          <a:bodyPr wrap="square" rtlCol="0">
            <a:spAutoFit/>
          </a:bodyPr>
          <a:lstStyle/>
          <a:p>
            <a:r>
              <a:rPr lang="en-US" sz="1400" b="1" dirty="0"/>
              <a:t>Extend C0h-DFh by 1 bit for 9 wide</a:t>
            </a:r>
          </a:p>
          <a:p>
            <a:r>
              <a:rPr lang="en-US" sz="1400" b="1" dirty="0"/>
              <a:t>CC7,CC6=1, CC5=0 C0-DF </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414DE23-22D6-3932-DD96-26C4205514BC}"/>
                  </a:ext>
                </a:extLst>
              </p14:cNvPr>
              <p14:cNvContentPartPr/>
              <p14:nvPr/>
            </p14:nvContentPartPr>
            <p14:xfrm>
              <a:off x="1552408" y="5270617"/>
              <a:ext cx="301320" cy="360"/>
            </p14:xfrm>
          </p:contentPart>
        </mc:Choice>
        <mc:Fallback xmlns="">
          <p:pic>
            <p:nvPicPr>
              <p:cNvPr id="10" name="Ink 9">
                <a:extLst>
                  <a:ext uri="{FF2B5EF4-FFF2-40B4-BE49-F238E27FC236}">
                    <a16:creationId xmlns:a16="http://schemas.microsoft.com/office/drawing/2014/main" id="{6DDEC28C-F9C7-F70B-9241-4118619FE2FE}"/>
                  </a:ext>
                </a:extLst>
              </p:cNvPr>
              <p:cNvPicPr/>
              <p:nvPr/>
            </p:nvPicPr>
            <p:blipFill>
              <a:blip r:embed="rId4"/>
              <a:stretch>
                <a:fillRect/>
              </a:stretch>
            </p:blipFill>
            <p:spPr>
              <a:xfrm>
                <a:off x="1516768" y="519861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9F15A2E-57DC-FD02-7DBE-976009F40B34}"/>
                  </a:ext>
                </a:extLst>
              </p14:cNvPr>
              <p14:cNvContentPartPr/>
              <p14:nvPr/>
            </p14:nvContentPartPr>
            <p14:xfrm>
              <a:off x="1535128" y="5391217"/>
              <a:ext cx="361800" cy="10080"/>
            </p14:xfrm>
          </p:contentPart>
        </mc:Choice>
        <mc:Fallback xmlns="">
          <p:pic>
            <p:nvPicPr>
              <p:cNvPr id="11" name="Ink 10">
                <a:extLst>
                  <a:ext uri="{FF2B5EF4-FFF2-40B4-BE49-F238E27FC236}">
                    <a16:creationId xmlns:a16="http://schemas.microsoft.com/office/drawing/2014/main" id="{486BD15B-D31E-2726-7A80-EC0AD3BECB39}"/>
                  </a:ext>
                </a:extLst>
              </p:cNvPr>
              <p:cNvPicPr/>
              <p:nvPr/>
            </p:nvPicPr>
            <p:blipFill>
              <a:blip r:embed="rId6"/>
              <a:stretch>
                <a:fillRect/>
              </a:stretch>
            </p:blipFill>
            <p:spPr>
              <a:xfrm>
                <a:off x="1499488" y="5319217"/>
                <a:ext cx="433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4220C33-6E90-6587-31E9-D6A5F8ABC0CA}"/>
                  </a:ext>
                </a:extLst>
              </p14:cNvPr>
              <p14:cNvContentPartPr/>
              <p14:nvPr/>
            </p14:nvContentPartPr>
            <p14:xfrm>
              <a:off x="1595608" y="5960737"/>
              <a:ext cx="266040" cy="360"/>
            </p14:xfrm>
          </p:contentPart>
        </mc:Choice>
        <mc:Fallback xmlns="">
          <p:pic>
            <p:nvPicPr>
              <p:cNvPr id="12" name="Ink 11">
                <a:extLst>
                  <a:ext uri="{FF2B5EF4-FFF2-40B4-BE49-F238E27FC236}">
                    <a16:creationId xmlns:a16="http://schemas.microsoft.com/office/drawing/2014/main" id="{66F93C5C-47A4-2938-BC01-071C8603037F}"/>
                  </a:ext>
                </a:extLst>
              </p:cNvPr>
              <p:cNvPicPr/>
              <p:nvPr/>
            </p:nvPicPr>
            <p:blipFill>
              <a:blip r:embed="rId8"/>
              <a:stretch>
                <a:fillRect/>
              </a:stretch>
            </p:blipFill>
            <p:spPr>
              <a:xfrm>
                <a:off x="1559608" y="5889097"/>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4F03F70-5752-EE35-770D-2E2F819EF0A7}"/>
                  </a:ext>
                </a:extLst>
              </p14:cNvPr>
              <p14:cNvContentPartPr/>
              <p14:nvPr/>
            </p14:nvContentPartPr>
            <p14:xfrm>
              <a:off x="3640048" y="5218417"/>
              <a:ext cx="454680" cy="9360"/>
            </p14:xfrm>
          </p:contentPart>
        </mc:Choice>
        <mc:Fallback xmlns="">
          <p:pic>
            <p:nvPicPr>
              <p:cNvPr id="13" name="Ink 12">
                <a:extLst>
                  <a:ext uri="{FF2B5EF4-FFF2-40B4-BE49-F238E27FC236}">
                    <a16:creationId xmlns:a16="http://schemas.microsoft.com/office/drawing/2014/main" id="{612DFD8D-2C37-50CA-D25F-1622F8890FEB}"/>
                  </a:ext>
                </a:extLst>
              </p:cNvPr>
              <p:cNvPicPr/>
              <p:nvPr/>
            </p:nvPicPr>
            <p:blipFill>
              <a:blip r:embed="rId10"/>
              <a:stretch>
                <a:fillRect/>
              </a:stretch>
            </p:blipFill>
            <p:spPr>
              <a:xfrm>
                <a:off x="3604408" y="5146417"/>
                <a:ext cx="526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4ABE1A3-D642-FB89-5DEF-FE762501C5AA}"/>
                  </a:ext>
                </a:extLst>
              </p14:cNvPr>
              <p14:cNvContentPartPr/>
              <p14:nvPr/>
            </p14:nvContentPartPr>
            <p14:xfrm>
              <a:off x="9937528" y="5926177"/>
              <a:ext cx="359640" cy="360"/>
            </p14:xfrm>
          </p:contentPart>
        </mc:Choice>
        <mc:Fallback xmlns="">
          <p:pic>
            <p:nvPicPr>
              <p:cNvPr id="14" name="Ink 13">
                <a:extLst>
                  <a:ext uri="{FF2B5EF4-FFF2-40B4-BE49-F238E27FC236}">
                    <a16:creationId xmlns:a16="http://schemas.microsoft.com/office/drawing/2014/main" id="{AC83CD4C-5DFB-1D66-1F26-E0A9F5997098}"/>
                  </a:ext>
                </a:extLst>
              </p:cNvPr>
              <p:cNvPicPr/>
              <p:nvPr/>
            </p:nvPicPr>
            <p:blipFill>
              <a:blip r:embed="rId12"/>
              <a:stretch>
                <a:fillRect/>
              </a:stretch>
            </p:blipFill>
            <p:spPr>
              <a:xfrm>
                <a:off x="9901888" y="5854537"/>
                <a:ext cx="431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2EE355D3-7DEF-E545-9F1F-206352604431}"/>
                  </a:ext>
                </a:extLst>
              </p14:cNvPr>
              <p14:cNvContentPartPr/>
              <p14:nvPr/>
            </p14:nvContentPartPr>
            <p14:xfrm>
              <a:off x="5624008" y="5883337"/>
              <a:ext cx="448560" cy="360"/>
            </p14:xfrm>
          </p:contentPart>
        </mc:Choice>
        <mc:Fallback xmlns="">
          <p:pic>
            <p:nvPicPr>
              <p:cNvPr id="15" name="Ink 14">
                <a:extLst>
                  <a:ext uri="{FF2B5EF4-FFF2-40B4-BE49-F238E27FC236}">
                    <a16:creationId xmlns:a16="http://schemas.microsoft.com/office/drawing/2014/main" id="{4A1250A2-ACBB-D92A-760A-A4108D32D228}"/>
                  </a:ext>
                </a:extLst>
              </p:cNvPr>
              <p:cNvPicPr/>
              <p:nvPr/>
            </p:nvPicPr>
            <p:blipFill>
              <a:blip r:embed="rId14"/>
              <a:stretch>
                <a:fillRect/>
              </a:stretch>
            </p:blipFill>
            <p:spPr>
              <a:xfrm>
                <a:off x="5588368" y="5811337"/>
                <a:ext cx="520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B7E3D7E-EB58-7A91-1CAA-EE906291B930}"/>
                  </a:ext>
                </a:extLst>
              </p14:cNvPr>
              <p14:cNvContentPartPr/>
              <p14:nvPr/>
            </p14:nvContentPartPr>
            <p14:xfrm>
              <a:off x="5641288" y="5942017"/>
              <a:ext cx="482760" cy="53640"/>
            </p14:xfrm>
          </p:contentPart>
        </mc:Choice>
        <mc:Fallback xmlns="">
          <p:pic>
            <p:nvPicPr>
              <p:cNvPr id="16" name="Ink 15">
                <a:extLst>
                  <a:ext uri="{FF2B5EF4-FFF2-40B4-BE49-F238E27FC236}">
                    <a16:creationId xmlns:a16="http://schemas.microsoft.com/office/drawing/2014/main" id="{FBE34CCE-5331-132D-A459-8F89242DB98F}"/>
                  </a:ext>
                </a:extLst>
              </p:cNvPr>
              <p:cNvPicPr/>
              <p:nvPr/>
            </p:nvPicPr>
            <p:blipFill>
              <a:blip r:embed="rId16"/>
              <a:stretch>
                <a:fillRect/>
              </a:stretch>
            </p:blipFill>
            <p:spPr>
              <a:xfrm>
                <a:off x="5605648" y="5870017"/>
                <a:ext cx="554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CE30C559-108E-5C96-1F6F-DF9694D038C8}"/>
                  </a:ext>
                </a:extLst>
              </p14:cNvPr>
              <p14:cNvContentPartPr/>
              <p14:nvPr/>
            </p14:nvContentPartPr>
            <p14:xfrm>
              <a:off x="1457728" y="6150457"/>
              <a:ext cx="449640" cy="24480"/>
            </p14:xfrm>
          </p:contentPart>
        </mc:Choice>
        <mc:Fallback xmlns="">
          <p:pic>
            <p:nvPicPr>
              <p:cNvPr id="17" name="Ink 16">
                <a:extLst>
                  <a:ext uri="{FF2B5EF4-FFF2-40B4-BE49-F238E27FC236}">
                    <a16:creationId xmlns:a16="http://schemas.microsoft.com/office/drawing/2014/main" id="{BBB9AD49-509A-2E27-F2D4-08171C911618}"/>
                  </a:ext>
                </a:extLst>
              </p:cNvPr>
              <p:cNvPicPr/>
              <p:nvPr/>
            </p:nvPicPr>
            <p:blipFill>
              <a:blip r:embed="rId18"/>
              <a:stretch>
                <a:fillRect/>
              </a:stretch>
            </p:blipFill>
            <p:spPr>
              <a:xfrm>
                <a:off x="1421728" y="6078817"/>
                <a:ext cx="521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9BA9005D-DEB1-0C5B-8285-8B0E77DF52FA}"/>
                  </a:ext>
                </a:extLst>
              </p14:cNvPr>
              <p14:cNvContentPartPr/>
              <p14:nvPr/>
            </p14:nvContentPartPr>
            <p14:xfrm>
              <a:off x="4623568" y="5762377"/>
              <a:ext cx="336240" cy="360"/>
            </p14:xfrm>
          </p:contentPart>
        </mc:Choice>
        <mc:Fallback xmlns="">
          <p:pic>
            <p:nvPicPr>
              <p:cNvPr id="18" name="Ink 17">
                <a:extLst>
                  <a:ext uri="{FF2B5EF4-FFF2-40B4-BE49-F238E27FC236}">
                    <a16:creationId xmlns:a16="http://schemas.microsoft.com/office/drawing/2014/main" id="{818A7C98-C189-F619-CB98-ACAEA2456485}"/>
                  </a:ext>
                </a:extLst>
              </p:cNvPr>
              <p:cNvPicPr/>
              <p:nvPr/>
            </p:nvPicPr>
            <p:blipFill>
              <a:blip r:embed="rId20"/>
              <a:stretch>
                <a:fillRect/>
              </a:stretch>
            </p:blipFill>
            <p:spPr>
              <a:xfrm>
                <a:off x="4587568" y="5690377"/>
                <a:ext cx="40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F55ECFF0-6D85-B82D-1828-B7141C6CF8B1}"/>
                  </a:ext>
                </a:extLst>
              </p14:cNvPr>
              <p14:cNvContentPartPr/>
              <p14:nvPr/>
            </p14:nvContentPartPr>
            <p14:xfrm>
              <a:off x="4649488" y="5899537"/>
              <a:ext cx="276120" cy="17640"/>
            </p14:xfrm>
          </p:contentPart>
        </mc:Choice>
        <mc:Fallback xmlns="">
          <p:pic>
            <p:nvPicPr>
              <p:cNvPr id="19" name="Ink 18">
                <a:extLst>
                  <a:ext uri="{FF2B5EF4-FFF2-40B4-BE49-F238E27FC236}">
                    <a16:creationId xmlns:a16="http://schemas.microsoft.com/office/drawing/2014/main" id="{4EC9A63E-C464-4ECA-7A53-96EEF1C2314B}"/>
                  </a:ext>
                </a:extLst>
              </p:cNvPr>
              <p:cNvPicPr/>
              <p:nvPr/>
            </p:nvPicPr>
            <p:blipFill>
              <a:blip r:embed="rId22"/>
              <a:stretch>
                <a:fillRect/>
              </a:stretch>
            </p:blipFill>
            <p:spPr>
              <a:xfrm>
                <a:off x="4613848" y="5827897"/>
                <a:ext cx="347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5AD27433-95C6-4F05-B970-F82C3127C8D6}"/>
                  </a:ext>
                </a:extLst>
              </p14:cNvPr>
              <p14:cNvContentPartPr/>
              <p14:nvPr/>
            </p14:nvContentPartPr>
            <p14:xfrm>
              <a:off x="2216248" y="5270617"/>
              <a:ext cx="396720" cy="36000"/>
            </p14:xfrm>
          </p:contentPart>
        </mc:Choice>
        <mc:Fallback xmlns="">
          <p:pic>
            <p:nvPicPr>
              <p:cNvPr id="20" name="Ink 19">
                <a:extLst>
                  <a:ext uri="{FF2B5EF4-FFF2-40B4-BE49-F238E27FC236}">
                    <a16:creationId xmlns:a16="http://schemas.microsoft.com/office/drawing/2014/main" id="{53BA803D-99F2-B28F-5818-B11241FAA798}"/>
                  </a:ext>
                </a:extLst>
              </p:cNvPr>
              <p:cNvPicPr/>
              <p:nvPr/>
            </p:nvPicPr>
            <p:blipFill>
              <a:blip r:embed="rId24"/>
              <a:stretch>
                <a:fillRect/>
              </a:stretch>
            </p:blipFill>
            <p:spPr>
              <a:xfrm>
                <a:off x="2180608" y="5198617"/>
                <a:ext cx="468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CC8CF27C-C19B-5065-41D4-D58F04367D1A}"/>
                  </a:ext>
                </a:extLst>
              </p14:cNvPr>
              <p14:cNvContentPartPr/>
              <p14:nvPr/>
            </p14:nvContentPartPr>
            <p14:xfrm>
              <a:off x="2225608" y="5373937"/>
              <a:ext cx="379080" cy="20160"/>
            </p14:xfrm>
          </p:contentPart>
        </mc:Choice>
        <mc:Fallback xmlns="">
          <p:pic>
            <p:nvPicPr>
              <p:cNvPr id="21" name="Ink 20">
                <a:extLst>
                  <a:ext uri="{FF2B5EF4-FFF2-40B4-BE49-F238E27FC236}">
                    <a16:creationId xmlns:a16="http://schemas.microsoft.com/office/drawing/2014/main" id="{F3411646-2708-01D9-3143-7B23401784E3}"/>
                  </a:ext>
                </a:extLst>
              </p:cNvPr>
              <p:cNvPicPr/>
              <p:nvPr/>
            </p:nvPicPr>
            <p:blipFill>
              <a:blip r:embed="rId26"/>
              <a:stretch>
                <a:fillRect/>
              </a:stretch>
            </p:blipFill>
            <p:spPr>
              <a:xfrm>
                <a:off x="2189608" y="5301937"/>
                <a:ext cx="450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07B58844-8465-3EC5-DD30-4F56C8512E5A}"/>
                  </a:ext>
                </a:extLst>
              </p14:cNvPr>
              <p14:cNvContentPartPr/>
              <p14:nvPr/>
            </p14:nvContentPartPr>
            <p14:xfrm>
              <a:off x="1449088" y="5796577"/>
              <a:ext cx="395640" cy="27000"/>
            </p14:xfrm>
          </p:contentPart>
        </mc:Choice>
        <mc:Fallback xmlns="">
          <p:pic>
            <p:nvPicPr>
              <p:cNvPr id="22" name="Ink 21">
                <a:extLst>
                  <a:ext uri="{FF2B5EF4-FFF2-40B4-BE49-F238E27FC236}">
                    <a16:creationId xmlns:a16="http://schemas.microsoft.com/office/drawing/2014/main" id="{86E0C549-7D0C-EDDB-EC2A-3E97FE224CE8}"/>
                  </a:ext>
                </a:extLst>
              </p:cNvPr>
              <p:cNvPicPr/>
              <p:nvPr/>
            </p:nvPicPr>
            <p:blipFill>
              <a:blip r:embed="rId28"/>
              <a:stretch>
                <a:fillRect/>
              </a:stretch>
            </p:blipFill>
            <p:spPr>
              <a:xfrm>
                <a:off x="1413448" y="5724577"/>
                <a:ext cx="467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49BEA49C-4277-ADE7-25B2-59B6A1B75DAC}"/>
                  </a:ext>
                </a:extLst>
              </p14:cNvPr>
              <p14:cNvContentPartPr/>
              <p14:nvPr/>
            </p14:nvContentPartPr>
            <p14:xfrm>
              <a:off x="2760208" y="5477617"/>
              <a:ext cx="360" cy="360"/>
            </p14:xfrm>
          </p:contentPart>
        </mc:Choice>
        <mc:Fallback xmlns="">
          <p:pic>
            <p:nvPicPr>
              <p:cNvPr id="23" name="Ink 22">
                <a:extLst>
                  <a:ext uri="{FF2B5EF4-FFF2-40B4-BE49-F238E27FC236}">
                    <a16:creationId xmlns:a16="http://schemas.microsoft.com/office/drawing/2014/main" id="{E14E995C-F8B9-115E-4062-2C040D1B28C5}"/>
                  </a:ext>
                </a:extLst>
              </p:cNvPr>
              <p:cNvPicPr/>
              <p:nvPr/>
            </p:nvPicPr>
            <p:blipFill>
              <a:blip r:embed="rId30"/>
              <a:stretch>
                <a:fillRect/>
              </a:stretch>
            </p:blipFill>
            <p:spPr>
              <a:xfrm>
                <a:off x="2724208" y="54056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F28D7849-5741-FB08-14D6-A22DA5785926}"/>
                  </a:ext>
                </a:extLst>
              </p14:cNvPr>
              <p14:cNvContentPartPr/>
              <p14:nvPr/>
            </p14:nvContentPartPr>
            <p14:xfrm>
              <a:off x="1457728" y="4373137"/>
              <a:ext cx="402480" cy="16920"/>
            </p14:xfrm>
          </p:contentPart>
        </mc:Choice>
        <mc:Fallback xmlns="">
          <p:pic>
            <p:nvPicPr>
              <p:cNvPr id="24" name="Ink 23">
                <a:extLst>
                  <a:ext uri="{FF2B5EF4-FFF2-40B4-BE49-F238E27FC236}">
                    <a16:creationId xmlns:a16="http://schemas.microsoft.com/office/drawing/2014/main" id="{154812C7-B801-1F4A-33B1-23D39F5AD3F9}"/>
                  </a:ext>
                </a:extLst>
              </p:cNvPr>
              <p:cNvPicPr/>
              <p:nvPr/>
            </p:nvPicPr>
            <p:blipFill>
              <a:blip r:embed="rId32"/>
              <a:stretch>
                <a:fillRect/>
              </a:stretch>
            </p:blipFill>
            <p:spPr>
              <a:xfrm>
                <a:off x="1421728" y="4301497"/>
                <a:ext cx="474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16D49A57-3F25-3E93-4BF8-7B0887E46EFA}"/>
                  </a:ext>
                </a:extLst>
              </p14:cNvPr>
              <p14:cNvContentPartPr/>
              <p14:nvPr/>
            </p14:nvContentPartPr>
            <p14:xfrm>
              <a:off x="2165128" y="4106017"/>
              <a:ext cx="427680" cy="20880"/>
            </p14:xfrm>
          </p:contentPart>
        </mc:Choice>
        <mc:Fallback xmlns="">
          <p:pic>
            <p:nvPicPr>
              <p:cNvPr id="25" name="Ink 24">
                <a:extLst>
                  <a:ext uri="{FF2B5EF4-FFF2-40B4-BE49-F238E27FC236}">
                    <a16:creationId xmlns:a16="http://schemas.microsoft.com/office/drawing/2014/main" id="{BD0BC1EE-ED86-FAA2-3626-08888798ECE5}"/>
                  </a:ext>
                </a:extLst>
              </p:cNvPr>
              <p:cNvPicPr/>
              <p:nvPr/>
            </p:nvPicPr>
            <p:blipFill>
              <a:blip r:embed="rId34"/>
              <a:stretch>
                <a:fillRect/>
              </a:stretch>
            </p:blipFill>
            <p:spPr>
              <a:xfrm>
                <a:off x="2129488" y="4034017"/>
                <a:ext cx="499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72FDD746-FBB4-BCE1-9240-F5CEECC0E368}"/>
                  </a:ext>
                </a:extLst>
              </p14:cNvPr>
              <p14:cNvContentPartPr/>
              <p14:nvPr/>
            </p14:nvContentPartPr>
            <p14:xfrm>
              <a:off x="2182408" y="4287097"/>
              <a:ext cx="405000" cy="9000"/>
            </p14:xfrm>
          </p:contentPart>
        </mc:Choice>
        <mc:Fallback xmlns="">
          <p:pic>
            <p:nvPicPr>
              <p:cNvPr id="26" name="Ink 25">
                <a:extLst>
                  <a:ext uri="{FF2B5EF4-FFF2-40B4-BE49-F238E27FC236}">
                    <a16:creationId xmlns:a16="http://schemas.microsoft.com/office/drawing/2014/main" id="{9D0638E9-8798-1377-42EB-434E69B1EDA0}"/>
                  </a:ext>
                </a:extLst>
              </p:cNvPr>
              <p:cNvPicPr/>
              <p:nvPr/>
            </p:nvPicPr>
            <p:blipFill>
              <a:blip r:embed="rId36"/>
              <a:stretch>
                <a:fillRect/>
              </a:stretch>
            </p:blipFill>
            <p:spPr>
              <a:xfrm>
                <a:off x="2146768" y="4215457"/>
                <a:ext cx="476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C61CFD79-B9E1-5CB0-DBD4-5A41FC3944BA}"/>
                  </a:ext>
                </a:extLst>
              </p14:cNvPr>
              <p14:cNvContentPartPr/>
              <p14:nvPr/>
            </p14:nvContentPartPr>
            <p14:xfrm>
              <a:off x="2260168" y="4183417"/>
              <a:ext cx="293040" cy="360"/>
            </p14:xfrm>
          </p:contentPart>
        </mc:Choice>
        <mc:Fallback xmlns="">
          <p:pic>
            <p:nvPicPr>
              <p:cNvPr id="27" name="Ink 26">
                <a:extLst>
                  <a:ext uri="{FF2B5EF4-FFF2-40B4-BE49-F238E27FC236}">
                    <a16:creationId xmlns:a16="http://schemas.microsoft.com/office/drawing/2014/main" id="{9CEA7DBC-F663-63E4-BE9A-E8E0924983C1}"/>
                  </a:ext>
                </a:extLst>
              </p:cNvPr>
              <p:cNvPicPr/>
              <p:nvPr/>
            </p:nvPicPr>
            <p:blipFill>
              <a:blip r:embed="rId38"/>
              <a:stretch>
                <a:fillRect/>
              </a:stretch>
            </p:blipFill>
            <p:spPr>
              <a:xfrm>
                <a:off x="2224168" y="4111777"/>
                <a:ext cx="364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49DD9D59-5403-7F61-4A30-13F0C73A3EC4}"/>
                  </a:ext>
                </a:extLst>
              </p14:cNvPr>
              <p14:cNvContentPartPr/>
              <p14:nvPr/>
            </p14:nvContentPartPr>
            <p14:xfrm>
              <a:off x="1371688" y="4140577"/>
              <a:ext cx="465480" cy="19080"/>
            </p14:xfrm>
          </p:contentPart>
        </mc:Choice>
        <mc:Fallback xmlns="">
          <p:pic>
            <p:nvPicPr>
              <p:cNvPr id="28" name="Ink 27">
                <a:extLst>
                  <a:ext uri="{FF2B5EF4-FFF2-40B4-BE49-F238E27FC236}">
                    <a16:creationId xmlns:a16="http://schemas.microsoft.com/office/drawing/2014/main" id="{C806EFBE-6A73-B9EF-74CF-5105CAD6B576}"/>
                  </a:ext>
                </a:extLst>
              </p:cNvPr>
              <p:cNvPicPr/>
              <p:nvPr/>
            </p:nvPicPr>
            <p:blipFill>
              <a:blip r:embed="rId40"/>
              <a:stretch>
                <a:fillRect/>
              </a:stretch>
            </p:blipFill>
            <p:spPr>
              <a:xfrm>
                <a:off x="1335688" y="4068577"/>
                <a:ext cx="537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529E7AB0-89F1-4C22-864D-27C06A924C05}"/>
                  </a:ext>
                </a:extLst>
              </p14:cNvPr>
              <p14:cNvContentPartPr/>
              <p14:nvPr/>
            </p14:nvContentPartPr>
            <p14:xfrm>
              <a:off x="2734288" y="4071457"/>
              <a:ext cx="146160" cy="360"/>
            </p14:xfrm>
          </p:contentPart>
        </mc:Choice>
        <mc:Fallback xmlns="">
          <p:pic>
            <p:nvPicPr>
              <p:cNvPr id="29" name="Ink 28">
                <a:extLst>
                  <a:ext uri="{FF2B5EF4-FFF2-40B4-BE49-F238E27FC236}">
                    <a16:creationId xmlns:a16="http://schemas.microsoft.com/office/drawing/2014/main" id="{A3CFDD60-BE8A-39EC-DD2E-300AF7EE547C}"/>
                  </a:ext>
                </a:extLst>
              </p:cNvPr>
              <p:cNvPicPr/>
              <p:nvPr/>
            </p:nvPicPr>
            <p:blipFill>
              <a:blip r:embed="rId42"/>
              <a:stretch>
                <a:fillRect/>
              </a:stretch>
            </p:blipFill>
            <p:spPr>
              <a:xfrm>
                <a:off x="2698648" y="3999457"/>
                <a:ext cx="21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C6A4838D-207D-77CB-14A4-26033083CAD9}"/>
                  </a:ext>
                </a:extLst>
              </p14:cNvPr>
              <p14:cNvContentPartPr/>
              <p14:nvPr/>
            </p14:nvContentPartPr>
            <p14:xfrm>
              <a:off x="1362688" y="3864457"/>
              <a:ext cx="420840" cy="35280"/>
            </p14:xfrm>
          </p:contentPart>
        </mc:Choice>
        <mc:Fallback xmlns="">
          <p:pic>
            <p:nvPicPr>
              <p:cNvPr id="30" name="Ink 29">
                <a:extLst>
                  <a:ext uri="{FF2B5EF4-FFF2-40B4-BE49-F238E27FC236}">
                    <a16:creationId xmlns:a16="http://schemas.microsoft.com/office/drawing/2014/main" id="{FACBA3EC-8419-53AA-9B92-54C393BA2972}"/>
                  </a:ext>
                </a:extLst>
              </p:cNvPr>
              <p:cNvPicPr/>
              <p:nvPr/>
            </p:nvPicPr>
            <p:blipFill>
              <a:blip r:embed="rId44"/>
              <a:stretch>
                <a:fillRect/>
              </a:stretch>
            </p:blipFill>
            <p:spPr>
              <a:xfrm>
                <a:off x="1327048" y="3792457"/>
                <a:ext cx="49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BEA99229-3EA5-E306-B3DF-1F85AF9A3E03}"/>
                  </a:ext>
                </a:extLst>
              </p14:cNvPr>
              <p14:cNvContentPartPr/>
              <p14:nvPr/>
            </p14:nvContentPartPr>
            <p14:xfrm>
              <a:off x="1475008" y="1241497"/>
              <a:ext cx="370440" cy="35280"/>
            </p14:xfrm>
          </p:contentPart>
        </mc:Choice>
        <mc:Fallback xmlns="">
          <p:pic>
            <p:nvPicPr>
              <p:cNvPr id="31" name="Ink 30">
                <a:extLst>
                  <a:ext uri="{FF2B5EF4-FFF2-40B4-BE49-F238E27FC236}">
                    <a16:creationId xmlns:a16="http://schemas.microsoft.com/office/drawing/2014/main" id="{CFE5C7DF-1226-035D-C255-6F51F4A5AD18}"/>
                  </a:ext>
                </a:extLst>
              </p:cNvPr>
              <p:cNvPicPr/>
              <p:nvPr/>
            </p:nvPicPr>
            <p:blipFill>
              <a:blip r:embed="rId46"/>
              <a:stretch>
                <a:fillRect/>
              </a:stretch>
            </p:blipFill>
            <p:spPr>
              <a:xfrm>
                <a:off x="1439008" y="1169857"/>
                <a:ext cx="442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C56ED49F-17AF-9C7E-07EF-854E2D09E611}"/>
                  </a:ext>
                </a:extLst>
              </p14:cNvPr>
              <p14:cNvContentPartPr/>
              <p14:nvPr/>
            </p14:nvContentPartPr>
            <p14:xfrm>
              <a:off x="1544128" y="1138537"/>
              <a:ext cx="284040" cy="360"/>
            </p14:xfrm>
          </p:contentPart>
        </mc:Choice>
        <mc:Fallback xmlns="">
          <p:pic>
            <p:nvPicPr>
              <p:cNvPr id="32" name="Ink 31">
                <a:extLst>
                  <a:ext uri="{FF2B5EF4-FFF2-40B4-BE49-F238E27FC236}">
                    <a16:creationId xmlns:a16="http://schemas.microsoft.com/office/drawing/2014/main" id="{698A2AEE-87D2-2737-A0E7-C934A642B5DB}"/>
                  </a:ext>
                </a:extLst>
              </p:cNvPr>
              <p:cNvPicPr/>
              <p:nvPr/>
            </p:nvPicPr>
            <p:blipFill>
              <a:blip r:embed="rId48"/>
              <a:stretch>
                <a:fillRect/>
              </a:stretch>
            </p:blipFill>
            <p:spPr>
              <a:xfrm>
                <a:off x="1508128" y="1066537"/>
                <a:ext cx="355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8E7ECF19-21AF-A417-3F30-9A878FB6842A}"/>
                  </a:ext>
                </a:extLst>
              </p14:cNvPr>
              <p14:cNvContentPartPr/>
              <p14:nvPr/>
            </p14:nvContentPartPr>
            <p14:xfrm>
              <a:off x="1595608" y="646417"/>
              <a:ext cx="196200" cy="9720"/>
            </p14:xfrm>
          </p:contentPart>
        </mc:Choice>
        <mc:Fallback xmlns="">
          <p:pic>
            <p:nvPicPr>
              <p:cNvPr id="33" name="Ink 32">
                <a:extLst>
                  <a:ext uri="{FF2B5EF4-FFF2-40B4-BE49-F238E27FC236}">
                    <a16:creationId xmlns:a16="http://schemas.microsoft.com/office/drawing/2014/main" id="{63F5FA0D-6DB2-B859-DA26-C1D357CB0F8E}"/>
                  </a:ext>
                </a:extLst>
              </p:cNvPr>
              <p:cNvPicPr/>
              <p:nvPr/>
            </p:nvPicPr>
            <p:blipFill>
              <a:blip r:embed="rId50"/>
              <a:stretch>
                <a:fillRect/>
              </a:stretch>
            </p:blipFill>
            <p:spPr>
              <a:xfrm>
                <a:off x="1559608" y="574417"/>
                <a:ext cx="267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52656071-7493-3669-DE9A-23893C91B103}"/>
                  </a:ext>
                </a:extLst>
              </p14:cNvPr>
              <p14:cNvContentPartPr/>
              <p14:nvPr/>
            </p14:nvContentPartPr>
            <p14:xfrm>
              <a:off x="1604248" y="802297"/>
              <a:ext cx="205560" cy="360"/>
            </p14:xfrm>
          </p:contentPart>
        </mc:Choice>
        <mc:Fallback xmlns="">
          <p:pic>
            <p:nvPicPr>
              <p:cNvPr id="34" name="Ink 33">
                <a:extLst>
                  <a:ext uri="{FF2B5EF4-FFF2-40B4-BE49-F238E27FC236}">
                    <a16:creationId xmlns:a16="http://schemas.microsoft.com/office/drawing/2014/main" id="{FCF7E857-73C1-E1B5-77D3-577AEE58C3B0}"/>
                  </a:ext>
                </a:extLst>
              </p:cNvPr>
              <p:cNvPicPr/>
              <p:nvPr/>
            </p:nvPicPr>
            <p:blipFill>
              <a:blip r:embed="rId52"/>
              <a:stretch>
                <a:fillRect/>
              </a:stretch>
            </p:blipFill>
            <p:spPr>
              <a:xfrm>
                <a:off x="1568608" y="730297"/>
                <a:ext cx="27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3EC6274C-C406-2B23-D539-C79116A74BFC}"/>
                  </a:ext>
                </a:extLst>
              </p14:cNvPr>
              <p14:cNvContentPartPr/>
              <p14:nvPr/>
            </p14:nvContentPartPr>
            <p14:xfrm>
              <a:off x="1561408" y="914257"/>
              <a:ext cx="256320" cy="360"/>
            </p14:xfrm>
          </p:contentPart>
        </mc:Choice>
        <mc:Fallback xmlns="">
          <p:pic>
            <p:nvPicPr>
              <p:cNvPr id="35" name="Ink 34">
                <a:extLst>
                  <a:ext uri="{FF2B5EF4-FFF2-40B4-BE49-F238E27FC236}">
                    <a16:creationId xmlns:a16="http://schemas.microsoft.com/office/drawing/2014/main" id="{3348E53A-B812-86E1-4893-BB0DDC85E113}"/>
                  </a:ext>
                </a:extLst>
              </p:cNvPr>
              <p:cNvPicPr/>
              <p:nvPr/>
            </p:nvPicPr>
            <p:blipFill>
              <a:blip r:embed="rId54"/>
              <a:stretch>
                <a:fillRect/>
              </a:stretch>
            </p:blipFill>
            <p:spPr>
              <a:xfrm>
                <a:off x="1525408" y="842617"/>
                <a:ext cx="327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B2C2E312-037B-F871-DB69-5CB5B475BD4D}"/>
                  </a:ext>
                </a:extLst>
              </p14:cNvPr>
              <p14:cNvContentPartPr/>
              <p14:nvPr/>
            </p14:nvContentPartPr>
            <p14:xfrm>
              <a:off x="1578688" y="1043497"/>
              <a:ext cx="214920" cy="360"/>
            </p14:xfrm>
          </p:contentPart>
        </mc:Choice>
        <mc:Fallback xmlns="">
          <p:pic>
            <p:nvPicPr>
              <p:cNvPr id="36" name="Ink 35">
                <a:extLst>
                  <a:ext uri="{FF2B5EF4-FFF2-40B4-BE49-F238E27FC236}">
                    <a16:creationId xmlns:a16="http://schemas.microsoft.com/office/drawing/2014/main" id="{82FEF84C-CEB4-FF48-6255-632630310B48}"/>
                  </a:ext>
                </a:extLst>
              </p:cNvPr>
              <p:cNvPicPr/>
              <p:nvPr/>
            </p:nvPicPr>
            <p:blipFill>
              <a:blip r:embed="rId56"/>
              <a:stretch>
                <a:fillRect/>
              </a:stretch>
            </p:blipFill>
            <p:spPr>
              <a:xfrm>
                <a:off x="1542688" y="971497"/>
                <a:ext cx="286560" cy="144000"/>
              </a:xfrm>
              <a:prstGeom prst="rect">
                <a:avLst/>
              </a:prstGeom>
            </p:spPr>
          </p:pic>
        </mc:Fallback>
      </mc:AlternateContent>
      <p:pic>
        <p:nvPicPr>
          <p:cNvPr id="38" name="Picture 37">
            <a:extLst>
              <a:ext uri="{FF2B5EF4-FFF2-40B4-BE49-F238E27FC236}">
                <a16:creationId xmlns:a16="http://schemas.microsoft.com/office/drawing/2014/main" id="{2443FFEA-7EE0-8F38-CD91-5D35633EC058}"/>
              </a:ext>
            </a:extLst>
          </p:cNvPr>
          <p:cNvPicPr>
            <a:picLocks noChangeAspect="1"/>
          </p:cNvPicPr>
          <p:nvPr/>
        </p:nvPicPr>
        <p:blipFill>
          <a:blip r:embed="rId57"/>
          <a:stretch>
            <a:fillRect/>
          </a:stretch>
        </p:blipFill>
        <p:spPr>
          <a:xfrm>
            <a:off x="10432109" y="1687910"/>
            <a:ext cx="1759891" cy="1414492"/>
          </a:xfrm>
          <a:prstGeom prst="rect">
            <a:avLst/>
          </a:prstGeom>
        </p:spPr>
      </p:pic>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86F45B62-A792-473F-0915-011E0A171B6A}"/>
                  </a:ext>
                </a:extLst>
              </p14:cNvPr>
              <p14:cNvContentPartPr/>
              <p14:nvPr/>
            </p14:nvContentPartPr>
            <p14:xfrm>
              <a:off x="9946168" y="1155457"/>
              <a:ext cx="473760" cy="19440"/>
            </p14:xfrm>
          </p:contentPart>
        </mc:Choice>
        <mc:Fallback xmlns="">
          <p:pic>
            <p:nvPicPr>
              <p:cNvPr id="40" name="Ink 39">
                <a:extLst>
                  <a:ext uri="{FF2B5EF4-FFF2-40B4-BE49-F238E27FC236}">
                    <a16:creationId xmlns:a16="http://schemas.microsoft.com/office/drawing/2014/main" id="{C39F425D-43B1-D8A3-685F-C9331E017A12}"/>
                  </a:ext>
                </a:extLst>
              </p:cNvPr>
              <p:cNvPicPr/>
              <p:nvPr/>
            </p:nvPicPr>
            <p:blipFill>
              <a:blip r:embed="rId61"/>
              <a:stretch>
                <a:fillRect/>
              </a:stretch>
            </p:blipFill>
            <p:spPr>
              <a:xfrm>
                <a:off x="9910168" y="1083817"/>
                <a:ext cx="545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266BB112-9AE2-B9CA-F343-F75D00371513}"/>
                  </a:ext>
                </a:extLst>
              </p14:cNvPr>
              <p14:cNvContentPartPr/>
              <p14:nvPr/>
            </p14:nvContentPartPr>
            <p14:xfrm>
              <a:off x="9928888" y="1353457"/>
              <a:ext cx="551880" cy="27360"/>
            </p14:xfrm>
          </p:contentPart>
        </mc:Choice>
        <mc:Fallback xmlns="">
          <p:pic>
            <p:nvPicPr>
              <p:cNvPr id="41" name="Ink 40">
                <a:extLst>
                  <a:ext uri="{FF2B5EF4-FFF2-40B4-BE49-F238E27FC236}">
                    <a16:creationId xmlns:a16="http://schemas.microsoft.com/office/drawing/2014/main" id="{17F25FB2-490E-561C-599E-3F9B09F1102C}"/>
                  </a:ext>
                </a:extLst>
              </p:cNvPr>
              <p:cNvPicPr/>
              <p:nvPr/>
            </p:nvPicPr>
            <p:blipFill>
              <a:blip r:embed="rId63"/>
              <a:stretch>
                <a:fillRect/>
              </a:stretch>
            </p:blipFill>
            <p:spPr>
              <a:xfrm>
                <a:off x="9892888" y="1281817"/>
                <a:ext cx="623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8303FB96-CB68-2F6B-096A-09487794C67A}"/>
                  </a:ext>
                </a:extLst>
              </p14:cNvPr>
              <p14:cNvContentPartPr/>
              <p14:nvPr/>
            </p14:nvContentPartPr>
            <p14:xfrm>
              <a:off x="9937528" y="1509337"/>
              <a:ext cx="580680" cy="360"/>
            </p14:xfrm>
          </p:contentPart>
        </mc:Choice>
        <mc:Fallback xmlns="">
          <p:pic>
            <p:nvPicPr>
              <p:cNvPr id="42" name="Ink 41">
                <a:extLst>
                  <a:ext uri="{FF2B5EF4-FFF2-40B4-BE49-F238E27FC236}">
                    <a16:creationId xmlns:a16="http://schemas.microsoft.com/office/drawing/2014/main" id="{BD7971D0-0F2A-6E88-E368-19E3D4A1223D}"/>
                  </a:ext>
                </a:extLst>
              </p:cNvPr>
              <p:cNvPicPr/>
              <p:nvPr/>
            </p:nvPicPr>
            <p:blipFill>
              <a:blip r:embed="rId65"/>
              <a:stretch>
                <a:fillRect/>
              </a:stretch>
            </p:blipFill>
            <p:spPr>
              <a:xfrm>
                <a:off x="9901888" y="1437697"/>
                <a:ext cx="652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F647342F-DB12-E8C7-BF71-7607E333590F}"/>
                  </a:ext>
                </a:extLst>
              </p14:cNvPr>
              <p14:cNvContentPartPr/>
              <p14:nvPr/>
            </p14:nvContentPartPr>
            <p14:xfrm>
              <a:off x="4313248" y="861697"/>
              <a:ext cx="247680" cy="36000"/>
            </p14:xfrm>
          </p:contentPart>
        </mc:Choice>
        <mc:Fallback xmlns="">
          <p:pic>
            <p:nvPicPr>
              <p:cNvPr id="43" name="Ink 42">
                <a:extLst>
                  <a:ext uri="{FF2B5EF4-FFF2-40B4-BE49-F238E27FC236}">
                    <a16:creationId xmlns:a16="http://schemas.microsoft.com/office/drawing/2014/main" id="{A6691186-EEF5-4D03-34C2-F92B6B8F956F}"/>
                  </a:ext>
                </a:extLst>
              </p:cNvPr>
              <p:cNvPicPr/>
              <p:nvPr/>
            </p:nvPicPr>
            <p:blipFill>
              <a:blip r:embed="rId67"/>
              <a:stretch>
                <a:fillRect/>
              </a:stretch>
            </p:blipFill>
            <p:spPr>
              <a:xfrm>
                <a:off x="4277248" y="789697"/>
                <a:ext cx="319320" cy="179640"/>
              </a:xfrm>
              <a:prstGeom prst="rect">
                <a:avLst/>
              </a:prstGeom>
            </p:spPr>
          </p:pic>
        </mc:Fallback>
      </mc:AlternateContent>
      <p:sp>
        <p:nvSpPr>
          <p:cNvPr id="44" name="TextBox 43">
            <a:extLst>
              <a:ext uri="{FF2B5EF4-FFF2-40B4-BE49-F238E27FC236}">
                <a16:creationId xmlns:a16="http://schemas.microsoft.com/office/drawing/2014/main" id="{77F01EA4-32C8-7796-B8A6-1BC876763BB5}"/>
              </a:ext>
            </a:extLst>
          </p:cNvPr>
          <p:cNvSpPr txBox="1"/>
          <p:nvPr/>
        </p:nvSpPr>
        <p:spPr>
          <a:xfrm>
            <a:off x="11525144" y="2051049"/>
            <a:ext cx="603849" cy="253916"/>
          </a:xfrm>
          <a:prstGeom prst="rect">
            <a:avLst/>
          </a:prstGeom>
          <a:noFill/>
        </p:spPr>
        <p:txBody>
          <a:bodyPr wrap="square" rtlCol="0">
            <a:spAutoFit/>
          </a:bodyPr>
          <a:lstStyle/>
          <a:p>
            <a:r>
              <a:rPr lang="en-GB" sz="1050" b="1" dirty="0"/>
              <a:t>B/W</a:t>
            </a:r>
          </a:p>
        </p:txBody>
      </p:sp>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BA2D7B0A-C120-00EA-7087-228E0FB465F6}"/>
                  </a:ext>
                </a:extLst>
              </p14:cNvPr>
              <p14:cNvContentPartPr/>
              <p14:nvPr/>
            </p14:nvContentPartPr>
            <p14:xfrm>
              <a:off x="1379968" y="4761577"/>
              <a:ext cx="502200" cy="39960"/>
            </p14:xfrm>
          </p:contentPart>
        </mc:Choice>
        <mc:Fallback xmlns="">
          <p:pic>
            <p:nvPicPr>
              <p:cNvPr id="45" name="Ink 44">
                <a:extLst>
                  <a:ext uri="{FF2B5EF4-FFF2-40B4-BE49-F238E27FC236}">
                    <a16:creationId xmlns:a16="http://schemas.microsoft.com/office/drawing/2014/main" id="{4F1989AB-21F9-D098-AE4E-799D7D595CE5}"/>
                  </a:ext>
                </a:extLst>
              </p:cNvPr>
              <p:cNvPicPr/>
              <p:nvPr/>
            </p:nvPicPr>
            <p:blipFill>
              <a:blip r:embed="rId69"/>
              <a:stretch>
                <a:fillRect/>
              </a:stretch>
            </p:blipFill>
            <p:spPr>
              <a:xfrm>
                <a:off x="1344328" y="4689937"/>
                <a:ext cx="573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7CFE0304-6484-9A0D-4520-04F8E5C52FD7}"/>
                  </a:ext>
                </a:extLst>
              </p14:cNvPr>
              <p14:cNvContentPartPr/>
              <p14:nvPr/>
            </p14:nvContentPartPr>
            <p14:xfrm>
              <a:off x="1889008" y="4804777"/>
              <a:ext cx="360" cy="360"/>
            </p14:xfrm>
          </p:contentPart>
        </mc:Choice>
        <mc:Fallback xmlns="">
          <p:pic>
            <p:nvPicPr>
              <p:cNvPr id="46" name="Ink 45">
                <a:extLst>
                  <a:ext uri="{FF2B5EF4-FFF2-40B4-BE49-F238E27FC236}">
                    <a16:creationId xmlns:a16="http://schemas.microsoft.com/office/drawing/2014/main" id="{2847708D-D1B3-B67C-E5D3-C21E8BBEFB05}"/>
                  </a:ext>
                </a:extLst>
              </p:cNvPr>
              <p:cNvPicPr/>
              <p:nvPr/>
            </p:nvPicPr>
            <p:blipFill>
              <a:blip r:embed="rId71"/>
              <a:stretch>
                <a:fillRect/>
              </a:stretch>
            </p:blipFill>
            <p:spPr>
              <a:xfrm>
                <a:off x="1853008" y="473277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31F44D41-04A4-1198-61DC-BF1E846ED36B}"/>
                  </a:ext>
                </a:extLst>
              </p14:cNvPr>
              <p14:cNvContentPartPr/>
              <p14:nvPr/>
            </p14:nvContentPartPr>
            <p14:xfrm>
              <a:off x="1371688" y="4891177"/>
              <a:ext cx="491040" cy="9720"/>
            </p14:xfrm>
          </p:contentPart>
        </mc:Choice>
        <mc:Fallback xmlns="">
          <p:pic>
            <p:nvPicPr>
              <p:cNvPr id="47" name="Ink 46">
                <a:extLst>
                  <a:ext uri="{FF2B5EF4-FFF2-40B4-BE49-F238E27FC236}">
                    <a16:creationId xmlns:a16="http://schemas.microsoft.com/office/drawing/2014/main" id="{A5CF2469-616D-A953-B448-3641FF3AC553}"/>
                  </a:ext>
                </a:extLst>
              </p:cNvPr>
              <p:cNvPicPr/>
              <p:nvPr/>
            </p:nvPicPr>
            <p:blipFill>
              <a:blip r:embed="rId73"/>
              <a:stretch>
                <a:fillRect/>
              </a:stretch>
            </p:blipFill>
            <p:spPr>
              <a:xfrm>
                <a:off x="1335688" y="4819177"/>
                <a:ext cx="562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EDB22F33-1260-D4DF-70AA-AEE95F3256AB}"/>
                  </a:ext>
                </a:extLst>
              </p14:cNvPr>
              <p14:cNvContentPartPr/>
              <p14:nvPr/>
            </p14:nvContentPartPr>
            <p14:xfrm>
              <a:off x="8108368" y="3812257"/>
              <a:ext cx="368640" cy="9720"/>
            </p14:xfrm>
          </p:contentPart>
        </mc:Choice>
        <mc:Fallback xmlns="">
          <p:pic>
            <p:nvPicPr>
              <p:cNvPr id="48" name="Ink 47">
                <a:extLst>
                  <a:ext uri="{FF2B5EF4-FFF2-40B4-BE49-F238E27FC236}">
                    <a16:creationId xmlns:a16="http://schemas.microsoft.com/office/drawing/2014/main" id="{E754C4DE-51E5-B019-1FCC-BB7B5587A152}"/>
                  </a:ext>
                </a:extLst>
              </p:cNvPr>
              <p:cNvPicPr/>
              <p:nvPr/>
            </p:nvPicPr>
            <p:blipFill>
              <a:blip r:embed="rId75"/>
              <a:stretch>
                <a:fillRect/>
              </a:stretch>
            </p:blipFill>
            <p:spPr>
              <a:xfrm>
                <a:off x="8072728" y="3740617"/>
                <a:ext cx="440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07759ACA-7A0C-DF01-CB12-9F2F3EE744D2}"/>
                  </a:ext>
                </a:extLst>
              </p14:cNvPr>
              <p14:cNvContentPartPr/>
              <p14:nvPr/>
            </p14:nvContentPartPr>
            <p14:xfrm>
              <a:off x="8074168" y="3933577"/>
              <a:ext cx="421920" cy="360"/>
            </p14:xfrm>
          </p:contentPart>
        </mc:Choice>
        <mc:Fallback xmlns="">
          <p:pic>
            <p:nvPicPr>
              <p:cNvPr id="49" name="Ink 48">
                <a:extLst>
                  <a:ext uri="{FF2B5EF4-FFF2-40B4-BE49-F238E27FC236}">
                    <a16:creationId xmlns:a16="http://schemas.microsoft.com/office/drawing/2014/main" id="{50ECA805-08AA-7AC2-196A-6E7C49A42885}"/>
                  </a:ext>
                </a:extLst>
              </p:cNvPr>
              <p:cNvPicPr/>
              <p:nvPr/>
            </p:nvPicPr>
            <p:blipFill>
              <a:blip r:embed="rId77"/>
              <a:stretch>
                <a:fillRect/>
              </a:stretch>
            </p:blipFill>
            <p:spPr>
              <a:xfrm>
                <a:off x="8038528" y="3861577"/>
                <a:ext cx="49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524EC8CD-2809-C761-1764-F1E083C01E5F}"/>
                  </a:ext>
                </a:extLst>
              </p14:cNvPr>
              <p14:cNvContentPartPr/>
              <p14:nvPr/>
            </p14:nvContentPartPr>
            <p14:xfrm>
              <a:off x="8048248" y="4062817"/>
              <a:ext cx="448200" cy="360"/>
            </p14:xfrm>
          </p:contentPart>
        </mc:Choice>
        <mc:Fallback xmlns="">
          <p:pic>
            <p:nvPicPr>
              <p:cNvPr id="50" name="Ink 49">
                <a:extLst>
                  <a:ext uri="{FF2B5EF4-FFF2-40B4-BE49-F238E27FC236}">
                    <a16:creationId xmlns:a16="http://schemas.microsoft.com/office/drawing/2014/main" id="{29B4045E-CAA8-5E1C-5138-2DB2847C391E}"/>
                  </a:ext>
                </a:extLst>
              </p:cNvPr>
              <p:cNvPicPr/>
              <p:nvPr/>
            </p:nvPicPr>
            <p:blipFill>
              <a:blip r:embed="rId79"/>
              <a:stretch>
                <a:fillRect/>
              </a:stretch>
            </p:blipFill>
            <p:spPr>
              <a:xfrm>
                <a:off x="8012248" y="3991177"/>
                <a:ext cx="519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E22C9B81-BF8A-B7E7-3DE7-EBC6437ED377}"/>
                  </a:ext>
                </a:extLst>
              </p14:cNvPr>
              <p14:cNvContentPartPr/>
              <p14:nvPr/>
            </p14:nvContentPartPr>
            <p14:xfrm>
              <a:off x="8091448" y="2664577"/>
              <a:ext cx="1215000" cy="37080"/>
            </p14:xfrm>
          </p:contentPart>
        </mc:Choice>
        <mc:Fallback xmlns="">
          <p:pic>
            <p:nvPicPr>
              <p:cNvPr id="51" name="Ink 50">
                <a:extLst>
                  <a:ext uri="{FF2B5EF4-FFF2-40B4-BE49-F238E27FC236}">
                    <a16:creationId xmlns:a16="http://schemas.microsoft.com/office/drawing/2014/main" id="{1D6E1585-1CAD-F5D6-1CC7-C8519A548D07}"/>
                  </a:ext>
                </a:extLst>
              </p:cNvPr>
              <p:cNvPicPr/>
              <p:nvPr/>
            </p:nvPicPr>
            <p:blipFill>
              <a:blip r:embed="rId81"/>
              <a:stretch>
                <a:fillRect/>
              </a:stretch>
            </p:blipFill>
            <p:spPr>
              <a:xfrm>
                <a:off x="8055808" y="2592937"/>
                <a:ext cx="1286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D5425E76-1C60-7736-CEB1-B79BA7B91874}"/>
                  </a:ext>
                </a:extLst>
              </p14:cNvPr>
              <p14:cNvContentPartPr/>
              <p14:nvPr/>
            </p14:nvContentPartPr>
            <p14:xfrm>
              <a:off x="1379968" y="3087577"/>
              <a:ext cx="430920" cy="9000"/>
            </p14:xfrm>
          </p:contentPart>
        </mc:Choice>
        <mc:Fallback xmlns="">
          <p:pic>
            <p:nvPicPr>
              <p:cNvPr id="52" name="Ink 51">
                <a:extLst>
                  <a:ext uri="{FF2B5EF4-FFF2-40B4-BE49-F238E27FC236}">
                    <a16:creationId xmlns:a16="http://schemas.microsoft.com/office/drawing/2014/main" id="{082C6275-2DA1-8CF8-4E34-8354F4DB2B71}"/>
                  </a:ext>
                </a:extLst>
              </p:cNvPr>
              <p:cNvPicPr/>
              <p:nvPr/>
            </p:nvPicPr>
            <p:blipFill>
              <a:blip r:embed="rId83"/>
              <a:stretch>
                <a:fillRect/>
              </a:stretch>
            </p:blipFill>
            <p:spPr>
              <a:xfrm>
                <a:off x="1344328" y="3015937"/>
                <a:ext cx="502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B3AD025A-A11F-0CDD-3758-D8FF1D0D9549}"/>
                  </a:ext>
                </a:extLst>
              </p14:cNvPr>
              <p14:cNvContentPartPr/>
              <p14:nvPr/>
            </p14:nvContentPartPr>
            <p14:xfrm>
              <a:off x="1337128" y="2820817"/>
              <a:ext cx="465120" cy="360"/>
            </p14:xfrm>
          </p:contentPart>
        </mc:Choice>
        <mc:Fallback xmlns="">
          <p:pic>
            <p:nvPicPr>
              <p:cNvPr id="53" name="Ink 52">
                <a:extLst>
                  <a:ext uri="{FF2B5EF4-FFF2-40B4-BE49-F238E27FC236}">
                    <a16:creationId xmlns:a16="http://schemas.microsoft.com/office/drawing/2014/main" id="{E44FD26C-E046-4C8C-F5B2-8EB54132C42A}"/>
                  </a:ext>
                </a:extLst>
              </p:cNvPr>
              <p:cNvPicPr/>
              <p:nvPr/>
            </p:nvPicPr>
            <p:blipFill>
              <a:blip r:embed="rId85"/>
              <a:stretch>
                <a:fillRect/>
              </a:stretch>
            </p:blipFill>
            <p:spPr>
              <a:xfrm>
                <a:off x="1301128" y="2748817"/>
                <a:ext cx="536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8D5A3E7C-8C7F-BFD5-033E-CCD3DF73A4AB}"/>
                  </a:ext>
                </a:extLst>
              </p14:cNvPr>
              <p14:cNvContentPartPr/>
              <p14:nvPr/>
            </p14:nvContentPartPr>
            <p14:xfrm>
              <a:off x="1621528" y="2553337"/>
              <a:ext cx="197640" cy="360"/>
            </p14:xfrm>
          </p:contentPart>
        </mc:Choice>
        <mc:Fallback xmlns="">
          <p:pic>
            <p:nvPicPr>
              <p:cNvPr id="54" name="Ink 53">
                <a:extLst>
                  <a:ext uri="{FF2B5EF4-FFF2-40B4-BE49-F238E27FC236}">
                    <a16:creationId xmlns:a16="http://schemas.microsoft.com/office/drawing/2014/main" id="{33DE09DF-3685-ED50-FF90-15B82CC89037}"/>
                  </a:ext>
                </a:extLst>
              </p:cNvPr>
              <p:cNvPicPr/>
              <p:nvPr/>
            </p:nvPicPr>
            <p:blipFill>
              <a:blip r:embed="rId87"/>
              <a:stretch>
                <a:fillRect/>
              </a:stretch>
            </p:blipFill>
            <p:spPr>
              <a:xfrm>
                <a:off x="1585888" y="248169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D220B59B-534A-CF98-91D5-FE5B7B83E1EC}"/>
                  </a:ext>
                </a:extLst>
              </p14:cNvPr>
              <p14:cNvContentPartPr/>
              <p14:nvPr/>
            </p14:nvContentPartPr>
            <p14:xfrm>
              <a:off x="1621528" y="2682577"/>
              <a:ext cx="215280" cy="9360"/>
            </p14:xfrm>
          </p:contentPart>
        </mc:Choice>
        <mc:Fallback xmlns="">
          <p:pic>
            <p:nvPicPr>
              <p:cNvPr id="55" name="Ink 54">
                <a:extLst>
                  <a:ext uri="{FF2B5EF4-FFF2-40B4-BE49-F238E27FC236}">
                    <a16:creationId xmlns:a16="http://schemas.microsoft.com/office/drawing/2014/main" id="{5BBAF835-AD49-F583-BA3A-F48E5BDEEDBD}"/>
                  </a:ext>
                </a:extLst>
              </p:cNvPr>
              <p:cNvPicPr/>
              <p:nvPr/>
            </p:nvPicPr>
            <p:blipFill>
              <a:blip r:embed="rId89"/>
              <a:stretch>
                <a:fillRect/>
              </a:stretch>
            </p:blipFill>
            <p:spPr>
              <a:xfrm>
                <a:off x="1585888" y="2610577"/>
                <a:ext cx="286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 name="Ink 1">
                <a:extLst>
                  <a:ext uri="{FF2B5EF4-FFF2-40B4-BE49-F238E27FC236}">
                    <a16:creationId xmlns:a16="http://schemas.microsoft.com/office/drawing/2014/main" id="{23564C49-3ADE-10EF-0ED2-AE8DE2FA0A86}"/>
                  </a:ext>
                </a:extLst>
              </p14:cNvPr>
              <p14:cNvContentPartPr/>
              <p14:nvPr/>
            </p14:nvContentPartPr>
            <p14:xfrm>
              <a:off x="9884868" y="803855"/>
              <a:ext cx="458280" cy="30960"/>
            </p14:xfrm>
          </p:contentPart>
        </mc:Choice>
        <mc:Fallback xmlns="">
          <p:pic>
            <p:nvPicPr>
              <p:cNvPr id="2" name="Ink 1">
                <a:extLst>
                  <a:ext uri="{FF2B5EF4-FFF2-40B4-BE49-F238E27FC236}">
                    <a16:creationId xmlns:a16="http://schemas.microsoft.com/office/drawing/2014/main" id="{8BDA122A-F6F8-AA1D-1DEA-5D0F9337CA06}"/>
                  </a:ext>
                </a:extLst>
              </p:cNvPr>
              <p:cNvPicPr/>
              <p:nvPr/>
            </p:nvPicPr>
            <p:blipFill>
              <a:blip r:embed="rId91"/>
              <a:stretch>
                <a:fillRect/>
              </a:stretch>
            </p:blipFill>
            <p:spPr>
              <a:xfrm>
                <a:off x="9849228" y="732215"/>
                <a:ext cx="529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 name="Ink 3">
                <a:extLst>
                  <a:ext uri="{FF2B5EF4-FFF2-40B4-BE49-F238E27FC236}">
                    <a16:creationId xmlns:a16="http://schemas.microsoft.com/office/drawing/2014/main" id="{6CB6B56A-3965-C86D-D716-6223C0C14F82}"/>
                  </a:ext>
                </a:extLst>
              </p14:cNvPr>
              <p14:cNvContentPartPr/>
              <p14:nvPr/>
            </p14:nvContentPartPr>
            <p14:xfrm>
              <a:off x="4931268" y="448895"/>
              <a:ext cx="578520" cy="24480"/>
            </p14:xfrm>
          </p:contentPart>
        </mc:Choice>
        <mc:Fallback xmlns="">
          <p:pic>
            <p:nvPicPr>
              <p:cNvPr id="4" name="Ink 3">
                <a:extLst>
                  <a:ext uri="{FF2B5EF4-FFF2-40B4-BE49-F238E27FC236}">
                    <a16:creationId xmlns:a16="http://schemas.microsoft.com/office/drawing/2014/main" id="{3DFC3CC8-AAFD-E36F-6F78-D995373DE80D}"/>
                  </a:ext>
                </a:extLst>
              </p:cNvPr>
              <p:cNvPicPr/>
              <p:nvPr/>
            </p:nvPicPr>
            <p:blipFill>
              <a:blip r:embed="rId93"/>
              <a:stretch>
                <a:fillRect/>
              </a:stretch>
            </p:blipFill>
            <p:spPr>
              <a:xfrm>
                <a:off x="4895268" y="377255"/>
                <a:ext cx="65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Ink 5">
                <a:extLst>
                  <a:ext uri="{FF2B5EF4-FFF2-40B4-BE49-F238E27FC236}">
                    <a16:creationId xmlns:a16="http://schemas.microsoft.com/office/drawing/2014/main" id="{6D667FFE-FBA6-A6A2-35E4-5A9D4C479A46}"/>
                  </a:ext>
                </a:extLst>
              </p14:cNvPr>
              <p14:cNvContentPartPr/>
              <p14:nvPr/>
            </p14:nvContentPartPr>
            <p14:xfrm>
              <a:off x="4910748" y="599015"/>
              <a:ext cx="642600" cy="23400"/>
            </p14:xfrm>
          </p:contentPart>
        </mc:Choice>
        <mc:Fallback xmlns="">
          <p:pic>
            <p:nvPicPr>
              <p:cNvPr id="6" name="Ink 5">
                <a:extLst>
                  <a:ext uri="{FF2B5EF4-FFF2-40B4-BE49-F238E27FC236}">
                    <a16:creationId xmlns:a16="http://schemas.microsoft.com/office/drawing/2014/main" id="{550DB56F-13EA-6414-415D-D5B7B04388E0}"/>
                  </a:ext>
                </a:extLst>
              </p:cNvPr>
              <p:cNvPicPr/>
              <p:nvPr/>
            </p:nvPicPr>
            <p:blipFill>
              <a:blip r:embed="rId95"/>
              <a:stretch>
                <a:fillRect/>
              </a:stretch>
            </p:blipFill>
            <p:spPr>
              <a:xfrm>
                <a:off x="4874748" y="527015"/>
                <a:ext cx="714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 name="Ink 6">
                <a:extLst>
                  <a:ext uri="{FF2B5EF4-FFF2-40B4-BE49-F238E27FC236}">
                    <a16:creationId xmlns:a16="http://schemas.microsoft.com/office/drawing/2014/main" id="{024A439A-98A7-CA6C-8BF0-C06033F07BC5}"/>
                  </a:ext>
                </a:extLst>
              </p14:cNvPr>
              <p14:cNvContentPartPr/>
              <p14:nvPr/>
            </p14:nvContentPartPr>
            <p14:xfrm>
              <a:off x="6124668" y="401735"/>
              <a:ext cx="678240" cy="8640"/>
            </p14:xfrm>
          </p:contentPart>
        </mc:Choice>
        <mc:Fallback xmlns="">
          <p:pic>
            <p:nvPicPr>
              <p:cNvPr id="7" name="Ink 6">
                <a:extLst>
                  <a:ext uri="{FF2B5EF4-FFF2-40B4-BE49-F238E27FC236}">
                    <a16:creationId xmlns:a16="http://schemas.microsoft.com/office/drawing/2014/main" id="{AC66B153-F370-82FB-0932-B2B45AF2CBC6}"/>
                  </a:ext>
                </a:extLst>
              </p:cNvPr>
              <p:cNvPicPr/>
              <p:nvPr/>
            </p:nvPicPr>
            <p:blipFill>
              <a:blip r:embed="rId97"/>
              <a:stretch>
                <a:fillRect/>
              </a:stretch>
            </p:blipFill>
            <p:spPr>
              <a:xfrm>
                <a:off x="6089028" y="329735"/>
                <a:ext cx="749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 name="Ink 7">
                <a:extLst>
                  <a:ext uri="{FF2B5EF4-FFF2-40B4-BE49-F238E27FC236}">
                    <a16:creationId xmlns:a16="http://schemas.microsoft.com/office/drawing/2014/main" id="{014B1F63-1509-B01F-A9C2-DD779FF2EE86}"/>
                  </a:ext>
                </a:extLst>
              </p14:cNvPr>
              <p14:cNvContentPartPr/>
              <p14:nvPr/>
            </p14:nvContentPartPr>
            <p14:xfrm>
              <a:off x="6124668" y="512255"/>
              <a:ext cx="667800" cy="8280"/>
            </p14:xfrm>
          </p:contentPart>
        </mc:Choice>
        <mc:Fallback xmlns="">
          <p:pic>
            <p:nvPicPr>
              <p:cNvPr id="8" name="Ink 7">
                <a:extLst>
                  <a:ext uri="{FF2B5EF4-FFF2-40B4-BE49-F238E27FC236}">
                    <a16:creationId xmlns:a16="http://schemas.microsoft.com/office/drawing/2014/main" id="{2D13EB76-8EDD-0DDF-ECAD-7358EA86E76E}"/>
                  </a:ext>
                </a:extLst>
              </p:cNvPr>
              <p:cNvPicPr/>
              <p:nvPr/>
            </p:nvPicPr>
            <p:blipFill>
              <a:blip r:embed="rId99"/>
              <a:stretch>
                <a:fillRect/>
              </a:stretch>
            </p:blipFill>
            <p:spPr>
              <a:xfrm>
                <a:off x="6089028" y="440615"/>
                <a:ext cx="739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7" name="Ink 36">
                <a:extLst>
                  <a:ext uri="{FF2B5EF4-FFF2-40B4-BE49-F238E27FC236}">
                    <a16:creationId xmlns:a16="http://schemas.microsoft.com/office/drawing/2014/main" id="{AE5DB38F-4CBA-CAA4-03E1-D8463576BB2C}"/>
                  </a:ext>
                </a:extLst>
              </p14:cNvPr>
              <p14:cNvContentPartPr/>
              <p14:nvPr/>
            </p14:nvContentPartPr>
            <p14:xfrm>
              <a:off x="3972588" y="756695"/>
              <a:ext cx="196560" cy="360"/>
            </p14:xfrm>
          </p:contentPart>
        </mc:Choice>
        <mc:Fallback xmlns="">
          <p:pic>
            <p:nvPicPr>
              <p:cNvPr id="37" name="Ink 36">
                <a:extLst>
                  <a:ext uri="{FF2B5EF4-FFF2-40B4-BE49-F238E27FC236}">
                    <a16:creationId xmlns:a16="http://schemas.microsoft.com/office/drawing/2014/main" id="{858DA83F-E179-8555-7BF6-FA23E5CF0D85}"/>
                  </a:ext>
                </a:extLst>
              </p:cNvPr>
              <p:cNvPicPr/>
              <p:nvPr/>
            </p:nvPicPr>
            <p:blipFill>
              <a:blip r:embed="rId101"/>
              <a:stretch>
                <a:fillRect/>
              </a:stretch>
            </p:blipFill>
            <p:spPr>
              <a:xfrm>
                <a:off x="3936948" y="684695"/>
                <a:ext cx="26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F9D2AF1C-0ADF-88C7-38E8-A4F243404C33}"/>
                  </a:ext>
                </a:extLst>
              </p14:cNvPr>
              <p14:cNvContentPartPr/>
              <p14:nvPr/>
            </p14:nvContentPartPr>
            <p14:xfrm>
              <a:off x="4012188" y="655895"/>
              <a:ext cx="157320" cy="7560"/>
            </p14:xfrm>
          </p:contentPart>
        </mc:Choice>
        <mc:Fallback xmlns="">
          <p:pic>
            <p:nvPicPr>
              <p:cNvPr id="56" name="Ink 55">
                <a:extLst>
                  <a:ext uri="{FF2B5EF4-FFF2-40B4-BE49-F238E27FC236}">
                    <a16:creationId xmlns:a16="http://schemas.microsoft.com/office/drawing/2014/main" id="{CC5E76C4-8216-7F1F-F177-AE303732AF1F}"/>
                  </a:ext>
                </a:extLst>
              </p:cNvPr>
              <p:cNvPicPr/>
              <p:nvPr/>
            </p:nvPicPr>
            <p:blipFill>
              <a:blip r:embed="rId103"/>
              <a:stretch>
                <a:fillRect/>
              </a:stretch>
            </p:blipFill>
            <p:spPr>
              <a:xfrm>
                <a:off x="3976188" y="583895"/>
                <a:ext cx="228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 name="Ink 38">
                <a:extLst>
                  <a:ext uri="{FF2B5EF4-FFF2-40B4-BE49-F238E27FC236}">
                    <a16:creationId xmlns:a16="http://schemas.microsoft.com/office/drawing/2014/main" id="{C99ABBB9-8035-3437-B245-ED87913262F3}"/>
                  </a:ext>
                </a:extLst>
              </p14:cNvPr>
              <p14:cNvContentPartPr/>
              <p14:nvPr/>
            </p14:nvContentPartPr>
            <p14:xfrm>
              <a:off x="4124248" y="4666537"/>
              <a:ext cx="237600" cy="27720"/>
            </p14:xfrm>
          </p:contentPart>
        </mc:Choice>
        <mc:Fallback xmlns="">
          <p:pic>
            <p:nvPicPr>
              <p:cNvPr id="39" name="Ink 38">
                <a:extLst>
                  <a:ext uri="{FF2B5EF4-FFF2-40B4-BE49-F238E27FC236}">
                    <a16:creationId xmlns:a16="http://schemas.microsoft.com/office/drawing/2014/main" id="{8E40993C-40F1-962C-2B9D-5A26B7738EE1}"/>
                  </a:ext>
                </a:extLst>
              </p:cNvPr>
              <p:cNvPicPr/>
              <p:nvPr/>
            </p:nvPicPr>
            <p:blipFill>
              <a:blip r:embed="rId105"/>
              <a:stretch>
                <a:fillRect/>
              </a:stretch>
            </p:blipFill>
            <p:spPr>
              <a:xfrm>
                <a:off x="4088248" y="4594537"/>
                <a:ext cx="309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430CA4F4-CBA1-BA4A-9BE9-941D5714E624}"/>
                  </a:ext>
                </a:extLst>
              </p14:cNvPr>
              <p14:cNvContentPartPr/>
              <p14:nvPr/>
            </p14:nvContentPartPr>
            <p14:xfrm>
              <a:off x="9773728" y="4424257"/>
              <a:ext cx="516960" cy="10080"/>
            </p14:xfrm>
          </p:contentPart>
        </mc:Choice>
        <mc:Fallback xmlns="">
          <p:pic>
            <p:nvPicPr>
              <p:cNvPr id="57" name="Ink 56">
                <a:extLst>
                  <a:ext uri="{FF2B5EF4-FFF2-40B4-BE49-F238E27FC236}">
                    <a16:creationId xmlns:a16="http://schemas.microsoft.com/office/drawing/2014/main" id="{BB66251D-309B-E2E0-0D3F-0D124644756E}"/>
                  </a:ext>
                </a:extLst>
              </p:cNvPr>
              <p:cNvPicPr/>
              <p:nvPr/>
            </p:nvPicPr>
            <p:blipFill>
              <a:blip r:embed="rId107"/>
              <a:stretch>
                <a:fillRect/>
              </a:stretch>
            </p:blipFill>
            <p:spPr>
              <a:xfrm>
                <a:off x="9737728" y="4352257"/>
                <a:ext cx="588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0C28C2B3-614C-936D-967B-2E823277EA22}"/>
                  </a:ext>
                </a:extLst>
              </p14:cNvPr>
              <p14:cNvContentPartPr/>
              <p14:nvPr/>
            </p14:nvContentPartPr>
            <p14:xfrm>
              <a:off x="5374168" y="3751777"/>
              <a:ext cx="258120" cy="36000"/>
            </p14:xfrm>
          </p:contentPart>
        </mc:Choice>
        <mc:Fallback xmlns="">
          <p:pic>
            <p:nvPicPr>
              <p:cNvPr id="58" name="Ink 57">
                <a:extLst>
                  <a:ext uri="{FF2B5EF4-FFF2-40B4-BE49-F238E27FC236}">
                    <a16:creationId xmlns:a16="http://schemas.microsoft.com/office/drawing/2014/main" id="{7357ECD2-D0F9-690D-149D-F43542C36F76}"/>
                  </a:ext>
                </a:extLst>
              </p:cNvPr>
              <p:cNvPicPr/>
              <p:nvPr/>
            </p:nvPicPr>
            <p:blipFill>
              <a:blip r:embed="rId109"/>
              <a:stretch>
                <a:fillRect/>
              </a:stretch>
            </p:blipFill>
            <p:spPr>
              <a:xfrm>
                <a:off x="5338168" y="3679777"/>
                <a:ext cx="329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43046A6F-3191-EECF-159C-DF7E65E4E041}"/>
                  </a:ext>
                </a:extLst>
              </p14:cNvPr>
              <p14:cNvContentPartPr/>
              <p14:nvPr/>
            </p14:nvContentPartPr>
            <p14:xfrm>
              <a:off x="6184888" y="3069577"/>
              <a:ext cx="1969920" cy="728640"/>
            </p14:xfrm>
          </p:contentPart>
        </mc:Choice>
        <mc:Fallback xmlns="">
          <p:pic>
            <p:nvPicPr>
              <p:cNvPr id="59" name="Ink 58">
                <a:extLst>
                  <a:ext uri="{FF2B5EF4-FFF2-40B4-BE49-F238E27FC236}">
                    <a16:creationId xmlns:a16="http://schemas.microsoft.com/office/drawing/2014/main" id="{0EC5F9DD-37CD-06A1-82FC-898DDCBE1613}"/>
                  </a:ext>
                </a:extLst>
              </p:cNvPr>
              <p:cNvPicPr/>
              <p:nvPr/>
            </p:nvPicPr>
            <p:blipFill>
              <a:blip r:embed="rId111"/>
              <a:stretch>
                <a:fillRect/>
              </a:stretch>
            </p:blipFill>
            <p:spPr>
              <a:xfrm>
                <a:off x="6148888" y="2997937"/>
                <a:ext cx="204156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9B949ECD-2C68-117D-0D31-1CED1CF63C28}"/>
                  </a:ext>
                </a:extLst>
              </p14:cNvPr>
              <p14:cNvContentPartPr/>
              <p14:nvPr/>
            </p14:nvContentPartPr>
            <p14:xfrm>
              <a:off x="3208768" y="2599777"/>
              <a:ext cx="330480" cy="5400"/>
            </p14:xfrm>
          </p:contentPart>
        </mc:Choice>
        <mc:Fallback xmlns="">
          <p:pic>
            <p:nvPicPr>
              <p:cNvPr id="60" name="Ink 59">
                <a:extLst>
                  <a:ext uri="{FF2B5EF4-FFF2-40B4-BE49-F238E27FC236}">
                    <a16:creationId xmlns:a16="http://schemas.microsoft.com/office/drawing/2014/main" id="{83E62744-DCCA-F379-512B-DF76FE5BD9EE}"/>
                  </a:ext>
                </a:extLst>
              </p:cNvPr>
              <p:cNvPicPr/>
              <p:nvPr/>
            </p:nvPicPr>
            <p:blipFill>
              <a:blip r:embed="rId113"/>
              <a:stretch>
                <a:fillRect/>
              </a:stretch>
            </p:blipFill>
            <p:spPr>
              <a:xfrm>
                <a:off x="3173128" y="2527777"/>
                <a:ext cx="402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07392DC1-A5B3-B5B8-1AAB-0D9E27BEBB6E}"/>
                  </a:ext>
                </a:extLst>
              </p14:cNvPr>
              <p14:cNvContentPartPr/>
              <p14:nvPr/>
            </p14:nvContentPartPr>
            <p14:xfrm>
              <a:off x="3183208" y="2717137"/>
              <a:ext cx="301320" cy="360"/>
            </p14:xfrm>
          </p:contentPart>
        </mc:Choice>
        <mc:Fallback xmlns="">
          <p:pic>
            <p:nvPicPr>
              <p:cNvPr id="61" name="Ink 60">
                <a:extLst>
                  <a:ext uri="{FF2B5EF4-FFF2-40B4-BE49-F238E27FC236}">
                    <a16:creationId xmlns:a16="http://schemas.microsoft.com/office/drawing/2014/main" id="{8C901D3B-4FBA-FAC2-8529-F42CCD419A3F}"/>
                  </a:ext>
                </a:extLst>
              </p:cNvPr>
              <p:cNvPicPr/>
              <p:nvPr/>
            </p:nvPicPr>
            <p:blipFill>
              <a:blip r:embed="rId115"/>
              <a:stretch>
                <a:fillRect/>
              </a:stretch>
            </p:blipFill>
            <p:spPr>
              <a:xfrm>
                <a:off x="3147208" y="264513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3F1E8B18-2F9A-24E8-EA72-6D155DAC3F85}"/>
                  </a:ext>
                </a:extLst>
              </p14:cNvPr>
              <p14:cNvContentPartPr/>
              <p14:nvPr/>
            </p14:nvContentPartPr>
            <p14:xfrm>
              <a:off x="4079968" y="2665297"/>
              <a:ext cx="1535040" cy="26640"/>
            </p14:xfrm>
          </p:contentPart>
        </mc:Choice>
        <mc:Fallback xmlns="">
          <p:pic>
            <p:nvPicPr>
              <p:cNvPr id="62" name="Ink 61">
                <a:extLst>
                  <a:ext uri="{FF2B5EF4-FFF2-40B4-BE49-F238E27FC236}">
                    <a16:creationId xmlns:a16="http://schemas.microsoft.com/office/drawing/2014/main" id="{A3209B9B-291D-9961-16AF-9E737DC51481}"/>
                  </a:ext>
                </a:extLst>
              </p:cNvPr>
              <p:cNvPicPr/>
              <p:nvPr/>
            </p:nvPicPr>
            <p:blipFill>
              <a:blip r:embed="rId117"/>
              <a:stretch>
                <a:fillRect/>
              </a:stretch>
            </p:blipFill>
            <p:spPr>
              <a:xfrm>
                <a:off x="4044328" y="2593297"/>
                <a:ext cx="1606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A431808F-2065-9A8D-E1EA-86730695123F}"/>
                  </a:ext>
                </a:extLst>
              </p14:cNvPr>
              <p14:cNvContentPartPr/>
              <p14:nvPr/>
            </p14:nvContentPartPr>
            <p14:xfrm>
              <a:off x="6236728" y="2717137"/>
              <a:ext cx="249480" cy="360"/>
            </p14:xfrm>
          </p:contentPart>
        </mc:Choice>
        <mc:Fallback xmlns="">
          <p:pic>
            <p:nvPicPr>
              <p:cNvPr id="63" name="Ink 62">
                <a:extLst>
                  <a:ext uri="{FF2B5EF4-FFF2-40B4-BE49-F238E27FC236}">
                    <a16:creationId xmlns:a16="http://schemas.microsoft.com/office/drawing/2014/main" id="{D37FC15C-6B6C-2090-CD14-ABE39BE75550}"/>
                  </a:ext>
                </a:extLst>
              </p:cNvPr>
              <p:cNvPicPr/>
              <p:nvPr/>
            </p:nvPicPr>
            <p:blipFill>
              <a:blip r:embed="rId119"/>
              <a:stretch>
                <a:fillRect/>
              </a:stretch>
            </p:blipFill>
            <p:spPr>
              <a:xfrm>
                <a:off x="6200728" y="2645137"/>
                <a:ext cx="321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id="{FE2DE0C2-BA59-0390-DA9F-E8CDF1FEF264}"/>
                  </a:ext>
                </a:extLst>
              </p14:cNvPr>
              <p14:cNvContentPartPr/>
              <p14:nvPr/>
            </p14:nvContentPartPr>
            <p14:xfrm>
              <a:off x="1315308" y="6268915"/>
              <a:ext cx="514440" cy="25200"/>
            </p14:xfrm>
          </p:contentPart>
        </mc:Choice>
        <mc:Fallback xmlns="">
          <p:pic>
            <p:nvPicPr>
              <p:cNvPr id="64" name="Ink 63">
                <a:extLst>
                  <a:ext uri="{FF2B5EF4-FFF2-40B4-BE49-F238E27FC236}">
                    <a16:creationId xmlns:a16="http://schemas.microsoft.com/office/drawing/2014/main" id="{FE2DE0C2-BA59-0390-DA9F-E8CDF1FEF264}"/>
                  </a:ext>
                </a:extLst>
              </p:cNvPr>
              <p:cNvPicPr/>
              <p:nvPr/>
            </p:nvPicPr>
            <p:blipFill>
              <a:blip r:embed="rId121"/>
              <a:stretch>
                <a:fillRect/>
              </a:stretch>
            </p:blipFill>
            <p:spPr>
              <a:xfrm>
                <a:off x="1279308" y="6197275"/>
                <a:ext cx="586080" cy="168840"/>
              </a:xfrm>
              <a:prstGeom prst="rect">
                <a:avLst/>
              </a:prstGeom>
            </p:spPr>
          </p:pic>
        </mc:Fallback>
      </mc:AlternateContent>
      <p:sp>
        <p:nvSpPr>
          <p:cNvPr id="65" name="TextBox 64">
            <a:extLst>
              <a:ext uri="{FF2B5EF4-FFF2-40B4-BE49-F238E27FC236}">
                <a16:creationId xmlns:a16="http://schemas.microsoft.com/office/drawing/2014/main" id="{4CB56579-8DEB-6ECE-725D-1E74D06F6618}"/>
              </a:ext>
            </a:extLst>
          </p:cNvPr>
          <p:cNvSpPr txBox="1"/>
          <p:nvPr/>
        </p:nvSpPr>
        <p:spPr>
          <a:xfrm>
            <a:off x="2807368" y="22725"/>
            <a:ext cx="2176481" cy="307777"/>
          </a:xfrm>
          <a:prstGeom prst="rect">
            <a:avLst/>
          </a:prstGeom>
          <a:solidFill>
            <a:srgbClr val="FFFF00"/>
          </a:solidFill>
          <a:ln>
            <a:solidFill>
              <a:schemeClr val="accent1"/>
            </a:solidFill>
          </a:ln>
        </p:spPr>
        <p:txBody>
          <a:bodyPr wrap="square" rtlCol="0">
            <a:spAutoFit/>
          </a:bodyPr>
          <a:lstStyle/>
          <a:p>
            <a:r>
              <a:rPr lang="en-US" sz="1400" b="1" dirty="0"/>
              <a:t>CRT Control Port (3B8)</a:t>
            </a:r>
          </a:p>
        </p:txBody>
      </p:sp>
      <mc:AlternateContent xmlns:mc="http://schemas.openxmlformats.org/markup-compatibility/2006" xmlns:p14="http://schemas.microsoft.com/office/powerpoint/2010/main">
        <mc:Choice Requires="p14">
          <p:contentPart p14:bwMode="auto" r:id="rId122">
            <p14:nvContentPartPr>
              <p14:cNvPr id="67" name="Ink 66">
                <a:extLst>
                  <a:ext uri="{FF2B5EF4-FFF2-40B4-BE49-F238E27FC236}">
                    <a16:creationId xmlns:a16="http://schemas.microsoft.com/office/drawing/2014/main" id="{B52A2792-DA8F-5410-1774-95190DA9932D}"/>
                  </a:ext>
                </a:extLst>
              </p14:cNvPr>
              <p14:cNvContentPartPr/>
              <p14:nvPr/>
            </p14:nvContentPartPr>
            <p14:xfrm>
              <a:off x="11083852" y="2025767"/>
              <a:ext cx="929880" cy="25920"/>
            </p14:xfrm>
          </p:contentPart>
        </mc:Choice>
        <mc:Fallback xmlns="">
          <p:pic>
            <p:nvPicPr>
              <p:cNvPr id="67" name="Ink 66">
                <a:extLst>
                  <a:ext uri="{FF2B5EF4-FFF2-40B4-BE49-F238E27FC236}">
                    <a16:creationId xmlns:a16="http://schemas.microsoft.com/office/drawing/2014/main" id="{B52A2792-DA8F-5410-1774-95190DA9932D}"/>
                  </a:ext>
                </a:extLst>
              </p:cNvPr>
              <p:cNvPicPr/>
              <p:nvPr/>
            </p:nvPicPr>
            <p:blipFill>
              <a:blip r:embed="rId123"/>
              <a:stretch>
                <a:fillRect/>
              </a:stretch>
            </p:blipFill>
            <p:spPr>
              <a:xfrm>
                <a:off x="11047852" y="1953767"/>
                <a:ext cx="1001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8" name="Ink 67">
                <a:extLst>
                  <a:ext uri="{FF2B5EF4-FFF2-40B4-BE49-F238E27FC236}">
                    <a16:creationId xmlns:a16="http://schemas.microsoft.com/office/drawing/2014/main" id="{D1C8F536-EEE4-91FD-E983-483B4FB0C6DC}"/>
                  </a:ext>
                </a:extLst>
              </p14:cNvPr>
              <p14:cNvContentPartPr/>
              <p14:nvPr/>
            </p14:nvContentPartPr>
            <p14:xfrm>
              <a:off x="11083852" y="2154287"/>
              <a:ext cx="933120" cy="24480"/>
            </p14:xfrm>
          </p:contentPart>
        </mc:Choice>
        <mc:Fallback xmlns="">
          <p:pic>
            <p:nvPicPr>
              <p:cNvPr id="68" name="Ink 67">
                <a:extLst>
                  <a:ext uri="{FF2B5EF4-FFF2-40B4-BE49-F238E27FC236}">
                    <a16:creationId xmlns:a16="http://schemas.microsoft.com/office/drawing/2014/main" id="{D1C8F536-EEE4-91FD-E983-483B4FB0C6DC}"/>
                  </a:ext>
                </a:extLst>
              </p:cNvPr>
              <p:cNvPicPr/>
              <p:nvPr/>
            </p:nvPicPr>
            <p:blipFill>
              <a:blip r:embed="rId125"/>
              <a:stretch>
                <a:fillRect/>
              </a:stretch>
            </p:blipFill>
            <p:spPr>
              <a:xfrm>
                <a:off x="11047852" y="2082647"/>
                <a:ext cx="1004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9" name="Ink 68">
                <a:extLst>
                  <a:ext uri="{FF2B5EF4-FFF2-40B4-BE49-F238E27FC236}">
                    <a16:creationId xmlns:a16="http://schemas.microsoft.com/office/drawing/2014/main" id="{412215F1-FF14-7837-EDB7-03B59E106DF7}"/>
                  </a:ext>
                </a:extLst>
              </p14:cNvPr>
              <p14:cNvContentPartPr/>
              <p14:nvPr/>
            </p14:nvContentPartPr>
            <p14:xfrm>
              <a:off x="11052892" y="2368487"/>
              <a:ext cx="643680" cy="19440"/>
            </p14:xfrm>
          </p:contentPart>
        </mc:Choice>
        <mc:Fallback xmlns="">
          <p:pic>
            <p:nvPicPr>
              <p:cNvPr id="69" name="Ink 68">
                <a:extLst>
                  <a:ext uri="{FF2B5EF4-FFF2-40B4-BE49-F238E27FC236}">
                    <a16:creationId xmlns:a16="http://schemas.microsoft.com/office/drawing/2014/main" id="{412215F1-FF14-7837-EDB7-03B59E106DF7}"/>
                  </a:ext>
                </a:extLst>
              </p:cNvPr>
              <p:cNvPicPr/>
              <p:nvPr/>
            </p:nvPicPr>
            <p:blipFill>
              <a:blip r:embed="rId127"/>
              <a:stretch>
                <a:fillRect/>
              </a:stretch>
            </p:blipFill>
            <p:spPr>
              <a:xfrm>
                <a:off x="11017252" y="2296487"/>
                <a:ext cx="715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Ink 70">
                <a:extLst>
                  <a:ext uri="{FF2B5EF4-FFF2-40B4-BE49-F238E27FC236}">
                    <a16:creationId xmlns:a16="http://schemas.microsoft.com/office/drawing/2014/main" id="{D228133C-1C01-EC78-8D44-7AD9A7A2635E}"/>
                  </a:ext>
                </a:extLst>
              </p14:cNvPr>
              <p14:cNvContentPartPr/>
              <p14:nvPr/>
            </p14:nvContentPartPr>
            <p14:xfrm>
              <a:off x="11012212" y="2591687"/>
              <a:ext cx="651600" cy="8640"/>
            </p14:xfrm>
          </p:contentPart>
        </mc:Choice>
        <mc:Fallback xmlns="">
          <p:pic>
            <p:nvPicPr>
              <p:cNvPr id="71" name="Ink 70">
                <a:extLst>
                  <a:ext uri="{FF2B5EF4-FFF2-40B4-BE49-F238E27FC236}">
                    <a16:creationId xmlns:a16="http://schemas.microsoft.com/office/drawing/2014/main" id="{D228133C-1C01-EC78-8D44-7AD9A7A2635E}"/>
                  </a:ext>
                </a:extLst>
              </p:cNvPr>
              <p:cNvPicPr/>
              <p:nvPr/>
            </p:nvPicPr>
            <p:blipFill>
              <a:blip r:embed="rId129"/>
              <a:stretch>
                <a:fillRect/>
              </a:stretch>
            </p:blipFill>
            <p:spPr>
              <a:xfrm>
                <a:off x="10976572" y="2519687"/>
                <a:ext cx="723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Ink 71">
                <a:extLst>
                  <a:ext uri="{FF2B5EF4-FFF2-40B4-BE49-F238E27FC236}">
                    <a16:creationId xmlns:a16="http://schemas.microsoft.com/office/drawing/2014/main" id="{11265921-2472-FBC2-1983-C6DACE196DC2}"/>
                  </a:ext>
                </a:extLst>
              </p14:cNvPr>
              <p14:cNvContentPartPr/>
              <p14:nvPr/>
            </p14:nvContentPartPr>
            <p14:xfrm>
              <a:off x="10519372" y="2989127"/>
              <a:ext cx="1502640" cy="24480"/>
            </p14:xfrm>
          </p:contentPart>
        </mc:Choice>
        <mc:Fallback xmlns="">
          <p:pic>
            <p:nvPicPr>
              <p:cNvPr id="72" name="Ink 71">
                <a:extLst>
                  <a:ext uri="{FF2B5EF4-FFF2-40B4-BE49-F238E27FC236}">
                    <a16:creationId xmlns:a16="http://schemas.microsoft.com/office/drawing/2014/main" id="{11265921-2472-FBC2-1983-C6DACE196DC2}"/>
                  </a:ext>
                </a:extLst>
              </p:cNvPr>
              <p:cNvPicPr/>
              <p:nvPr/>
            </p:nvPicPr>
            <p:blipFill>
              <a:blip r:embed="rId131"/>
              <a:stretch>
                <a:fillRect/>
              </a:stretch>
            </p:blipFill>
            <p:spPr>
              <a:xfrm>
                <a:off x="10483732" y="2917487"/>
                <a:ext cx="1574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Ink 72">
                <a:extLst>
                  <a:ext uri="{FF2B5EF4-FFF2-40B4-BE49-F238E27FC236}">
                    <a16:creationId xmlns:a16="http://schemas.microsoft.com/office/drawing/2014/main" id="{39E8EC47-2695-D1C9-8071-B396CE86AA63}"/>
                  </a:ext>
                </a:extLst>
              </p14:cNvPr>
              <p14:cNvContentPartPr/>
              <p14:nvPr/>
            </p14:nvContentPartPr>
            <p14:xfrm>
              <a:off x="3363386" y="1828205"/>
              <a:ext cx="104040" cy="631080"/>
            </p14:xfrm>
          </p:contentPart>
        </mc:Choice>
        <mc:Fallback xmlns="">
          <p:pic>
            <p:nvPicPr>
              <p:cNvPr id="73" name="Ink 72">
                <a:extLst>
                  <a:ext uri="{FF2B5EF4-FFF2-40B4-BE49-F238E27FC236}">
                    <a16:creationId xmlns:a16="http://schemas.microsoft.com/office/drawing/2014/main" id="{39E8EC47-2695-D1C9-8071-B396CE86AA63}"/>
                  </a:ext>
                </a:extLst>
              </p:cNvPr>
              <p:cNvPicPr/>
              <p:nvPr/>
            </p:nvPicPr>
            <p:blipFill>
              <a:blip r:embed="rId133"/>
              <a:stretch>
                <a:fillRect/>
              </a:stretch>
            </p:blipFill>
            <p:spPr>
              <a:xfrm>
                <a:off x="3327386" y="1756205"/>
                <a:ext cx="17568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Ink 73">
                <a:extLst>
                  <a:ext uri="{FF2B5EF4-FFF2-40B4-BE49-F238E27FC236}">
                    <a16:creationId xmlns:a16="http://schemas.microsoft.com/office/drawing/2014/main" id="{64B69D4A-D754-42E1-4D01-0EDCFE227EDA}"/>
                  </a:ext>
                </a:extLst>
              </p14:cNvPr>
              <p14:cNvContentPartPr/>
              <p14:nvPr/>
            </p14:nvContentPartPr>
            <p14:xfrm>
              <a:off x="5557586" y="1947725"/>
              <a:ext cx="64080" cy="521280"/>
            </p14:xfrm>
          </p:contentPart>
        </mc:Choice>
        <mc:Fallback xmlns="">
          <p:pic>
            <p:nvPicPr>
              <p:cNvPr id="74" name="Ink 73">
                <a:extLst>
                  <a:ext uri="{FF2B5EF4-FFF2-40B4-BE49-F238E27FC236}">
                    <a16:creationId xmlns:a16="http://schemas.microsoft.com/office/drawing/2014/main" id="{64B69D4A-D754-42E1-4D01-0EDCFE227EDA}"/>
                  </a:ext>
                </a:extLst>
              </p:cNvPr>
              <p:cNvPicPr/>
              <p:nvPr/>
            </p:nvPicPr>
            <p:blipFill>
              <a:blip r:embed="rId135"/>
              <a:stretch>
                <a:fillRect/>
              </a:stretch>
            </p:blipFill>
            <p:spPr>
              <a:xfrm>
                <a:off x="5521946" y="1876085"/>
                <a:ext cx="13572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FB5C1E99-37DF-E71D-6998-0705FA96EDAA}"/>
                  </a:ext>
                </a:extLst>
              </p14:cNvPr>
              <p14:cNvContentPartPr/>
              <p14:nvPr/>
            </p14:nvContentPartPr>
            <p14:xfrm>
              <a:off x="6272186" y="1931885"/>
              <a:ext cx="65520" cy="543240"/>
            </p14:xfrm>
          </p:contentPart>
        </mc:Choice>
        <mc:Fallback xmlns="">
          <p:pic>
            <p:nvPicPr>
              <p:cNvPr id="75" name="Ink 74">
                <a:extLst>
                  <a:ext uri="{FF2B5EF4-FFF2-40B4-BE49-F238E27FC236}">
                    <a16:creationId xmlns:a16="http://schemas.microsoft.com/office/drawing/2014/main" id="{FB5C1E99-37DF-E71D-6998-0705FA96EDAA}"/>
                  </a:ext>
                </a:extLst>
              </p:cNvPr>
              <p:cNvPicPr/>
              <p:nvPr/>
            </p:nvPicPr>
            <p:blipFill>
              <a:blip r:embed="rId137"/>
              <a:stretch>
                <a:fillRect/>
              </a:stretch>
            </p:blipFill>
            <p:spPr>
              <a:xfrm>
                <a:off x="6236186" y="1860245"/>
                <a:ext cx="1371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A208E35E-F700-C75E-94B6-DE3B4546E2F7}"/>
                  </a:ext>
                </a:extLst>
              </p14:cNvPr>
              <p14:cNvContentPartPr/>
              <p14:nvPr/>
            </p14:nvContentPartPr>
            <p14:xfrm>
              <a:off x="3689186" y="2106845"/>
              <a:ext cx="182160" cy="360"/>
            </p14:xfrm>
          </p:contentPart>
        </mc:Choice>
        <mc:Fallback xmlns="">
          <p:pic>
            <p:nvPicPr>
              <p:cNvPr id="76" name="Ink 75">
                <a:extLst>
                  <a:ext uri="{FF2B5EF4-FFF2-40B4-BE49-F238E27FC236}">
                    <a16:creationId xmlns:a16="http://schemas.microsoft.com/office/drawing/2014/main" id="{A208E35E-F700-C75E-94B6-DE3B4546E2F7}"/>
                  </a:ext>
                </a:extLst>
              </p:cNvPr>
              <p:cNvPicPr/>
              <p:nvPr/>
            </p:nvPicPr>
            <p:blipFill>
              <a:blip r:embed="rId139"/>
              <a:stretch>
                <a:fillRect/>
              </a:stretch>
            </p:blipFill>
            <p:spPr>
              <a:xfrm>
                <a:off x="3653546" y="2034845"/>
                <a:ext cx="253800" cy="144000"/>
              </a:xfrm>
              <a:prstGeom prst="rect">
                <a:avLst/>
              </a:prstGeom>
            </p:spPr>
          </p:pic>
        </mc:Fallback>
      </mc:AlternateContent>
      <p:sp>
        <p:nvSpPr>
          <p:cNvPr id="78" name="TextBox 77">
            <a:extLst>
              <a:ext uri="{FF2B5EF4-FFF2-40B4-BE49-F238E27FC236}">
                <a16:creationId xmlns:a16="http://schemas.microsoft.com/office/drawing/2014/main" id="{4188B8C2-7C22-124A-2F86-775E001DB1FB}"/>
              </a:ext>
            </a:extLst>
          </p:cNvPr>
          <p:cNvSpPr txBox="1"/>
          <p:nvPr/>
        </p:nvSpPr>
        <p:spPr>
          <a:xfrm rot="5400000">
            <a:off x="2525720" y="2005245"/>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p:sp>
        <p:nvSpPr>
          <p:cNvPr id="79" name="TextBox 78">
            <a:extLst>
              <a:ext uri="{FF2B5EF4-FFF2-40B4-BE49-F238E27FC236}">
                <a16:creationId xmlns:a16="http://schemas.microsoft.com/office/drawing/2014/main" id="{63795A39-3DD2-976A-6397-6CF8ACA4ADB0}"/>
              </a:ext>
            </a:extLst>
          </p:cNvPr>
          <p:cNvSpPr txBox="1"/>
          <p:nvPr/>
        </p:nvSpPr>
        <p:spPr>
          <a:xfrm rot="5400000">
            <a:off x="4277046" y="2059884"/>
            <a:ext cx="1152151" cy="276999"/>
          </a:xfrm>
          <a:prstGeom prst="rect">
            <a:avLst/>
          </a:prstGeom>
          <a:solidFill>
            <a:srgbClr val="FFFF00"/>
          </a:solidFill>
          <a:ln>
            <a:solidFill>
              <a:schemeClr val="accent1"/>
            </a:solidFill>
          </a:ln>
        </p:spPr>
        <p:txBody>
          <a:bodyPr wrap="square" rtlCol="0">
            <a:spAutoFit/>
          </a:bodyPr>
          <a:lstStyle/>
          <a:p>
            <a:r>
              <a:rPr lang="en-US" sz="1200" b="1" dirty="0"/>
              <a:t>Colour MDA</a:t>
            </a:r>
          </a:p>
        </p:txBody>
      </p:sp>
      <p:sp>
        <p:nvSpPr>
          <p:cNvPr id="80" name="TextBox 79">
            <a:extLst>
              <a:ext uri="{FF2B5EF4-FFF2-40B4-BE49-F238E27FC236}">
                <a16:creationId xmlns:a16="http://schemas.microsoft.com/office/drawing/2014/main" id="{56D27010-C750-0BCB-CB85-0195AA775D37}"/>
              </a:ext>
            </a:extLst>
          </p:cNvPr>
          <p:cNvSpPr txBox="1"/>
          <p:nvPr/>
        </p:nvSpPr>
        <p:spPr>
          <a:xfrm rot="5400000">
            <a:off x="6133936" y="1912227"/>
            <a:ext cx="1245771" cy="415498"/>
          </a:xfrm>
          <a:prstGeom prst="rect">
            <a:avLst/>
          </a:prstGeom>
          <a:solidFill>
            <a:srgbClr val="FFFF00"/>
          </a:solidFill>
          <a:ln>
            <a:solidFill>
              <a:schemeClr val="accent1"/>
            </a:solidFill>
          </a:ln>
        </p:spPr>
        <p:txBody>
          <a:bodyPr wrap="square" rtlCol="0" anchor="t" anchorCtr="0">
            <a:spAutoFit/>
          </a:bodyPr>
          <a:lstStyle/>
          <a:p>
            <a:r>
              <a:rPr lang="en-US" sz="1050" b="1" dirty="0"/>
              <a:t>   Colour MDA</a:t>
            </a:r>
          </a:p>
          <a:p>
            <a:r>
              <a:rPr lang="en-US" sz="1050" b="1" dirty="0"/>
              <a:t>Red, Green, Blue</a:t>
            </a:r>
          </a:p>
        </p:txBody>
      </p:sp>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74CC6831-5936-0637-DF59-A11DB74523D0}"/>
                  </a:ext>
                </a:extLst>
              </p14:cNvPr>
              <p14:cNvContentPartPr/>
              <p14:nvPr/>
            </p14:nvContentPartPr>
            <p14:xfrm>
              <a:off x="4108602" y="1980767"/>
              <a:ext cx="129960" cy="528840"/>
            </p14:xfrm>
          </p:contentPart>
        </mc:Choice>
        <mc:Fallback xmlns="">
          <p:pic>
            <p:nvPicPr>
              <p:cNvPr id="81" name="Ink 80">
                <a:extLst>
                  <a:ext uri="{FF2B5EF4-FFF2-40B4-BE49-F238E27FC236}">
                    <a16:creationId xmlns:a16="http://schemas.microsoft.com/office/drawing/2014/main" id="{74CC6831-5936-0637-DF59-A11DB74523D0}"/>
                  </a:ext>
                </a:extLst>
              </p:cNvPr>
              <p:cNvPicPr/>
              <p:nvPr/>
            </p:nvPicPr>
            <p:blipFill>
              <a:blip r:embed="rId141"/>
              <a:stretch>
                <a:fillRect/>
              </a:stretch>
            </p:blipFill>
            <p:spPr>
              <a:xfrm>
                <a:off x="4072602" y="1909127"/>
                <a:ext cx="20160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64786217-0696-5152-555D-08ECD949345E}"/>
                  </a:ext>
                </a:extLst>
              </p14:cNvPr>
              <p14:cNvContentPartPr/>
              <p14:nvPr/>
            </p14:nvContentPartPr>
            <p14:xfrm>
              <a:off x="2234082" y="2099207"/>
              <a:ext cx="683280" cy="25200"/>
            </p14:xfrm>
          </p:contentPart>
        </mc:Choice>
        <mc:Fallback xmlns="">
          <p:pic>
            <p:nvPicPr>
              <p:cNvPr id="82" name="Ink 81">
                <a:extLst>
                  <a:ext uri="{FF2B5EF4-FFF2-40B4-BE49-F238E27FC236}">
                    <a16:creationId xmlns:a16="http://schemas.microsoft.com/office/drawing/2014/main" id="{64786217-0696-5152-555D-08ECD949345E}"/>
                  </a:ext>
                </a:extLst>
              </p:cNvPr>
              <p:cNvPicPr/>
              <p:nvPr/>
            </p:nvPicPr>
            <p:blipFill>
              <a:blip r:embed="rId143"/>
              <a:stretch>
                <a:fillRect/>
              </a:stretch>
            </p:blipFill>
            <p:spPr>
              <a:xfrm>
                <a:off x="2198442" y="2027207"/>
                <a:ext cx="754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3E7C9F0C-B092-2183-1E06-2989C8BF9E13}"/>
                  </a:ext>
                </a:extLst>
              </p14:cNvPr>
              <p14:cNvContentPartPr/>
              <p14:nvPr/>
            </p14:nvContentPartPr>
            <p14:xfrm>
              <a:off x="4245762" y="2210087"/>
              <a:ext cx="405000" cy="360"/>
            </p14:xfrm>
          </p:contentPart>
        </mc:Choice>
        <mc:Fallback xmlns="">
          <p:pic>
            <p:nvPicPr>
              <p:cNvPr id="83" name="Ink 82">
                <a:extLst>
                  <a:ext uri="{FF2B5EF4-FFF2-40B4-BE49-F238E27FC236}">
                    <a16:creationId xmlns:a16="http://schemas.microsoft.com/office/drawing/2014/main" id="{3E7C9F0C-B092-2183-1E06-2989C8BF9E13}"/>
                  </a:ext>
                </a:extLst>
              </p:cNvPr>
              <p:cNvPicPr/>
              <p:nvPr/>
            </p:nvPicPr>
            <p:blipFill>
              <a:blip r:embed="rId145"/>
              <a:stretch>
                <a:fillRect/>
              </a:stretch>
            </p:blipFill>
            <p:spPr>
              <a:xfrm>
                <a:off x="4210122" y="2138447"/>
                <a:ext cx="476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3DF49096-C95F-81C1-0955-E83A20ADA667}"/>
                  </a:ext>
                </a:extLst>
              </p14:cNvPr>
              <p14:cNvContentPartPr/>
              <p14:nvPr/>
            </p14:nvContentPartPr>
            <p14:xfrm>
              <a:off x="5033082" y="2209727"/>
              <a:ext cx="460800" cy="9360"/>
            </p14:xfrm>
          </p:contentPart>
        </mc:Choice>
        <mc:Fallback xmlns="">
          <p:pic>
            <p:nvPicPr>
              <p:cNvPr id="84" name="Ink 83">
                <a:extLst>
                  <a:ext uri="{FF2B5EF4-FFF2-40B4-BE49-F238E27FC236}">
                    <a16:creationId xmlns:a16="http://schemas.microsoft.com/office/drawing/2014/main" id="{3DF49096-C95F-81C1-0955-E83A20ADA667}"/>
                  </a:ext>
                </a:extLst>
              </p:cNvPr>
              <p:cNvPicPr/>
              <p:nvPr/>
            </p:nvPicPr>
            <p:blipFill>
              <a:blip r:embed="rId147"/>
              <a:stretch>
                <a:fillRect/>
              </a:stretch>
            </p:blipFill>
            <p:spPr>
              <a:xfrm>
                <a:off x="4997082" y="2137727"/>
                <a:ext cx="5324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F5052135-21DA-5BF8-8FCE-BB9EB6D80C4C}"/>
                  </a:ext>
                </a:extLst>
              </p14:cNvPr>
              <p14:cNvContentPartPr/>
              <p14:nvPr/>
            </p14:nvContentPartPr>
            <p14:xfrm>
              <a:off x="6329082" y="2226287"/>
              <a:ext cx="174240" cy="360"/>
            </p14:xfrm>
          </p:contentPart>
        </mc:Choice>
        <mc:Fallback xmlns="">
          <p:pic>
            <p:nvPicPr>
              <p:cNvPr id="85" name="Ink 84">
                <a:extLst>
                  <a:ext uri="{FF2B5EF4-FFF2-40B4-BE49-F238E27FC236}">
                    <a16:creationId xmlns:a16="http://schemas.microsoft.com/office/drawing/2014/main" id="{F5052135-21DA-5BF8-8FCE-BB9EB6D80C4C}"/>
                  </a:ext>
                </a:extLst>
              </p:cNvPr>
              <p:cNvPicPr/>
              <p:nvPr/>
            </p:nvPicPr>
            <p:blipFill>
              <a:blip r:embed="rId149"/>
              <a:stretch>
                <a:fillRect/>
              </a:stretch>
            </p:blipFill>
            <p:spPr>
              <a:xfrm>
                <a:off x="6293442" y="2154287"/>
                <a:ext cx="245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CBB0B926-B44F-5F71-5388-6F026ADAAF8A}"/>
                  </a:ext>
                </a:extLst>
              </p14:cNvPr>
              <p14:cNvContentPartPr/>
              <p14:nvPr/>
            </p14:nvContentPartPr>
            <p14:xfrm>
              <a:off x="7012722" y="2228807"/>
              <a:ext cx="2243520" cy="38160"/>
            </p14:xfrm>
          </p:contentPart>
        </mc:Choice>
        <mc:Fallback xmlns="">
          <p:pic>
            <p:nvPicPr>
              <p:cNvPr id="86" name="Ink 85">
                <a:extLst>
                  <a:ext uri="{FF2B5EF4-FFF2-40B4-BE49-F238E27FC236}">
                    <a16:creationId xmlns:a16="http://schemas.microsoft.com/office/drawing/2014/main" id="{CBB0B926-B44F-5F71-5388-6F026ADAAF8A}"/>
                  </a:ext>
                </a:extLst>
              </p:cNvPr>
              <p:cNvPicPr/>
              <p:nvPr/>
            </p:nvPicPr>
            <p:blipFill>
              <a:blip r:embed="rId151"/>
              <a:stretch>
                <a:fillRect/>
              </a:stretch>
            </p:blipFill>
            <p:spPr>
              <a:xfrm>
                <a:off x="6977082" y="2157167"/>
                <a:ext cx="2315160" cy="181800"/>
              </a:xfrm>
              <a:prstGeom prst="rect">
                <a:avLst/>
              </a:prstGeom>
            </p:spPr>
          </p:pic>
        </mc:Fallback>
      </mc:AlternateContent>
      <p:cxnSp>
        <p:nvCxnSpPr>
          <p:cNvPr id="88" name="Straight Arrow Connector 87">
            <a:extLst>
              <a:ext uri="{FF2B5EF4-FFF2-40B4-BE49-F238E27FC236}">
                <a16:creationId xmlns:a16="http://schemas.microsoft.com/office/drawing/2014/main" id="{6F907FC9-BABD-A987-249B-60A31825E1BF}"/>
              </a:ext>
            </a:extLst>
          </p:cNvPr>
          <p:cNvCxnSpPr/>
          <p:nvPr/>
        </p:nvCxnSpPr>
        <p:spPr>
          <a:xfrm flipH="1" flipV="1">
            <a:off x="3871346" y="1276777"/>
            <a:ext cx="6548582" cy="11111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52">
            <p14:nvContentPartPr>
              <p14:cNvPr id="70" name="Ink 69">
                <a:extLst>
                  <a:ext uri="{FF2B5EF4-FFF2-40B4-BE49-F238E27FC236}">
                    <a16:creationId xmlns:a16="http://schemas.microsoft.com/office/drawing/2014/main" id="{AE30618D-83E3-79B6-6A52-0B4CC3F38BD4}"/>
                  </a:ext>
                </a:extLst>
              </p14:cNvPr>
              <p14:cNvContentPartPr/>
              <p14:nvPr/>
            </p14:nvContentPartPr>
            <p14:xfrm>
              <a:off x="4086986" y="1136285"/>
              <a:ext cx="484560" cy="17280"/>
            </p14:xfrm>
          </p:contentPart>
        </mc:Choice>
        <mc:Fallback xmlns="">
          <p:pic>
            <p:nvPicPr>
              <p:cNvPr id="70" name="Ink 69">
                <a:extLst>
                  <a:ext uri="{FF2B5EF4-FFF2-40B4-BE49-F238E27FC236}">
                    <a16:creationId xmlns:a16="http://schemas.microsoft.com/office/drawing/2014/main" id="{AE30618D-83E3-79B6-6A52-0B4CC3F38BD4}"/>
                  </a:ext>
                </a:extLst>
              </p:cNvPr>
              <p:cNvPicPr/>
              <p:nvPr/>
            </p:nvPicPr>
            <p:blipFill>
              <a:blip r:embed="rId153"/>
              <a:stretch>
                <a:fillRect/>
              </a:stretch>
            </p:blipFill>
            <p:spPr>
              <a:xfrm>
                <a:off x="4050986" y="1064285"/>
                <a:ext cx="5562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7" name="Ink 76">
                <a:extLst>
                  <a:ext uri="{FF2B5EF4-FFF2-40B4-BE49-F238E27FC236}">
                    <a16:creationId xmlns:a16="http://schemas.microsoft.com/office/drawing/2014/main" id="{ECAC7220-0DB3-A2E0-74A4-6B9AAB7D10FC}"/>
                  </a:ext>
                </a:extLst>
              </p14:cNvPr>
              <p14:cNvContentPartPr/>
              <p14:nvPr/>
            </p14:nvContentPartPr>
            <p14:xfrm>
              <a:off x="2162786" y="3466565"/>
              <a:ext cx="619560" cy="24840"/>
            </p14:xfrm>
          </p:contentPart>
        </mc:Choice>
        <mc:Fallback xmlns="">
          <p:pic>
            <p:nvPicPr>
              <p:cNvPr id="77" name="Ink 76">
                <a:extLst>
                  <a:ext uri="{FF2B5EF4-FFF2-40B4-BE49-F238E27FC236}">
                    <a16:creationId xmlns:a16="http://schemas.microsoft.com/office/drawing/2014/main" id="{ECAC7220-0DB3-A2E0-74A4-6B9AAB7D10FC}"/>
                  </a:ext>
                </a:extLst>
              </p:cNvPr>
              <p:cNvPicPr/>
              <p:nvPr/>
            </p:nvPicPr>
            <p:blipFill>
              <a:blip r:embed="rId155"/>
              <a:stretch>
                <a:fillRect/>
              </a:stretch>
            </p:blipFill>
            <p:spPr>
              <a:xfrm>
                <a:off x="2126786" y="3394925"/>
                <a:ext cx="691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Ink 86">
                <a:extLst>
                  <a:ext uri="{FF2B5EF4-FFF2-40B4-BE49-F238E27FC236}">
                    <a16:creationId xmlns:a16="http://schemas.microsoft.com/office/drawing/2014/main" id="{2EEF57AB-674D-7CE8-6925-8B32408EC662}"/>
                  </a:ext>
                </a:extLst>
              </p14:cNvPr>
              <p14:cNvContentPartPr/>
              <p14:nvPr/>
            </p14:nvContentPartPr>
            <p14:xfrm>
              <a:off x="3479666" y="3473405"/>
              <a:ext cx="386640" cy="234000"/>
            </p14:xfrm>
          </p:contentPart>
        </mc:Choice>
        <mc:Fallback xmlns="">
          <p:pic>
            <p:nvPicPr>
              <p:cNvPr id="87" name="Ink 86">
                <a:extLst>
                  <a:ext uri="{FF2B5EF4-FFF2-40B4-BE49-F238E27FC236}">
                    <a16:creationId xmlns:a16="http://schemas.microsoft.com/office/drawing/2014/main" id="{2EEF57AB-674D-7CE8-6925-8B32408EC662}"/>
                  </a:ext>
                </a:extLst>
              </p:cNvPr>
              <p:cNvPicPr/>
              <p:nvPr/>
            </p:nvPicPr>
            <p:blipFill>
              <a:blip r:embed="rId157"/>
              <a:stretch>
                <a:fillRect/>
              </a:stretch>
            </p:blipFill>
            <p:spPr>
              <a:xfrm>
                <a:off x="3444026" y="3401405"/>
                <a:ext cx="458280" cy="377640"/>
              </a:xfrm>
              <a:prstGeom prst="rect">
                <a:avLst/>
              </a:prstGeom>
            </p:spPr>
          </p:pic>
        </mc:Fallback>
      </mc:AlternateContent>
      <p:sp>
        <p:nvSpPr>
          <p:cNvPr id="89" name="TextBox 88">
            <a:extLst>
              <a:ext uri="{FF2B5EF4-FFF2-40B4-BE49-F238E27FC236}">
                <a16:creationId xmlns:a16="http://schemas.microsoft.com/office/drawing/2014/main" id="{8912C61D-17B4-DCA4-CC29-9C6028B98A11}"/>
              </a:ext>
            </a:extLst>
          </p:cNvPr>
          <p:cNvSpPr txBox="1"/>
          <p:nvPr/>
        </p:nvSpPr>
        <p:spPr>
          <a:xfrm>
            <a:off x="3873409" y="3089489"/>
            <a:ext cx="2464297" cy="415498"/>
          </a:xfrm>
          <a:prstGeom prst="rect">
            <a:avLst/>
          </a:prstGeom>
          <a:solidFill>
            <a:srgbClr val="FFFF00"/>
          </a:solidFill>
          <a:ln>
            <a:solidFill>
              <a:schemeClr val="accent1"/>
            </a:solidFill>
          </a:ln>
        </p:spPr>
        <p:txBody>
          <a:bodyPr wrap="square" rtlCol="0" anchor="t" anchorCtr="0">
            <a:spAutoFit/>
          </a:bodyPr>
          <a:lstStyle/>
          <a:p>
            <a:r>
              <a:rPr lang="en-US" sz="1050" b="1" dirty="0"/>
              <a:t>H Sync only enabled after reset when +Video Enable set for 1</a:t>
            </a:r>
            <a:r>
              <a:rPr lang="en-US" sz="1050" b="1" baseline="30000" dirty="0"/>
              <a:t>st</a:t>
            </a:r>
            <a:r>
              <a:rPr lang="en-US" sz="1050" b="1" dirty="0"/>
              <a:t> time</a:t>
            </a:r>
          </a:p>
        </p:txBody>
      </p:sp>
    </p:spTree>
    <p:extLst>
      <p:ext uri="{BB962C8B-B14F-4D97-AF65-F5344CB8AC3E}">
        <p14:creationId xmlns:p14="http://schemas.microsoft.com/office/powerpoint/2010/main" val="94682084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F0AD8-B819-552B-C847-3AC02A02435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E9452C5-2717-F0FC-46C6-42A7AC16903A}"/>
              </a:ext>
            </a:extLst>
          </p:cNvPr>
          <p:cNvPicPr>
            <a:picLocks noChangeAspect="1"/>
          </p:cNvPicPr>
          <p:nvPr/>
        </p:nvPicPr>
        <p:blipFill>
          <a:blip r:embed="rId2"/>
          <a:stretch>
            <a:fillRect/>
          </a:stretch>
        </p:blipFill>
        <p:spPr>
          <a:xfrm>
            <a:off x="542150" y="294837"/>
            <a:ext cx="11107700" cy="6268325"/>
          </a:xfrm>
          <a:prstGeom prst="rect">
            <a:avLst/>
          </a:prstGeom>
        </p:spPr>
      </p:pic>
      <p:sp>
        <p:nvSpPr>
          <p:cNvPr id="4" name="TextBox 3">
            <a:extLst>
              <a:ext uri="{FF2B5EF4-FFF2-40B4-BE49-F238E27FC236}">
                <a16:creationId xmlns:a16="http://schemas.microsoft.com/office/drawing/2014/main" id="{50498D16-85A6-D530-FB72-008CDADEB06E}"/>
              </a:ext>
            </a:extLst>
          </p:cNvPr>
          <p:cNvSpPr txBox="1"/>
          <p:nvPr/>
        </p:nvSpPr>
        <p:spPr>
          <a:xfrm>
            <a:off x="162129" y="5868374"/>
            <a:ext cx="3737010" cy="523220"/>
          </a:xfrm>
          <a:prstGeom prst="rect">
            <a:avLst/>
          </a:prstGeom>
          <a:solidFill>
            <a:srgbClr val="FFFF00"/>
          </a:solidFill>
          <a:ln>
            <a:solidFill>
              <a:schemeClr val="accent1"/>
            </a:solidFill>
          </a:ln>
        </p:spPr>
        <p:txBody>
          <a:bodyPr wrap="square" rtlCol="0">
            <a:spAutoFit/>
          </a:bodyPr>
          <a:lstStyle/>
          <a:p>
            <a:r>
              <a:rPr lang="en-US" sz="1400" b="1" dirty="0"/>
              <a:t>MDA #10</a:t>
            </a:r>
          </a:p>
          <a:p>
            <a:r>
              <a:rPr lang="en-US" sz="1400" b="1" dirty="0"/>
              <a:t>Character Generator, Shift Register</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D0A1A5F-A590-DC72-925D-0CD38109323D}"/>
                  </a:ext>
                </a:extLst>
              </p14:cNvPr>
              <p14:cNvContentPartPr/>
              <p14:nvPr/>
            </p14:nvContentPartPr>
            <p14:xfrm>
              <a:off x="1673368" y="4148137"/>
              <a:ext cx="535680" cy="62280"/>
            </p14:xfrm>
          </p:contentPart>
        </mc:Choice>
        <mc:Fallback xmlns="">
          <p:pic>
            <p:nvPicPr>
              <p:cNvPr id="5" name="Ink 4">
                <a:extLst>
                  <a:ext uri="{FF2B5EF4-FFF2-40B4-BE49-F238E27FC236}">
                    <a16:creationId xmlns:a16="http://schemas.microsoft.com/office/drawing/2014/main" id="{B080BA95-63E7-6302-62B7-439C70959D9B}"/>
                  </a:ext>
                </a:extLst>
              </p:cNvPr>
              <p:cNvPicPr/>
              <p:nvPr/>
            </p:nvPicPr>
            <p:blipFill>
              <a:blip r:embed="rId4"/>
              <a:stretch>
                <a:fillRect/>
              </a:stretch>
            </p:blipFill>
            <p:spPr>
              <a:xfrm>
                <a:off x="1637728" y="4076497"/>
                <a:ext cx="607320" cy="205920"/>
              </a:xfrm>
              <a:prstGeom prst="rect">
                <a:avLst/>
              </a:prstGeom>
            </p:spPr>
          </p:pic>
        </mc:Fallback>
      </mc:AlternateContent>
      <p:sp>
        <p:nvSpPr>
          <p:cNvPr id="6" name="TextBox 5">
            <a:extLst>
              <a:ext uri="{FF2B5EF4-FFF2-40B4-BE49-F238E27FC236}">
                <a16:creationId xmlns:a16="http://schemas.microsoft.com/office/drawing/2014/main" id="{BD8A5E67-20EB-F507-430C-32D40C29C2A8}"/>
              </a:ext>
            </a:extLst>
          </p:cNvPr>
          <p:cNvSpPr txBox="1"/>
          <p:nvPr/>
        </p:nvSpPr>
        <p:spPr>
          <a:xfrm>
            <a:off x="643728" y="638150"/>
            <a:ext cx="4760219" cy="738664"/>
          </a:xfrm>
          <a:prstGeom prst="rect">
            <a:avLst/>
          </a:prstGeom>
          <a:solidFill>
            <a:srgbClr val="FF0000"/>
          </a:solidFill>
          <a:ln>
            <a:solidFill>
              <a:schemeClr val="accent1"/>
            </a:solidFill>
          </a:ln>
        </p:spPr>
        <p:txBody>
          <a:bodyPr wrap="square" rtlCol="0">
            <a:spAutoFit/>
          </a:bodyPr>
          <a:lstStyle/>
          <a:p>
            <a:r>
              <a:rPr lang="en-US" sz="1400" b="1" dirty="0"/>
              <a:t>Note JUMPER only used for IBM testing</a:t>
            </a:r>
          </a:p>
          <a:p>
            <a:r>
              <a:rPr lang="en-US" sz="1400" b="1" dirty="0"/>
              <a:t>But could select higher ROM 8x8 characters via A12</a:t>
            </a:r>
          </a:p>
          <a:p>
            <a:r>
              <a:rPr lang="en-US" sz="1400" b="1" dirty="0"/>
              <a:t>A12 = 0 for now</a:t>
            </a:r>
          </a:p>
        </p:txBody>
      </p:sp>
      <p:sp>
        <p:nvSpPr>
          <p:cNvPr id="8" name="TextBox 7">
            <a:extLst>
              <a:ext uri="{FF2B5EF4-FFF2-40B4-BE49-F238E27FC236}">
                <a16:creationId xmlns:a16="http://schemas.microsoft.com/office/drawing/2014/main" id="{0B14AB30-9FF5-83AF-3911-1B4D510150A6}"/>
              </a:ext>
            </a:extLst>
          </p:cNvPr>
          <p:cNvSpPr txBox="1"/>
          <p:nvPr/>
        </p:nvSpPr>
        <p:spPr>
          <a:xfrm>
            <a:off x="7534839" y="627264"/>
            <a:ext cx="3737010" cy="523220"/>
          </a:xfrm>
          <a:prstGeom prst="rect">
            <a:avLst/>
          </a:prstGeom>
          <a:solidFill>
            <a:srgbClr val="FF0000"/>
          </a:solidFill>
          <a:ln>
            <a:solidFill>
              <a:schemeClr val="accent1"/>
            </a:solidFill>
          </a:ln>
        </p:spPr>
        <p:txBody>
          <a:bodyPr wrap="square" rtlCol="0">
            <a:spAutoFit/>
          </a:bodyPr>
          <a:lstStyle/>
          <a:p>
            <a:r>
              <a:rPr lang="en-US" sz="1400" b="1" dirty="0"/>
              <a:t>Right hand character bit to widen </a:t>
            </a:r>
          </a:p>
          <a:p>
            <a:r>
              <a:rPr lang="en-US" sz="1400" b="1" dirty="0"/>
              <a:t>Graphic characters C0h-DFh to 9 bits</a:t>
            </a:r>
          </a:p>
        </p:txBody>
      </p:sp>
      <p:sp>
        <p:nvSpPr>
          <p:cNvPr id="9" name="TextBox 8">
            <a:extLst>
              <a:ext uri="{FF2B5EF4-FFF2-40B4-BE49-F238E27FC236}">
                <a16:creationId xmlns:a16="http://schemas.microsoft.com/office/drawing/2014/main" id="{85A8D992-D6EA-4FF7-5A6B-54BA0249A95B}"/>
              </a:ext>
            </a:extLst>
          </p:cNvPr>
          <p:cNvSpPr txBox="1"/>
          <p:nvPr/>
        </p:nvSpPr>
        <p:spPr>
          <a:xfrm>
            <a:off x="8135812" y="4222032"/>
            <a:ext cx="3311441" cy="738664"/>
          </a:xfrm>
          <a:prstGeom prst="rect">
            <a:avLst/>
          </a:prstGeom>
          <a:solidFill>
            <a:srgbClr val="FF0000"/>
          </a:solidFill>
          <a:ln>
            <a:solidFill>
              <a:schemeClr val="accent1"/>
            </a:solidFill>
          </a:ln>
        </p:spPr>
        <p:txBody>
          <a:bodyPr wrap="square" rtlCol="0">
            <a:spAutoFit/>
          </a:bodyPr>
          <a:lstStyle/>
          <a:p>
            <a:r>
              <a:rPr lang="en-US" sz="1400" b="1" dirty="0"/>
              <a:t>Character bits for</a:t>
            </a:r>
          </a:p>
          <a:p>
            <a:r>
              <a:rPr lang="en-US" sz="1400" b="1" dirty="0"/>
              <a:t>Graphic characters C0h-DFh to 9 bits</a:t>
            </a:r>
          </a:p>
          <a:p>
            <a:r>
              <a:rPr lang="en-US" sz="1400" b="1" dirty="0"/>
              <a:t>SERIN provides 9</a:t>
            </a:r>
            <a:r>
              <a:rPr lang="en-US" sz="1400" b="1" baseline="30000" dirty="0"/>
              <a:t>th</a:t>
            </a:r>
            <a:r>
              <a:rPr lang="en-US" sz="1400" b="1" dirty="0"/>
              <a:t> pixel</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34EDCC3-8775-4B26-9E27-FA896D35524F}"/>
                  </a:ext>
                </a:extLst>
              </p14:cNvPr>
              <p14:cNvContentPartPr/>
              <p14:nvPr/>
            </p14:nvContentPartPr>
            <p14:xfrm>
              <a:off x="10291048" y="5373217"/>
              <a:ext cx="293040" cy="27000"/>
            </p14:xfrm>
          </p:contentPart>
        </mc:Choice>
        <mc:Fallback xmlns="">
          <p:pic>
            <p:nvPicPr>
              <p:cNvPr id="10" name="Ink 9">
                <a:extLst>
                  <a:ext uri="{FF2B5EF4-FFF2-40B4-BE49-F238E27FC236}">
                    <a16:creationId xmlns:a16="http://schemas.microsoft.com/office/drawing/2014/main" id="{DDD065EE-0F34-2AD4-FA83-6395E3FE4C3C}"/>
                  </a:ext>
                </a:extLst>
              </p:cNvPr>
              <p:cNvPicPr/>
              <p:nvPr/>
            </p:nvPicPr>
            <p:blipFill>
              <a:blip r:embed="rId6"/>
              <a:stretch>
                <a:fillRect/>
              </a:stretch>
            </p:blipFill>
            <p:spPr>
              <a:xfrm>
                <a:off x="10255048" y="5301217"/>
                <a:ext cx="364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AEB776C-3C02-E58E-F6F5-C2F77998AE93}"/>
                  </a:ext>
                </a:extLst>
              </p14:cNvPr>
              <p14:cNvContentPartPr/>
              <p14:nvPr/>
            </p14:nvContentPartPr>
            <p14:xfrm>
              <a:off x="10282408" y="5580937"/>
              <a:ext cx="335880" cy="18720"/>
            </p14:xfrm>
          </p:contentPart>
        </mc:Choice>
        <mc:Fallback xmlns="">
          <p:pic>
            <p:nvPicPr>
              <p:cNvPr id="11" name="Ink 10">
                <a:extLst>
                  <a:ext uri="{FF2B5EF4-FFF2-40B4-BE49-F238E27FC236}">
                    <a16:creationId xmlns:a16="http://schemas.microsoft.com/office/drawing/2014/main" id="{5D493385-6533-C55E-5491-5866A662EC0C}"/>
                  </a:ext>
                </a:extLst>
              </p:cNvPr>
              <p:cNvPicPr/>
              <p:nvPr/>
            </p:nvPicPr>
            <p:blipFill>
              <a:blip r:embed="rId8"/>
              <a:stretch>
                <a:fillRect/>
              </a:stretch>
            </p:blipFill>
            <p:spPr>
              <a:xfrm>
                <a:off x="10246768" y="5509297"/>
                <a:ext cx="407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87687733-598E-4D44-2633-C555F83C9F68}"/>
                  </a:ext>
                </a:extLst>
              </p14:cNvPr>
              <p14:cNvContentPartPr/>
              <p14:nvPr/>
            </p14:nvContentPartPr>
            <p14:xfrm>
              <a:off x="10282408" y="5753737"/>
              <a:ext cx="344520" cy="360"/>
            </p14:xfrm>
          </p:contentPart>
        </mc:Choice>
        <mc:Fallback xmlns="">
          <p:pic>
            <p:nvPicPr>
              <p:cNvPr id="12" name="Ink 11">
                <a:extLst>
                  <a:ext uri="{FF2B5EF4-FFF2-40B4-BE49-F238E27FC236}">
                    <a16:creationId xmlns:a16="http://schemas.microsoft.com/office/drawing/2014/main" id="{B598DA3C-6B12-DBDC-5780-6C9174031F41}"/>
                  </a:ext>
                </a:extLst>
              </p:cNvPr>
              <p:cNvPicPr/>
              <p:nvPr/>
            </p:nvPicPr>
            <p:blipFill>
              <a:blip r:embed="rId10"/>
              <a:stretch>
                <a:fillRect/>
              </a:stretch>
            </p:blipFill>
            <p:spPr>
              <a:xfrm>
                <a:off x="10246768" y="5682097"/>
                <a:ext cx="41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0ADEF57D-0AB6-4C08-F647-F127E28DDAFD}"/>
                  </a:ext>
                </a:extLst>
              </p14:cNvPr>
              <p14:cNvContentPartPr/>
              <p14:nvPr/>
            </p14:nvContentPartPr>
            <p14:xfrm>
              <a:off x="10274128" y="1336537"/>
              <a:ext cx="830880" cy="43920"/>
            </p14:xfrm>
          </p:contentPart>
        </mc:Choice>
        <mc:Fallback xmlns="">
          <p:pic>
            <p:nvPicPr>
              <p:cNvPr id="13" name="Ink 12">
                <a:extLst>
                  <a:ext uri="{FF2B5EF4-FFF2-40B4-BE49-F238E27FC236}">
                    <a16:creationId xmlns:a16="http://schemas.microsoft.com/office/drawing/2014/main" id="{027866F8-DDC9-126F-E0E4-335D63214FE5}"/>
                  </a:ext>
                </a:extLst>
              </p:cNvPr>
              <p:cNvPicPr/>
              <p:nvPr/>
            </p:nvPicPr>
            <p:blipFill>
              <a:blip r:embed="rId12"/>
              <a:stretch>
                <a:fillRect/>
              </a:stretch>
            </p:blipFill>
            <p:spPr>
              <a:xfrm>
                <a:off x="10238128" y="1264537"/>
                <a:ext cx="902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3950023-B1E9-B5EB-79C2-DB7DBC7C73A5}"/>
                  </a:ext>
                </a:extLst>
              </p14:cNvPr>
              <p14:cNvContentPartPr/>
              <p14:nvPr/>
            </p14:nvContentPartPr>
            <p14:xfrm>
              <a:off x="10239568" y="2250577"/>
              <a:ext cx="922320" cy="62280"/>
            </p14:xfrm>
          </p:contentPart>
        </mc:Choice>
        <mc:Fallback xmlns="">
          <p:pic>
            <p:nvPicPr>
              <p:cNvPr id="14" name="Ink 13">
                <a:extLst>
                  <a:ext uri="{FF2B5EF4-FFF2-40B4-BE49-F238E27FC236}">
                    <a16:creationId xmlns:a16="http://schemas.microsoft.com/office/drawing/2014/main" id="{3D49671C-9796-A452-F701-D24B4330B46E}"/>
                  </a:ext>
                </a:extLst>
              </p:cNvPr>
              <p:cNvPicPr/>
              <p:nvPr/>
            </p:nvPicPr>
            <p:blipFill>
              <a:blip r:embed="rId14"/>
              <a:stretch>
                <a:fillRect/>
              </a:stretch>
            </p:blipFill>
            <p:spPr>
              <a:xfrm>
                <a:off x="10203568" y="2178577"/>
                <a:ext cx="9939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A1383158-F596-DD2E-B1D2-E23EBB76281C}"/>
                  </a:ext>
                </a:extLst>
              </p14:cNvPr>
              <p14:cNvContentPartPr/>
              <p14:nvPr/>
            </p14:nvContentPartPr>
            <p14:xfrm>
              <a:off x="1837168" y="4813417"/>
              <a:ext cx="401760" cy="12600"/>
            </p14:xfrm>
          </p:contentPart>
        </mc:Choice>
        <mc:Fallback xmlns="">
          <p:pic>
            <p:nvPicPr>
              <p:cNvPr id="15" name="Ink 14">
                <a:extLst>
                  <a:ext uri="{FF2B5EF4-FFF2-40B4-BE49-F238E27FC236}">
                    <a16:creationId xmlns:a16="http://schemas.microsoft.com/office/drawing/2014/main" id="{3CB4BF78-A125-A3B9-75F7-289EE81573C1}"/>
                  </a:ext>
                </a:extLst>
              </p:cNvPr>
              <p:cNvPicPr/>
              <p:nvPr/>
            </p:nvPicPr>
            <p:blipFill>
              <a:blip r:embed="rId16"/>
              <a:stretch>
                <a:fillRect/>
              </a:stretch>
            </p:blipFill>
            <p:spPr>
              <a:xfrm>
                <a:off x="1801168" y="4741777"/>
                <a:ext cx="4734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D0E4A9CA-7C54-71C0-CFD6-FC14FFAF2830}"/>
                  </a:ext>
                </a:extLst>
              </p14:cNvPr>
              <p14:cNvContentPartPr/>
              <p14:nvPr/>
            </p14:nvContentPartPr>
            <p14:xfrm>
              <a:off x="6866368" y="3769417"/>
              <a:ext cx="284760" cy="9360"/>
            </p14:xfrm>
          </p:contentPart>
        </mc:Choice>
        <mc:Fallback xmlns="">
          <p:pic>
            <p:nvPicPr>
              <p:cNvPr id="17" name="Ink 16">
                <a:extLst>
                  <a:ext uri="{FF2B5EF4-FFF2-40B4-BE49-F238E27FC236}">
                    <a16:creationId xmlns:a16="http://schemas.microsoft.com/office/drawing/2014/main" id="{D8100CFC-4219-129A-D1CA-2ED05D202A4F}"/>
                  </a:ext>
                </a:extLst>
              </p:cNvPr>
              <p:cNvPicPr/>
              <p:nvPr/>
            </p:nvPicPr>
            <p:blipFill>
              <a:blip r:embed="rId20"/>
              <a:stretch>
                <a:fillRect/>
              </a:stretch>
            </p:blipFill>
            <p:spPr>
              <a:xfrm>
                <a:off x="6830368" y="3697777"/>
                <a:ext cx="356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 name="Ink 6">
                <a:extLst>
                  <a:ext uri="{FF2B5EF4-FFF2-40B4-BE49-F238E27FC236}">
                    <a16:creationId xmlns:a16="http://schemas.microsoft.com/office/drawing/2014/main" id="{82039438-76E7-4D30-D004-08846FBA915B}"/>
                  </a:ext>
                </a:extLst>
              </p14:cNvPr>
              <p14:cNvContentPartPr/>
              <p14:nvPr/>
            </p14:nvContentPartPr>
            <p14:xfrm>
              <a:off x="1966768" y="1699057"/>
              <a:ext cx="19080" cy="323640"/>
            </p14:xfrm>
          </p:contentPart>
        </mc:Choice>
        <mc:Fallback xmlns="">
          <p:pic>
            <p:nvPicPr>
              <p:cNvPr id="7" name="Ink 6">
                <a:extLst>
                  <a:ext uri="{FF2B5EF4-FFF2-40B4-BE49-F238E27FC236}">
                    <a16:creationId xmlns:a16="http://schemas.microsoft.com/office/drawing/2014/main" id="{4C8F2DDE-7D9C-0713-98FE-76D3BD87A97F}"/>
                  </a:ext>
                </a:extLst>
              </p:cNvPr>
              <p:cNvPicPr/>
              <p:nvPr/>
            </p:nvPicPr>
            <p:blipFill>
              <a:blip r:embed="rId26"/>
              <a:stretch>
                <a:fillRect/>
              </a:stretch>
            </p:blipFill>
            <p:spPr>
              <a:xfrm>
                <a:off x="1930768" y="1627417"/>
                <a:ext cx="907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197A9E81-E5B9-26EB-DD51-E474BB297CC9}"/>
                  </a:ext>
                </a:extLst>
              </p14:cNvPr>
              <p14:cNvContentPartPr/>
              <p14:nvPr/>
            </p14:nvContentPartPr>
            <p14:xfrm>
              <a:off x="2053168" y="1699057"/>
              <a:ext cx="7920" cy="388440"/>
            </p14:xfrm>
          </p:contentPart>
        </mc:Choice>
        <mc:Fallback xmlns="">
          <p:pic>
            <p:nvPicPr>
              <p:cNvPr id="19" name="Ink 18">
                <a:extLst>
                  <a:ext uri="{FF2B5EF4-FFF2-40B4-BE49-F238E27FC236}">
                    <a16:creationId xmlns:a16="http://schemas.microsoft.com/office/drawing/2014/main" id="{721CFD1C-AEE7-BA38-2E27-8A8F42E956F0}"/>
                  </a:ext>
                </a:extLst>
              </p:cNvPr>
              <p:cNvPicPr/>
              <p:nvPr/>
            </p:nvPicPr>
            <p:blipFill>
              <a:blip r:embed="rId28"/>
              <a:stretch>
                <a:fillRect/>
              </a:stretch>
            </p:blipFill>
            <p:spPr>
              <a:xfrm>
                <a:off x="2017168" y="1627417"/>
                <a:ext cx="7956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Ink 19">
                <a:extLst>
                  <a:ext uri="{FF2B5EF4-FFF2-40B4-BE49-F238E27FC236}">
                    <a16:creationId xmlns:a16="http://schemas.microsoft.com/office/drawing/2014/main" id="{66477A51-510A-9175-5A91-66CFF07EED5C}"/>
                  </a:ext>
                </a:extLst>
              </p14:cNvPr>
              <p14:cNvContentPartPr/>
              <p14:nvPr/>
            </p14:nvContentPartPr>
            <p14:xfrm>
              <a:off x="1862368" y="2406817"/>
              <a:ext cx="245160" cy="1348200"/>
            </p14:xfrm>
          </p:contentPart>
        </mc:Choice>
        <mc:Fallback xmlns="">
          <p:pic>
            <p:nvPicPr>
              <p:cNvPr id="20" name="Ink 19">
                <a:extLst>
                  <a:ext uri="{FF2B5EF4-FFF2-40B4-BE49-F238E27FC236}">
                    <a16:creationId xmlns:a16="http://schemas.microsoft.com/office/drawing/2014/main" id="{377681E5-D6A9-2B91-5BA5-A6904302E970}"/>
                  </a:ext>
                </a:extLst>
              </p:cNvPr>
              <p:cNvPicPr/>
              <p:nvPr/>
            </p:nvPicPr>
            <p:blipFill>
              <a:blip r:embed="rId30"/>
              <a:stretch>
                <a:fillRect/>
              </a:stretch>
            </p:blipFill>
            <p:spPr>
              <a:xfrm>
                <a:off x="1826368" y="2334817"/>
                <a:ext cx="31680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969D7259-027F-8560-B212-0FF2FFB9E140}"/>
                  </a:ext>
                </a:extLst>
              </p14:cNvPr>
              <p14:cNvContentPartPr/>
              <p14:nvPr/>
            </p14:nvContentPartPr>
            <p14:xfrm>
              <a:off x="1768408" y="5115457"/>
              <a:ext cx="340920" cy="35280"/>
            </p14:xfrm>
          </p:contentPart>
        </mc:Choice>
        <mc:Fallback xmlns="">
          <p:pic>
            <p:nvPicPr>
              <p:cNvPr id="21" name="Ink 20">
                <a:extLst>
                  <a:ext uri="{FF2B5EF4-FFF2-40B4-BE49-F238E27FC236}">
                    <a16:creationId xmlns:a16="http://schemas.microsoft.com/office/drawing/2014/main" id="{FAEA6082-DA08-E7B2-881D-5042415479B8}"/>
                  </a:ext>
                </a:extLst>
              </p:cNvPr>
              <p:cNvPicPr/>
              <p:nvPr/>
            </p:nvPicPr>
            <p:blipFill>
              <a:blip r:embed="rId32"/>
              <a:stretch>
                <a:fillRect/>
              </a:stretch>
            </p:blipFill>
            <p:spPr>
              <a:xfrm>
                <a:off x="1732408" y="5043457"/>
                <a:ext cx="412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079422AD-51E2-A684-BCE1-8608BC94F764}"/>
                  </a:ext>
                </a:extLst>
              </p14:cNvPr>
              <p14:cNvContentPartPr/>
              <p14:nvPr/>
            </p14:nvContentPartPr>
            <p14:xfrm>
              <a:off x="4597731" y="4328057"/>
              <a:ext cx="365400" cy="360"/>
            </p14:xfrm>
          </p:contentPart>
        </mc:Choice>
        <mc:Fallback xmlns="">
          <p:pic>
            <p:nvPicPr>
              <p:cNvPr id="22" name="Ink 21">
                <a:extLst>
                  <a:ext uri="{FF2B5EF4-FFF2-40B4-BE49-F238E27FC236}">
                    <a16:creationId xmlns:a16="http://schemas.microsoft.com/office/drawing/2014/main" id="{C2E1DF83-71D8-B3F4-CAB3-CE372643159E}"/>
                  </a:ext>
                </a:extLst>
              </p:cNvPr>
              <p:cNvPicPr/>
              <p:nvPr/>
            </p:nvPicPr>
            <p:blipFill>
              <a:blip r:embed="rId34"/>
              <a:stretch>
                <a:fillRect/>
              </a:stretch>
            </p:blipFill>
            <p:spPr>
              <a:xfrm>
                <a:off x="4562091" y="4256057"/>
                <a:ext cx="437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9E6BCA35-1B34-8CBC-FD20-DFA045FB9F07}"/>
                  </a:ext>
                </a:extLst>
              </p14:cNvPr>
              <p14:cNvContentPartPr/>
              <p14:nvPr/>
            </p14:nvContentPartPr>
            <p14:xfrm>
              <a:off x="1790811" y="4319057"/>
              <a:ext cx="482040" cy="18000"/>
            </p14:xfrm>
          </p:contentPart>
        </mc:Choice>
        <mc:Fallback xmlns="">
          <p:pic>
            <p:nvPicPr>
              <p:cNvPr id="23" name="Ink 22">
                <a:extLst>
                  <a:ext uri="{FF2B5EF4-FFF2-40B4-BE49-F238E27FC236}">
                    <a16:creationId xmlns:a16="http://schemas.microsoft.com/office/drawing/2014/main" id="{C986E6A5-8E58-76E6-7025-564E5FCAA41B}"/>
                  </a:ext>
                </a:extLst>
              </p:cNvPr>
              <p:cNvPicPr/>
              <p:nvPr/>
            </p:nvPicPr>
            <p:blipFill>
              <a:blip r:embed="rId36"/>
              <a:stretch>
                <a:fillRect/>
              </a:stretch>
            </p:blipFill>
            <p:spPr>
              <a:xfrm>
                <a:off x="1754811" y="4247057"/>
                <a:ext cx="553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F82EA4AF-6389-8506-C336-B8931A8B3F16}"/>
                  </a:ext>
                </a:extLst>
              </p14:cNvPr>
              <p14:cNvContentPartPr/>
              <p14:nvPr/>
            </p14:nvContentPartPr>
            <p14:xfrm>
              <a:off x="6834228" y="1505135"/>
              <a:ext cx="624240" cy="25200"/>
            </p14:xfrm>
          </p:contentPart>
        </mc:Choice>
        <mc:Fallback xmlns="">
          <p:pic>
            <p:nvPicPr>
              <p:cNvPr id="24" name="Ink 23">
                <a:extLst>
                  <a:ext uri="{FF2B5EF4-FFF2-40B4-BE49-F238E27FC236}">
                    <a16:creationId xmlns:a16="http://schemas.microsoft.com/office/drawing/2014/main" id="{5BA10AB1-03D3-D923-8DC3-5F7633B5BC75}"/>
                  </a:ext>
                </a:extLst>
              </p:cNvPr>
              <p:cNvPicPr/>
              <p:nvPr/>
            </p:nvPicPr>
            <p:blipFill>
              <a:blip r:embed="rId38"/>
              <a:stretch>
                <a:fillRect/>
              </a:stretch>
            </p:blipFill>
            <p:spPr>
              <a:xfrm>
                <a:off x="6798228" y="1433495"/>
                <a:ext cx="695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F8B53CE9-5CE0-4C3D-C910-DECCA8449BDA}"/>
                  </a:ext>
                </a:extLst>
              </p14:cNvPr>
              <p14:cNvContentPartPr/>
              <p14:nvPr/>
            </p14:nvContentPartPr>
            <p14:xfrm>
              <a:off x="4729668" y="1480655"/>
              <a:ext cx="674280" cy="9360"/>
            </p14:xfrm>
          </p:contentPart>
        </mc:Choice>
        <mc:Fallback xmlns="">
          <p:pic>
            <p:nvPicPr>
              <p:cNvPr id="25" name="Ink 24">
                <a:extLst>
                  <a:ext uri="{FF2B5EF4-FFF2-40B4-BE49-F238E27FC236}">
                    <a16:creationId xmlns:a16="http://schemas.microsoft.com/office/drawing/2014/main" id="{6D024BC2-E267-2036-83CB-6E7F6BD63CA4}"/>
                  </a:ext>
                </a:extLst>
              </p:cNvPr>
              <p:cNvPicPr/>
              <p:nvPr/>
            </p:nvPicPr>
            <p:blipFill>
              <a:blip r:embed="rId40"/>
              <a:stretch>
                <a:fillRect/>
              </a:stretch>
            </p:blipFill>
            <p:spPr>
              <a:xfrm>
                <a:off x="4693668" y="1409015"/>
                <a:ext cx="745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00A1BCDB-91F4-574C-CEA3-4AD02C950759}"/>
                  </a:ext>
                </a:extLst>
              </p14:cNvPr>
              <p14:cNvContentPartPr/>
              <p14:nvPr/>
            </p14:nvContentPartPr>
            <p14:xfrm>
              <a:off x="2908428" y="2270135"/>
              <a:ext cx="559440" cy="47880"/>
            </p14:xfrm>
          </p:contentPart>
        </mc:Choice>
        <mc:Fallback xmlns="">
          <p:pic>
            <p:nvPicPr>
              <p:cNvPr id="26" name="Ink 25">
                <a:extLst>
                  <a:ext uri="{FF2B5EF4-FFF2-40B4-BE49-F238E27FC236}">
                    <a16:creationId xmlns:a16="http://schemas.microsoft.com/office/drawing/2014/main" id="{7FCF25A5-8999-96D9-0F40-02C27000B75B}"/>
                  </a:ext>
                </a:extLst>
              </p:cNvPr>
              <p:cNvPicPr/>
              <p:nvPr/>
            </p:nvPicPr>
            <p:blipFill>
              <a:blip r:embed="rId42"/>
              <a:stretch>
                <a:fillRect/>
              </a:stretch>
            </p:blipFill>
            <p:spPr>
              <a:xfrm>
                <a:off x="2872788" y="2198135"/>
                <a:ext cx="631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F0C77EBD-9A01-86AD-3BE0-BA965B15B15D}"/>
                  </a:ext>
                </a:extLst>
              </p14:cNvPr>
              <p14:cNvContentPartPr/>
              <p14:nvPr/>
            </p14:nvContentPartPr>
            <p14:xfrm>
              <a:off x="1623468" y="4972915"/>
              <a:ext cx="549720" cy="20160"/>
            </p14:xfrm>
          </p:contentPart>
        </mc:Choice>
        <mc:Fallback xmlns="">
          <p:pic>
            <p:nvPicPr>
              <p:cNvPr id="27" name="Ink 26">
                <a:extLst>
                  <a:ext uri="{FF2B5EF4-FFF2-40B4-BE49-F238E27FC236}">
                    <a16:creationId xmlns:a16="http://schemas.microsoft.com/office/drawing/2014/main" id="{F0C77EBD-9A01-86AD-3BE0-BA965B15B15D}"/>
                  </a:ext>
                </a:extLst>
              </p:cNvPr>
              <p:cNvPicPr/>
              <p:nvPr/>
            </p:nvPicPr>
            <p:blipFill>
              <a:blip r:embed="rId44"/>
              <a:stretch>
                <a:fillRect/>
              </a:stretch>
            </p:blipFill>
            <p:spPr>
              <a:xfrm>
                <a:off x="1587828" y="4900915"/>
                <a:ext cx="621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094A876D-ABA8-BF3E-BF14-FEAB776A9FAB}"/>
                  </a:ext>
                </a:extLst>
              </p14:cNvPr>
              <p14:cNvContentPartPr/>
              <p14:nvPr/>
            </p14:nvContentPartPr>
            <p14:xfrm>
              <a:off x="6559068" y="3880675"/>
              <a:ext cx="204840" cy="19080"/>
            </p14:xfrm>
          </p:contentPart>
        </mc:Choice>
        <mc:Fallback xmlns="">
          <p:pic>
            <p:nvPicPr>
              <p:cNvPr id="30" name="Ink 29">
                <a:extLst>
                  <a:ext uri="{FF2B5EF4-FFF2-40B4-BE49-F238E27FC236}">
                    <a16:creationId xmlns:a16="http://schemas.microsoft.com/office/drawing/2014/main" id="{094A876D-ABA8-BF3E-BF14-FEAB776A9FAB}"/>
                  </a:ext>
                </a:extLst>
              </p:cNvPr>
              <p:cNvPicPr/>
              <p:nvPr/>
            </p:nvPicPr>
            <p:blipFill>
              <a:blip r:embed="rId46"/>
              <a:stretch>
                <a:fillRect/>
              </a:stretch>
            </p:blipFill>
            <p:spPr>
              <a:xfrm>
                <a:off x="6523428" y="3809035"/>
                <a:ext cx="276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42F91C27-75AA-E0D3-89D5-9BF6A813CE3E}"/>
                  </a:ext>
                </a:extLst>
              </p14:cNvPr>
              <p14:cNvContentPartPr/>
              <p14:nvPr/>
            </p14:nvContentPartPr>
            <p14:xfrm>
              <a:off x="6550068" y="4000195"/>
              <a:ext cx="279000" cy="21600"/>
            </p14:xfrm>
          </p:contentPart>
        </mc:Choice>
        <mc:Fallback xmlns="">
          <p:pic>
            <p:nvPicPr>
              <p:cNvPr id="31" name="Ink 30">
                <a:extLst>
                  <a:ext uri="{FF2B5EF4-FFF2-40B4-BE49-F238E27FC236}">
                    <a16:creationId xmlns:a16="http://schemas.microsoft.com/office/drawing/2014/main" id="{42F91C27-75AA-E0D3-89D5-9BF6A813CE3E}"/>
                  </a:ext>
                </a:extLst>
              </p:cNvPr>
              <p:cNvPicPr/>
              <p:nvPr/>
            </p:nvPicPr>
            <p:blipFill>
              <a:blip r:embed="rId48"/>
              <a:stretch>
                <a:fillRect/>
              </a:stretch>
            </p:blipFill>
            <p:spPr>
              <a:xfrm>
                <a:off x="6514068" y="3928555"/>
                <a:ext cx="3506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9D972B46-C30A-9F76-0182-61CE5F6944CB}"/>
                  </a:ext>
                </a:extLst>
              </p14:cNvPr>
              <p14:cNvContentPartPr/>
              <p14:nvPr/>
            </p14:nvContentPartPr>
            <p14:xfrm>
              <a:off x="1716708" y="3992995"/>
              <a:ext cx="428400" cy="28800"/>
            </p14:xfrm>
          </p:contentPart>
        </mc:Choice>
        <mc:Fallback xmlns="">
          <p:pic>
            <p:nvPicPr>
              <p:cNvPr id="32" name="Ink 31">
                <a:extLst>
                  <a:ext uri="{FF2B5EF4-FFF2-40B4-BE49-F238E27FC236}">
                    <a16:creationId xmlns:a16="http://schemas.microsoft.com/office/drawing/2014/main" id="{9D972B46-C30A-9F76-0182-61CE5F6944CB}"/>
                  </a:ext>
                </a:extLst>
              </p:cNvPr>
              <p:cNvPicPr/>
              <p:nvPr/>
            </p:nvPicPr>
            <p:blipFill>
              <a:blip r:embed="rId50"/>
              <a:stretch>
                <a:fillRect/>
              </a:stretch>
            </p:blipFill>
            <p:spPr>
              <a:xfrm>
                <a:off x="1680708" y="3921355"/>
                <a:ext cx="500040" cy="172440"/>
              </a:xfrm>
              <a:prstGeom prst="rect">
                <a:avLst/>
              </a:prstGeom>
            </p:spPr>
          </p:pic>
        </mc:Fallback>
      </mc:AlternateContent>
      <p:sp>
        <p:nvSpPr>
          <p:cNvPr id="33" name="TextBox 32">
            <a:extLst>
              <a:ext uri="{FF2B5EF4-FFF2-40B4-BE49-F238E27FC236}">
                <a16:creationId xmlns:a16="http://schemas.microsoft.com/office/drawing/2014/main" id="{BAEAE7D0-4BBC-15BA-DF67-CE9A38FF1944}"/>
              </a:ext>
            </a:extLst>
          </p:cNvPr>
          <p:cNvSpPr txBox="1"/>
          <p:nvPr/>
        </p:nvSpPr>
        <p:spPr>
          <a:xfrm>
            <a:off x="7504124" y="2744224"/>
            <a:ext cx="3737010" cy="523220"/>
          </a:xfrm>
          <a:prstGeom prst="rect">
            <a:avLst/>
          </a:prstGeom>
          <a:solidFill>
            <a:srgbClr val="FFFF00"/>
          </a:solidFill>
          <a:ln>
            <a:solidFill>
              <a:schemeClr val="accent1"/>
            </a:solidFill>
          </a:ln>
        </p:spPr>
        <p:txBody>
          <a:bodyPr wrap="square" rtlCol="0">
            <a:spAutoFit/>
          </a:bodyPr>
          <a:lstStyle/>
          <a:p>
            <a:r>
              <a:rPr lang="en-US" sz="1400" b="1" dirty="0"/>
              <a:t>Character Generator A0-A3=RA0-RA3</a:t>
            </a:r>
          </a:p>
          <a:p>
            <a:r>
              <a:rPr lang="en-US" sz="1400" b="1" dirty="0"/>
              <a:t>A4-A11=CC0-CC7,  A12=0</a:t>
            </a:r>
          </a:p>
        </p:txBody>
      </p:sp>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38A75327-925B-4551-7C81-FDBF685F7377}"/>
                  </a:ext>
                </a:extLst>
              </p14:cNvPr>
              <p14:cNvContentPartPr/>
              <p14:nvPr/>
            </p14:nvContentPartPr>
            <p14:xfrm>
              <a:off x="1726068" y="5270995"/>
              <a:ext cx="424440" cy="21960"/>
            </p14:xfrm>
          </p:contentPart>
        </mc:Choice>
        <mc:Fallback xmlns="">
          <p:pic>
            <p:nvPicPr>
              <p:cNvPr id="34" name="Ink 33">
                <a:extLst>
                  <a:ext uri="{FF2B5EF4-FFF2-40B4-BE49-F238E27FC236}">
                    <a16:creationId xmlns:a16="http://schemas.microsoft.com/office/drawing/2014/main" id="{38A75327-925B-4551-7C81-FDBF685F7377}"/>
                  </a:ext>
                </a:extLst>
              </p:cNvPr>
              <p:cNvPicPr/>
              <p:nvPr/>
            </p:nvPicPr>
            <p:blipFill>
              <a:blip r:embed="rId52"/>
              <a:stretch>
                <a:fillRect/>
              </a:stretch>
            </p:blipFill>
            <p:spPr>
              <a:xfrm>
                <a:off x="1690428" y="5199355"/>
                <a:ext cx="496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E8DF9063-F790-3E76-640D-84729B3E9A25}"/>
                  </a:ext>
                </a:extLst>
              </p14:cNvPr>
              <p14:cNvContentPartPr/>
              <p14:nvPr/>
            </p14:nvContentPartPr>
            <p14:xfrm>
              <a:off x="6531348" y="4204315"/>
              <a:ext cx="360" cy="3960"/>
            </p14:xfrm>
          </p:contentPart>
        </mc:Choice>
        <mc:Fallback xmlns="">
          <p:pic>
            <p:nvPicPr>
              <p:cNvPr id="35" name="Ink 34">
                <a:extLst>
                  <a:ext uri="{FF2B5EF4-FFF2-40B4-BE49-F238E27FC236}">
                    <a16:creationId xmlns:a16="http://schemas.microsoft.com/office/drawing/2014/main" id="{E8DF9063-F790-3E76-640D-84729B3E9A25}"/>
                  </a:ext>
                </a:extLst>
              </p:cNvPr>
              <p:cNvPicPr/>
              <p:nvPr/>
            </p:nvPicPr>
            <p:blipFill>
              <a:blip r:embed="rId54"/>
              <a:stretch>
                <a:fillRect/>
              </a:stretch>
            </p:blipFill>
            <p:spPr>
              <a:xfrm>
                <a:off x="6495708" y="4132315"/>
                <a:ext cx="72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5A750E40-9C48-0A5E-C3D1-11A6E93EAA77}"/>
                  </a:ext>
                </a:extLst>
              </p14:cNvPr>
              <p14:cNvContentPartPr/>
              <p14:nvPr/>
            </p14:nvContentPartPr>
            <p14:xfrm>
              <a:off x="6521988" y="4170475"/>
              <a:ext cx="279360" cy="360"/>
            </p14:xfrm>
          </p:contentPart>
        </mc:Choice>
        <mc:Fallback xmlns="">
          <p:pic>
            <p:nvPicPr>
              <p:cNvPr id="36" name="Ink 35">
                <a:extLst>
                  <a:ext uri="{FF2B5EF4-FFF2-40B4-BE49-F238E27FC236}">
                    <a16:creationId xmlns:a16="http://schemas.microsoft.com/office/drawing/2014/main" id="{5A750E40-9C48-0A5E-C3D1-11A6E93EAA77}"/>
                  </a:ext>
                </a:extLst>
              </p:cNvPr>
              <p:cNvPicPr/>
              <p:nvPr/>
            </p:nvPicPr>
            <p:blipFill>
              <a:blip r:embed="rId56"/>
              <a:stretch>
                <a:fillRect/>
              </a:stretch>
            </p:blipFill>
            <p:spPr>
              <a:xfrm>
                <a:off x="6485988" y="4098835"/>
                <a:ext cx="351000" cy="144000"/>
              </a:xfrm>
              <a:prstGeom prst="rect">
                <a:avLst/>
              </a:prstGeom>
            </p:spPr>
          </p:pic>
        </mc:Fallback>
      </mc:AlternateContent>
      <p:sp>
        <p:nvSpPr>
          <p:cNvPr id="37" name="TextBox 36">
            <a:extLst>
              <a:ext uri="{FF2B5EF4-FFF2-40B4-BE49-F238E27FC236}">
                <a16:creationId xmlns:a16="http://schemas.microsoft.com/office/drawing/2014/main" id="{85ED62EC-AF3B-3ABC-FE7A-7A621BE73DC8}"/>
              </a:ext>
            </a:extLst>
          </p:cNvPr>
          <p:cNvSpPr txBox="1"/>
          <p:nvPr/>
        </p:nvSpPr>
        <p:spPr>
          <a:xfrm>
            <a:off x="7504124" y="3402354"/>
            <a:ext cx="3737010" cy="523220"/>
          </a:xfrm>
          <a:prstGeom prst="rect">
            <a:avLst/>
          </a:prstGeom>
          <a:solidFill>
            <a:srgbClr val="FFFF00"/>
          </a:solidFill>
          <a:ln>
            <a:solidFill>
              <a:schemeClr val="accent1"/>
            </a:solidFill>
          </a:ln>
        </p:spPr>
        <p:txBody>
          <a:bodyPr wrap="square" rtlCol="0">
            <a:spAutoFit/>
          </a:bodyPr>
          <a:lstStyle/>
          <a:p>
            <a:r>
              <a:rPr lang="en-US" sz="1400" b="1" dirty="0"/>
              <a:t>-CLR Video goes low with delayed DE but goes high 1 </a:t>
            </a:r>
            <a:r>
              <a:rPr lang="en-US" sz="1400" b="1" dirty="0" err="1"/>
              <a:t>ChClk</a:t>
            </a:r>
            <a:r>
              <a:rPr lang="en-US" sz="1400" b="1" dirty="0"/>
              <a:t> BEFORE delayed DE</a:t>
            </a:r>
          </a:p>
        </p:txBody>
      </p:sp>
    </p:spTree>
    <p:extLst>
      <p:ext uri="{BB962C8B-B14F-4D97-AF65-F5344CB8AC3E}">
        <p14:creationId xmlns:p14="http://schemas.microsoft.com/office/powerpoint/2010/main" val="36750466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59AEC-4D75-0CC1-FBFC-0DD5B498E6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2CFB8-C189-1747-AE47-4F607049FD4D}"/>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A502F24E-2171-86BC-991E-17CF8E6FE1E9}"/>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strike="sngStrike" dirty="0"/>
              <a:t>Character Latch, Character Generator EEPROM and Shift Register, test character output</a:t>
            </a:r>
          </a:p>
          <a:p>
            <a:r>
              <a:rPr lang="en-US" sz="2000" strike="sngStrike" dirty="0"/>
              <a:t>Add CRT Status register and CRT Control Register and Blink Clock PLD</a:t>
            </a:r>
          </a:p>
          <a:p>
            <a:r>
              <a:rPr lang="en-US" sz="2000" dirty="0"/>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16993697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FCEFA-1108-A430-A4BA-F2B15BCA7100}"/>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BC8B2D6A-BE76-DB91-CB85-2EBDF5181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9D6B86F3-5CB9-1B6C-5D0E-48A1BE69F5A1}"/>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#20</a:t>
            </a:r>
            <a:br>
              <a:rPr lang="en-US" sz="6000" dirty="0">
                <a:solidFill>
                  <a:schemeClr val="bg1"/>
                </a:solidFill>
              </a:rPr>
            </a:br>
            <a:r>
              <a:rPr lang="en-US" sz="4400" dirty="0">
                <a:solidFill>
                  <a:schemeClr val="bg1"/>
                </a:solidFill>
              </a:rPr>
              <a:t>MONOCHROME DISPLAY ADAPTOR (MDA#8)</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0B7BFF1C-0E42-16F6-84B9-CAA54D793D41}"/>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F7E0688D-37BD-416D-7EC0-FEA1AC5F6F9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851463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7EACC-97E4-EC0B-3FF9-F102951FB1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7467A-F291-1985-46BD-2B00A0B2C8CF}"/>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BD0AE8D0-C346-9FD7-8E08-F91E61BC9A48}"/>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strike="sngStrike" dirty="0"/>
              <a:t>Character Latch, Character Generator EEPROM and Shift Register, test character output</a:t>
            </a:r>
          </a:p>
          <a:p>
            <a:r>
              <a:rPr lang="en-US" sz="2000" strike="sngStrike" dirty="0"/>
              <a:t>Add CRT Status register and CRT Control Register and Blink Clock PLD</a:t>
            </a:r>
          </a:p>
          <a:p>
            <a:r>
              <a:rPr lang="en-US" sz="2000" dirty="0">
                <a:highlight>
                  <a:srgbClr val="00FF00"/>
                </a:highlight>
              </a:rPr>
              <a:t>Add Attribute Latch,  Attribute Multiplexer PLD and Video Output PLD</a:t>
            </a:r>
          </a:p>
          <a:p>
            <a:r>
              <a:rPr lang="en-US" sz="2000" dirty="0"/>
              <a:t>Test MDA Video Controller in ‘Black &amp; White’ Monochrome</a:t>
            </a:r>
          </a:p>
          <a:p>
            <a:r>
              <a:rPr lang="en-US" sz="2000" dirty="0"/>
              <a:t>Test MDA Video Controller in Colour!</a:t>
            </a:r>
          </a:p>
          <a:p>
            <a:endParaRPr lang="en-US" sz="2000" dirty="0"/>
          </a:p>
        </p:txBody>
      </p:sp>
    </p:spTree>
    <p:extLst>
      <p:ext uri="{BB962C8B-B14F-4D97-AF65-F5344CB8AC3E}">
        <p14:creationId xmlns:p14="http://schemas.microsoft.com/office/powerpoint/2010/main" val="36819805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0CCDE-EFDF-67D4-A79C-73D893C07030}"/>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248B59D4-C9D3-0568-A2C7-98032E9A9440}"/>
              </a:ext>
            </a:extLst>
          </p:cNvPr>
          <p:cNvSpPr/>
          <p:nvPr/>
        </p:nvSpPr>
        <p:spPr>
          <a:xfrm>
            <a:off x="7359003" y="2382173"/>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Blink PLD</a:t>
            </a:r>
          </a:p>
        </p:txBody>
      </p:sp>
      <p:cxnSp>
        <p:nvCxnSpPr>
          <p:cNvPr id="92" name="Connector: Elbow 91">
            <a:extLst>
              <a:ext uri="{FF2B5EF4-FFF2-40B4-BE49-F238E27FC236}">
                <a16:creationId xmlns:a16="http://schemas.microsoft.com/office/drawing/2014/main" id="{6321C9E1-1F04-0BC2-EE39-754C2890755C}"/>
              </a:ext>
            </a:extLst>
          </p:cNvPr>
          <p:cNvCxnSpPr>
            <a:cxnSpLocks/>
            <a:stCxn id="10" idx="0"/>
            <a:endCxn id="61" idx="2"/>
          </p:cNvCxnSpPr>
          <p:nvPr/>
        </p:nvCxnSpPr>
        <p:spPr>
          <a:xfrm flipV="1">
            <a:off x="7013399" y="3324873"/>
            <a:ext cx="1645099" cy="6292"/>
          </a:xfrm>
          <a:prstGeom prst="bentConnector3">
            <a:avLst>
              <a:gd name="adj1" fmla="val 50000"/>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ED82B4B-4F6B-0021-68A7-FC44347F54F1}"/>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567DC5-AFED-45E4-D897-DF77F28C7349}"/>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A263C1-7384-C67E-B641-ADABC7CD386F}"/>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B29F9445-EBF4-8AB6-B05E-E4F7101E44DA}"/>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6" name="Rectangle 5">
            <a:extLst>
              <a:ext uri="{FF2B5EF4-FFF2-40B4-BE49-F238E27FC236}">
                <a16:creationId xmlns:a16="http://schemas.microsoft.com/office/drawing/2014/main" id="{B1FAA995-4779-3D12-A285-EC44E2D6913D}"/>
              </a:ext>
            </a:extLst>
          </p:cNvPr>
          <p:cNvSpPr/>
          <p:nvPr/>
        </p:nvSpPr>
        <p:spPr>
          <a:xfrm>
            <a:off x="6461514" y="5160418"/>
            <a:ext cx="1408946" cy="41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Shift Register</a:t>
            </a:r>
          </a:p>
          <a:p>
            <a:pPr algn="ctr"/>
            <a:r>
              <a:rPr lang="en-US" sz="1600" dirty="0"/>
              <a:t>74ALS166</a:t>
            </a:r>
            <a:endParaRPr lang="en-GB" sz="1600" dirty="0"/>
          </a:p>
        </p:txBody>
      </p:sp>
      <p:sp>
        <p:nvSpPr>
          <p:cNvPr id="7" name="Arrow: Right 6">
            <a:extLst>
              <a:ext uri="{FF2B5EF4-FFF2-40B4-BE49-F238E27FC236}">
                <a16:creationId xmlns:a16="http://schemas.microsoft.com/office/drawing/2014/main" id="{C375B9CB-5213-3597-855E-77FB8AE45018}"/>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1" name="Rectangle 10">
            <a:extLst>
              <a:ext uri="{FF2B5EF4-FFF2-40B4-BE49-F238E27FC236}">
                <a16:creationId xmlns:a16="http://schemas.microsoft.com/office/drawing/2014/main" id="{0384DC45-FA94-2EC3-3ED3-233119C0432D}"/>
              </a:ext>
            </a:extLst>
          </p:cNvPr>
          <p:cNvSpPr/>
          <p:nvPr/>
        </p:nvSpPr>
        <p:spPr>
          <a:xfrm>
            <a:off x="4591261" y="4319247"/>
            <a:ext cx="1346212"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 Generator ROM</a:t>
            </a:r>
            <a:endParaRPr lang="en-GB" dirty="0"/>
          </a:p>
        </p:txBody>
      </p:sp>
      <p:sp>
        <p:nvSpPr>
          <p:cNvPr id="19" name="Arrow: Up 18">
            <a:extLst>
              <a:ext uri="{FF2B5EF4-FFF2-40B4-BE49-F238E27FC236}">
                <a16:creationId xmlns:a16="http://schemas.microsoft.com/office/drawing/2014/main" id="{F4B736AA-B1EB-DF84-AD0A-43033E59EEA3}"/>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549D891E-0D32-5F57-2DA1-CC9A39B9A62B}"/>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37" name="Arrow: Up-Down 36">
            <a:extLst>
              <a:ext uri="{FF2B5EF4-FFF2-40B4-BE49-F238E27FC236}">
                <a16:creationId xmlns:a16="http://schemas.microsoft.com/office/drawing/2014/main" id="{EEEDBF4F-58FA-2740-8934-AA4473DC80CB}"/>
              </a:ext>
            </a:extLst>
          </p:cNvPr>
          <p:cNvSpPr/>
          <p:nvPr/>
        </p:nvSpPr>
        <p:spPr>
          <a:xfrm rot="6221776">
            <a:off x="5871440" y="4839824"/>
            <a:ext cx="259080" cy="9262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Connector: Elbow 84">
            <a:extLst>
              <a:ext uri="{FF2B5EF4-FFF2-40B4-BE49-F238E27FC236}">
                <a16:creationId xmlns:a16="http://schemas.microsoft.com/office/drawing/2014/main" id="{F78EA83C-A0F0-6607-A417-96A61BFD47B9}"/>
              </a:ext>
            </a:extLst>
          </p:cNvPr>
          <p:cNvCxnSpPr>
            <a:cxnSpLocks/>
            <a:stCxn id="4" idx="3"/>
            <a:endCxn id="11" idx="0"/>
          </p:cNvCxnSpPr>
          <p:nvPr/>
        </p:nvCxnSpPr>
        <p:spPr>
          <a:xfrm>
            <a:off x="1135379" y="3901976"/>
            <a:ext cx="4128988" cy="417271"/>
          </a:xfrm>
          <a:prstGeom prst="bentConnector2">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0C7A0B8A-E142-247B-7F69-8A91AAEF5C21}"/>
              </a:ext>
            </a:extLst>
          </p:cNvPr>
          <p:cNvCxnSpPr>
            <a:cxnSpLocks/>
          </p:cNvCxnSpPr>
          <p:nvPr/>
        </p:nvCxnSpPr>
        <p:spPr>
          <a:xfrm>
            <a:off x="4648813" y="3324873"/>
            <a:ext cx="1291598" cy="1021961"/>
          </a:xfrm>
          <a:prstGeom prst="bentConnector3">
            <a:avLst>
              <a:gd name="adj1" fmla="val 9817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2E8DD39-00CC-1800-9419-C74A39E3CFE3}"/>
              </a:ext>
            </a:extLst>
          </p:cNvPr>
          <p:cNvSpPr txBox="1"/>
          <p:nvPr/>
        </p:nvSpPr>
        <p:spPr>
          <a:xfrm>
            <a:off x="3471755" y="3901976"/>
            <a:ext cx="1740971" cy="307777"/>
          </a:xfrm>
          <a:prstGeom prst="rect">
            <a:avLst/>
          </a:prstGeom>
          <a:noFill/>
        </p:spPr>
        <p:txBody>
          <a:bodyPr wrap="square" rtlCol="0">
            <a:spAutoFit/>
          </a:bodyPr>
          <a:lstStyle/>
          <a:p>
            <a:r>
              <a:rPr lang="en-US" sz="1400" b="1" dirty="0"/>
              <a:t>Row 0-15 (A0-A3)</a:t>
            </a:r>
            <a:endParaRPr lang="en-GB" sz="1400" b="1" dirty="0"/>
          </a:p>
        </p:txBody>
      </p:sp>
      <p:sp>
        <p:nvSpPr>
          <p:cNvPr id="118" name="TextBox 117">
            <a:extLst>
              <a:ext uri="{FF2B5EF4-FFF2-40B4-BE49-F238E27FC236}">
                <a16:creationId xmlns:a16="http://schemas.microsoft.com/office/drawing/2014/main" id="{2BC6C060-865B-ABE2-D763-3AF6CDCFF420}"/>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E8B3FD61-A7FE-360A-F626-8D0A96118BDE}"/>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144" name="Straight Arrow Connector 143">
            <a:extLst>
              <a:ext uri="{FF2B5EF4-FFF2-40B4-BE49-F238E27FC236}">
                <a16:creationId xmlns:a16="http://schemas.microsoft.com/office/drawing/2014/main" id="{72AEAE89-3483-5119-BBA0-9254DDF597F8}"/>
              </a:ext>
            </a:extLst>
          </p:cNvPr>
          <p:cNvCxnSpPr>
            <a:cxnSpLocks/>
            <a:stCxn id="6" idx="3"/>
            <a:endCxn id="24" idx="3"/>
          </p:cNvCxnSpPr>
          <p:nvPr/>
        </p:nvCxnSpPr>
        <p:spPr>
          <a:xfrm flipV="1">
            <a:off x="7870460" y="4498127"/>
            <a:ext cx="73359" cy="8679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CAB39E9-F5EF-2539-598A-85028A91E4FD}"/>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19845B0-4DC2-C949-95F5-04F10835174F}"/>
              </a:ext>
            </a:extLst>
          </p:cNvPr>
          <p:cNvCxnSpPr>
            <a:cxnSpLocks/>
            <a:stCxn id="16" idx="2"/>
            <a:endCxn id="6" idx="1"/>
          </p:cNvCxnSpPr>
          <p:nvPr/>
        </p:nvCxnSpPr>
        <p:spPr>
          <a:xfrm flipH="1">
            <a:off x="6461514" y="2586008"/>
            <a:ext cx="19744" cy="278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3CA729-A8B6-6755-78CF-E3B0D0E908B1}"/>
              </a:ext>
            </a:extLst>
          </p:cNvPr>
          <p:cNvSpPr txBox="1"/>
          <p:nvPr/>
        </p:nvSpPr>
        <p:spPr>
          <a:xfrm>
            <a:off x="5934814" y="4537427"/>
            <a:ext cx="1175941" cy="523220"/>
          </a:xfrm>
          <a:prstGeom prst="rect">
            <a:avLst/>
          </a:prstGeom>
          <a:noFill/>
        </p:spPr>
        <p:txBody>
          <a:bodyPr wrap="square" rtlCol="0">
            <a:spAutoFit/>
          </a:bodyPr>
          <a:lstStyle/>
          <a:p>
            <a:r>
              <a:rPr lang="en-US" sz="1400" b="1" dirty="0"/>
              <a:t>Shift Reg. Latch</a:t>
            </a:r>
            <a:endParaRPr lang="en-GB" sz="1400" b="1" dirty="0"/>
          </a:p>
        </p:txBody>
      </p:sp>
      <p:sp>
        <p:nvSpPr>
          <p:cNvPr id="45" name="Rectangle 44">
            <a:extLst>
              <a:ext uri="{FF2B5EF4-FFF2-40B4-BE49-F238E27FC236}">
                <a16:creationId xmlns:a16="http://schemas.microsoft.com/office/drawing/2014/main" id="{8D950DD6-CCDC-83EF-4D9F-739BFEC838DF}"/>
              </a:ext>
            </a:extLst>
          </p:cNvPr>
          <p:cNvSpPr/>
          <p:nvPr/>
        </p:nvSpPr>
        <p:spPr>
          <a:xfrm>
            <a:off x="2443203" y="4308804"/>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43BF8BDC-2F4A-B38B-7388-E89A8DCEE59F}"/>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D96FF2F1-4A22-150A-5152-BE9C3AABC800}"/>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A2EDF4BE-7FA0-0A0F-5159-02E6635034D8}"/>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49" name="TextBox 48">
            <a:extLst>
              <a:ext uri="{FF2B5EF4-FFF2-40B4-BE49-F238E27FC236}">
                <a16:creationId xmlns:a16="http://schemas.microsoft.com/office/drawing/2014/main" id="{38F3C31C-48C0-2FEB-ACFD-D7C3B491BB54}"/>
              </a:ext>
            </a:extLst>
          </p:cNvPr>
          <p:cNvSpPr txBox="1"/>
          <p:nvPr/>
        </p:nvSpPr>
        <p:spPr>
          <a:xfrm>
            <a:off x="3559235" y="3276260"/>
            <a:ext cx="1640293" cy="523220"/>
          </a:xfrm>
          <a:prstGeom prst="rect">
            <a:avLst/>
          </a:prstGeom>
          <a:noFill/>
        </p:spPr>
        <p:txBody>
          <a:bodyPr wrap="square" rtlCol="0">
            <a:spAutoFit/>
          </a:bodyPr>
          <a:lstStyle/>
          <a:p>
            <a:pPr algn="ctr"/>
            <a:r>
              <a:rPr lang="en-US" sz="1400" b="1" dirty="0"/>
              <a:t>Character 0-255</a:t>
            </a:r>
          </a:p>
          <a:p>
            <a:pPr algn="ctr"/>
            <a:r>
              <a:rPr lang="en-US" sz="1400" b="1" dirty="0"/>
              <a:t>(A4-A11)</a:t>
            </a:r>
            <a:endParaRPr lang="en-GB" sz="1400" b="1" dirty="0"/>
          </a:p>
        </p:txBody>
      </p:sp>
      <p:sp>
        <p:nvSpPr>
          <p:cNvPr id="50" name="TextBox 49">
            <a:extLst>
              <a:ext uri="{FF2B5EF4-FFF2-40B4-BE49-F238E27FC236}">
                <a16:creationId xmlns:a16="http://schemas.microsoft.com/office/drawing/2014/main" id="{1246BD9B-009B-9BAC-5314-06B8A4BE88B2}"/>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cxnSp>
        <p:nvCxnSpPr>
          <p:cNvPr id="51" name="Connector: Elbow 50">
            <a:extLst>
              <a:ext uri="{FF2B5EF4-FFF2-40B4-BE49-F238E27FC236}">
                <a16:creationId xmlns:a16="http://schemas.microsoft.com/office/drawing/2014/main" id="{B3FFC686-4D8A-0DE8-EE98-2400FA153D2D}"/>
              </a:ext>
            </a:extLst>
          </p:cNvPr>
          <p:cNvCxnSpPr>
            <a:cxnSpLocks/>
          </p:cNvCxnSpPr>
          <p:nvPr/>
        </p:nvCxnSpPr>
        <p:spPr>
          <a:xfrm rot="5400000" flipH="1" flipV="1">
            <a:off x="3479104" y="3134657"/>
            <a:ext cx="963548" cy="1347039"/>
          </a:xfrm>
          <a:prstGeom prst="bentConnector2">
            <a:avLst/>
          </a:prstGeom>
          <a:ln w="1016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138C69C-23E2-20F6-692E-CC9C1EAFCF7E}"/>
              </a:ext>
            </a:extLst>
          </p:cNvPr>
          <p:cNvCxnSpPr>
            <a:cxnSpLocks/>
            <a:stCxn id="3" idx="2"/>
            <a:endCxn id="6" idx="1"/>
          </p:cNvCxnSpPr>
          <p:nvPr/>
        </p:nvCxnSpPr>
        <p:spPr>
          <a:xfrm flipH="1">
            <a:off x="6461514" y="4552925"/>
            <a:ext cx="555418" cy="81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7A22668-8CB6-D61E-6A1F-582A3F3F5D82}"/>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5D7F442B-FED1-03D7-A834-9D7839C78A5D}"/>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 Cursor</a:t>
            </a:r>
            <a:endParaRPr lang="en-GB" sz="1400" b="1" dirty="0"/>
          </a:p>
        </p:txBody>
      </p:sp>
      <p:cxnSp>
        <p:nvCxnSpPr>
          <p:cNvPr id="23" name="Straight Arrow Connector 22">
            <a:extLst>
              <a:ext uri="{FF2B5EF4-FFF2-40B4-BE49-F238E27FC236}">
                <a16:creationId xmlns:a16="http://schemas.microsoft.com/office/drawing/2014/main" id="{FA620E2C-B3B9-F729-2AE5-81ED4AC9F632}"/>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C6166-59CF-6EEA-BF44-B183B4D7A2B3}"/>
              </a:ext>
            </a:extLst>
          </p:cNvPr>
          <p:cNvCxnSpPr>
            <a:cxnSpLocks/>
          </p:cNvCxnSpPr>
          <p:nvPr/>
        </p:nvCxnSpPr>
        <p:spPr>
          <a:xfrm>
            <a:off x="6856511" y="2240865"/>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078109A8-98E2-AB65-B20B-A26EC29A80A7}"/>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8517B8E-54E4-BA05-DDF2-DA0CEB5FF475}"/>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8" name="Rectangle 7">
            <a:extLst>
              <a:ext uri="{FF2B5EF4-FFF2-40B4-BE49-F238E27FC236}">
                <a16:creationId xmlns:a16="http://schemas.microsoft.com/office/drawing/2014/main" id="{BEA6AAD2-8517-42A7-8F48-55EAE7D93EBF}"/>
              </a:ext>
            </a:extLst>
          </p:cNvPr>
          <p:cNvSpPr/>
          <p:nvPr/>
        </p:nvSpPr>
        <p:spPr>
          <a:xfrm rot="5400000">
            <a:off x="4993101" y="3443827"/>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D Type Latch</a:t>
            </a:r>
          </a:p>
          <a:p>
            <a:pPr algn="ctr"/>
            <a:r>
              <a:rPr lang="en-US" sz="1400" dirty="0"/>
              <a:t>7ALS574</a:t>
            </a:r>
          </a:p>
        </p:txBody>
      </p:sp>
      <p:sp>
        <p:nvSpPr>
          <p:cNvPr id="10" name="Rectangle 9">
            <a:extLst>
              <a:ext uri="{FF2B5EF4-FFF2-40B4-BE49-F238E27FC236}">
                <a16:creationId xmlns:a16="http://schemas.microsoft.com/office/drawing/2014/main" id="{C6447EFA-C490-7D87-E3B6-26AEDE186914}"/>
              </a:ext>
            </a:extLst>
          </p:cNvPr>
          <p:cNvSpPr/>
          <p:nvPr/>
        </p:nvSpPr>
        <p:spPr>
          <a:xfrm rot="5400000">
            <a:off x="6243974" y="3146828"/>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 Type Latch</a:t>
            </a:r>
          </a:p>
          <a:p>
            <a:pPr algn="ctr"/>
            <a:r>
              <a:rPr lang="en-US" sz="1400" dirty="0"/>
              <a:t>7ALS574</a:t>
            </a:r>
          </a:p>
        </p:txBody>
      </p:sp>
      <p:cxnSp>
        <p:nvCxnSpPr>
          <p:cNvPr id="28" name="Connector: Elbow 27">
            <a:extLst>
              <a:ext uri="{FF2B5EF4-FFF2-40B4-BE49-F238E27FC236}">
                <a16:creationId xmlns:a16="http://schemas.microsoft.com/office/drawing/2014/main" id="{CB3C6F94-2B04-B471-C781-8248A66FC91D}"/>
              </a:ext>
            </a:extLst>
          </p:cNvPr>
          <p:cNvCxnSpPr>
            <a:cxnSpLocks/>
          </p:cNvCxnSpPr>
          <p:nvPr/>
        </p:nvCxnSpPr>
        <p:spPr>
          <a:xfrm flipV="1">
            <a:off x="2596198" y="2959494"/>
            <a:ext cx="4057932" cy="1359753"/>
          </a:xfrm>
          <a:prstGeom prst="bentConnector3">
            <a:avLst>
              <a:gd name="adj1" fmla="val -382"/>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0C453E-76C3-FC87-16F6-3EF04C409DAB}"/>
              </a:ext>
            </a:extLst>
          </p:cNvPr>
          <p:cNvSpPr txBox="1"/>
          <p:nvPr/>
        </p:nvSpPr>
        <p:spPr>
          <a:xfrm>
            <a:off x="3025669" y="2849613"/>
            <a:ext cx="1640293" cy="307777"/>
          </a:xfrm>
          <a:prstGeom prst="rect">
            <a:avLst/>
          </a:prstGeom>
          <a:noFill/>
        </p:spPr>
        <p:txBody>
          <a:bodyPr wrap="square" rtlCol="0">
            <a:spAutoFit/>
          </a:bodyPr>
          <a:lstStyle/>
          <a:p>
            <a:pPr algn="ctr"/>
            <a:r>
              <a:rPr lang="en-US" sz="1400" b="1" dirty="0"/>
              <a:t>Attributes/RGBI</a:t>
            </a:r>
            <a:endParaRPr lang="en-GB" sz="1400" b="1" dirty="0"/>
          </a:p>
        </p:txBody>
      </p:sp>
      <p:sp>
        <p:nvSpPr>
          <p:cNvPr id="39" name="Rectangle 38">
            <a:extLst>
              <a:ext uri="{FF2B5EF4-FFF2-40B4-BE49-F238E27FC236}">
                <a16:creationId xmlns:a16="http://schemas.microsoft.com/office/drawing/2014/main" id="{91326580-CDD1-9CE3-F612-DF2D8E296559}"/>
              </a:ext>
            </a:extLst>
          </p:cNvPr>
          <p:cNvSpPr/>
          <p:nvPr/>
        </p:nvSpPr>
        <p:spPr>
          <a:xfrm rot="5400000">
            <a:off x="9344467" y="2974042"/>
            <a:ext cx="1359328"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40" name="Straight Arrow Connector 39">
            <a:extLst>
              <a:ext uri="{FF2B5EF4-FFF2-40B4-BE49-F238E27FC236}">
                <a16:creationId xmlns:a16="http://schemas.microsoft.com/office/drawing/2014/main" id="{D7A835C8-A9B9-20A5-3584-B2C3EF44F0C6}"/>
              </a:ext>
            </a:extLst>
          </p:cNvPr>
          <p:cNvCxnSpPr>
            <a:cxnSpLocks/>
          </p:cNvCxnSpPr>
          <p:nvPr/>
        </p:nvCxnSpPr>
        <p:spPr>
          <a:xfrm>
            <a:off x="8760037" y="3181083"/>
            <a:ext cx="99750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910989F-A8F5-4C1B-4658-5F77925EB40B}"/>
              </a:ext>
            </a:extLst>
          </p:cNvPr>
          <p:cNvCxnSpPr>
            <a:cxnSpLocks/>
          </p:cNvCxnSpPr>
          <p:nvPr/>
        </p:nvCxnSpPr>
        <p:spPr>
          <a:xfrm>
            <a:off x="8769600" y="3364389"/>
            <a:ext cx="998769"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C115CA9-4B5C-BDF6-7D46-7DB05436262C}"/>
              </a:ext>
            </a:extLst>
          </p:cNvPr>
          <p:cNvCxnSpPr>
            <a:cxnSpLocks/>
          </p:cNvCxnSpPr>
          <p:nvPr/>
        </p:nvCxnSpPr>
        <p:spPr>
          <a:xfrm>
            <a:off x="8723198" y="3539555"/>
            <a:ext cx="103226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E18725E-0D52-F616-CFB2-05978A65588A}"/>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D206270-7391-33CB-9E2B-385151AB2101}"/>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3916008-9A98-9517-4AA7-47935D59E9B7}"/>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9B9F72-BC35-0363-D69C-32D3961B0F68}"/>
              </a:ext>
            </a:extLst>
          </p:cNvPr>
          <p:cNvCxnSpPr>
            <a:cxnSpLocks/>
          </p:cNvCxnSpPr>
          <p:nvPr/>
        </p:nvCxnSpPr>
        <p:spPr>
          <a:xfrm>
            <a:off x="8769600" y="3037191"/>
            <a:ext cx="998768" cy="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AFD745D-13E0-6D30-010D-7F9562397FFF}"/>
              </a:ext>
            </a:extLst>
          </p:cNvPr>
          <p:cNvSpPr/>
          <p:nvPr/>
        </p:nvSpPr>
        <p:spPr>
          <a:xfrm rot="5400000">
            <a:off x="8404423" y="3067361"/>
            <a:ext cx="1023174"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Attribute </a:t>
            </a:r>
            <a:endParaRPr lang="en-US" sz="1400" dirty="0"/>
          </a:p>
          <a:p>
            <a:pPr algn="ctr"/>
            <a:r>
              <a:rPr lang="en-US" sz="1400" dirty="0"/>
              <a:t>Multiplexer</a:t>
            </a:r>
          </a:p>
          <a:p>
            <a:pPr algn="ctr"/>
            <a:r>
              <a:rPr lang="en-US" sz="1400" dirty="0"/>
              <a:t>ATF16V8</a:t>
            </a:r>
          </a:p>
        </p:txBody>
      </p:sp>
      <p:sp>
        <p:nvSpPr>
          <p:cNvPr id="81" name="Rectangle: Top Corners Snipped 80">
            <a:extLst>
              <a:ext uri="{FF2B5EF4-FFF2-40B4-BE49-F238E27FC236}">
                <a16:creationId xmlns:a16="http://schemas.microsoft.com/office/drawing/2014/main" id="{34B936EE-400B-35A6-A354-2B6BA83E9C5F}"/>
              </a:ext>
            </a:extLst>
          </p:cNvPr>
          <p:cNvSpPr/>
          <p:nvPr/>
        </p:nvSpPr>
        <p:spPr>
          <a:xfrm rot="5400000">
            <a:off x="11578750" y="2756092"/>
            <a:ext cx="613929" cy="298364"/>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DBDF2843-E6D4-05A2-3AC0-1238B69446B1}"/>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F52E2B0-48FE-7372-4161-2C0295E03268}"/>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EF81DFE-065A-0831-D875-16C42D940487}"/>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9A908EFF-29E7-0B25-2EB5-369C569F2725}"/>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88F63B6-1BAF-62E0-DFC1-F5971DE8DF75}"/>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3793133F-9B29-0218-D4C4-BF0D28B1726B}"/>
              </a:ext>
            </a:extLst>
          </p:cNvPr>
          <p:cNvSpPr txBox="1"/>
          <p:nvPr/>
        </p:nvSpPr>
        <p:spPr>
          <a:xfrm>
            <a:off x="4769918" y="5341202"/>
            <a:ext cx="1640293" cy="523220"/>
          </a:xfrm>
          <a:prstGeom prst="rect">
            <a:avLst/>
          </a:prstGeom>
          <a:noFill/>
        </p:spPr>
        <p:txBody>
          <a:bodyPr wrap="square" rtlCol="0">
            <a:spAutoFit/>
          </a:bodyPr>
          <a:lstStyle/>
          <a:p>
            <a:pPr algn="ctr"/>
            <a:r>
              <a:rPr lang="en-US" sz="1400" b="1" dirty="0"/>
              <a:t>Character raster</a:t>
            </a:r>
          </a:p>
          <a:p>
            <a:pPr algn="ctr"/>
            <a:r>
              <a:rPr lang="en-US" sz="1400" b="1" dirty="0"/>
              <a:t>bits</a:t>
            </a:r>
            <a:endParaRPr lang="en-GB" sz="1400" b="1" dirty="0"/>
          </a:p>
        </p:txBody>
      </p:sp>
      <p:cxnSp>
        <p:nvCxnSpPr>
          <p:cNvPr id="99" name="Straight Arrow Connector 98">
            <a:extLst>
              <a:ext uri="{FF2B5EF4-FFF2-40B4-BE49-F238E27FC236}">
                <a16:creationId xmlns:a16="http://schemas.microsoft.com/office/drawing/2014/main" id="{06D86656-00FE-6F64-4B3E-B314D909929C}"/>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556DDC79-7DEC-EB28-62BC-AE98482A3FE3}"/>
              </a:ext>
            </a:extLst>
          </p:cNvPr>
          <p:cNvSpPr txBox="1"/>
          <p:nvPr/>
        </p:nvSpPr>
        <p:spPr>
          <a:xfrm>
            <a:off x="2375475" y="3387998"/>
            <a:ext cx="1149948" cy="523220"/>
          </a:xfrm>
          <a:prstGeom prst="rect">
            <a:avLst/>
          </a:prstGeom>
          <a:noFill/>
        </p:spPr>
        <p:txBody>
          <a:bodyPr wrap="square" rtlCol="0">
            <a:spAutoFit/>
          </a:bodyPr>
          <a:lstStyle/>
          <a:p>
            <a:r>
              <a:rPr lang="en-US" sz="1400" b="1" dirty="0"/>
              <a:t>MA0</a:t>
            </a:r>
          </a:p>
          <a:p>
            <a:r>
              <a:rPr lang="en-US" sz="1400" b="1" dirty="0">
                <a:highlight>
                  <a:srgbClr val="FFFF00"/>
                </a:highlight>
              </a:rPr>
              <a:t>Dot </a:t>
            </a:r>
            <a:r>
              <a:rPr lang="en-US" sz="1400" b="1" dirty="0" err="1">
                <a:highlight>
                  <a:srgbClr val="FFFF00"/>
                </a:highlight>
              </a:rPr>
              <a:t>Clk</a:t>
            </a:r>
            <a:r>
              <a:rPr lang="en-US" sz="1400" b="1" dirty="0">
                <a:highlight>
                  <a:srgbClr val="FFFF00"/>
                </a:highlight>
              </a:rPr>
              <a:t>/8</a:t>
            </a:r>
            <a:endParaRPr lang="en-GB" sz="1400" b="1" dirty="0">
              <a:highlight>
                <a:srgbClr val="FFFF00"/>
              </a:highlight>
            </a:endParaRPr>
          </a:p>
        </p:txBody>
      </p:sp>
      <p:sp>
        <p:nvSpPr>
          <p:cNvPr id="4" name="Rectangle 3">
            <a:extLst>
              <a:ext uri="{FF2B5EF4-FFF2-40B4-BE49-F238E27FC236}">
                <a16:creationId xmlns:a16="http://schemas.microsoft.com/office/drawing/2014/main" id="{12D1B74B-0B83-6B1F-4594-1C367E0113E2}"/>
              </a:ext>
            </a:extLst>
          </p:cNvPr>
          <p:cNvSpPr/>
          <p:nvPr/>
        </p:nvSpPr>
        <p:spPr>
          <a:xfrm>
            <a:off x="326183" y="2561907"/>
            <a:ext cx="809196"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164920A7-5D41-6140-4207-B105545E4EFC}"/>
              </a:ext>
            </a:extLst>
          </p:cNvPr>
          <p:cNvSpPr txBox="1"/>
          <p:nvPr/>
        </p:nvSpPr>
        <p:spPr>
          <a:xfrm>
            <a:off x="9245709" y="4262843"/>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C0C0C0"/>
                </a:highlight>
              </a:rPr>
              <a:t>Port 3B8		CRT Control Port</a:t>
            </a:r>
          </a:p>
          <a:p>
            <a:r>
              <a:rPr lang="en-US" sz="1400" b="1" dirty="0">
                <a:highlight>
                  <a:srgbClr val="C0C0C0"/>
                </a:highlight>
              </a:rPr>
              <a:t>Port 3BA		CRT Status Port</a:t>
            </a:r>
          </a:p>
        </p:txBody>
      </p:sp>
      <p:sp>
        <p:nvSpPr>
          <p:cNvPr id="83" name="TextBox 82">
            <a:extLst>
              <a:ext uri="{FF2B5EF4-FFF2-40B4-BE49-F238E27FC236}">
                <a16:creationId xmlns:a16="http://schemas.microsoft.com/office/drawing/2014/main" id="{C66CE64B-68D5-56E9-D980-59C7E7E6C190}"/>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24" name="Rectangle 23">
            <a:extLst>
              <a:ext uri="{FF2B5EF4-FFF2-40B4-BE49-F238E27FC236}">
                <a16:creationId xmlns:a16="http://schemas.microsoft.com/office/drawing/2014/main" id="{F7BC1C9D-7166-8058-005A-D973BEFD8D69}"/>
              </a:ext>
            </a:extLst>
          </p:cNvPr>
          <p:cNvSpPr/>
          <p:nvPr/>
        </p:nvSpPr>
        <p:spPr>
          <a:xfrm rot="5400000">
            <a:off x="7432232" y="3648578"/>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Video Out PLD</a:t>
            </a:r>
          </a:p>
          <a:p>
            <a:pPr algn="ctr"/>
            <a:r>
              <a:rPr lang="en-US" sz="1400" dirty="0"/>
              <a:t>ATF22V10</a:t>
            </a:r>
          </a:p>
        </p:txBody>
      </p:sp>
      <p:cxnSp>
        <p:nvCxnSpPr>
          <p:cNvPr id="27" name="Straight Arrow Connector 26">
            <a:extLst>
              <a:ext uri="{FF2B5EF4-FFF2-40B4-BE49-F238E27FC236}">
                <a16:creationId xmlns:a16="http://schemas.microsoft.com/office/drawing/2014/main" id="{A5B9FF89-F813-4769-611A-D6F40E51B840}"/>
              </a:ext>
            </a:extLst>
          </p:cNvPr>
          <p:cNvCxnSpPr>
            <a:cxnSpLocks/>
            <a:endCxn id="61" idx="2"/>
          </p:cNvCxnSpPr>
          <p:nvPr/>
        </p:nvCxnSpPr>
        <p:spPr>
          <a:xfrm flipV="1">
            <a:off x="8307973" y="3324873"/>
            <a:ext cx="350525" cy="676555"/>
          </a:xfrm>
          <a:prstGeom prst="straightConnector1">
            <a:avLst/>
          </a:prstGeom>
          <a:ln w="508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A4F6F55-8E28-77D8-6764-1217D2AD7817}"/>
              </a:ext>
            </a:extLst>
          </p:cNvPr>
          <p:cNvCxnSpPr>
            <a:cxnSpLocks/>
            <a:stCxn id="10" idx="0"/>
            <a:endCxn id="24" idx="2"/>
          </p:cNvCxnSpPr>
          <p:nvPr/>
        </p:nvCxnSpPr>
        <p:spPr>
          <a:xfrm>
            <a:off x="7013399" y="3331165"/>
            <a:ext cx="592458" cy="65537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000040-EEFC-6A76-F222-3B4BE61F2681}"/>
              </a:ext>
            </a:extLst>
          </p:cNvPr>
          <p:cNvCxnSpPr>
            <a:cxnSpLocks/>
            <a:stCxn id="21" idx="2"/>
          </p:cNvCxnSpPr>
          <p:nvPr/>
        </p:nvCxnSpPr>
        <p:spPr>
          <a:xfrm>
            <a:off x="7944091" y="2750846"/>
            <a:ext cx="69100" cy="68959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412621-27CE-D9C8-0F31-671B908D5122}"/>
              </a:ext>
            </a:extLst>
          </p:cNvPr>
          <p:cNvSpPr txBox="1"/>
          <p:nvPr/>
        </p:nvSpPr>
        <p:spPr>
          <a:xfrm>
            <a:off x="7888033" y="2754509"/>
            <a:ext cx="867463" cy="523220"/>
          </a:xfrm>
          <a:prstGeom prst="rect">
            <a:avLst/>
          </a:prstGeom>
          <a:noFill/>
        </p:spPr>
        <p:txBody>
          <a:bodyPr wrap="square" rtlCol="0">
            <a:spAutoFit/>
          </a:bodyPr>
          <a:lstStyle/>
          <a:p>
            <a:r>
              <a:rPr lang="en-US" sz="1400" b="1" dirty="0"/>
              <a:t>Blink Clocks</a:t>
            </a:r>
            <a:endParaRPr lang="en-GB" sz="1400" b="1" dirty="0"/>
          </a:p>
        </p:txBody>
      </p:sp>
      <p:sp>
        <p:nvSpPr>
          <p:cNvPr id="42" name="TextBox 41">
            <a:extLst>
              <a:ext uri="{FF2B5EF4-FFF2-40B4-BE49-F238E27FC236}">
                <a16:creationId xmlns:a16="http://schemas.microsoft.com/office/drawing/2014/main" id="{D6EF46A0-1519-7C4C-B01D-494F5E2C0C52}"/>
              </a:ext>
            </a:extLst>
          </p:cNvPr>
          <p:cNvSpPr txBox="1"/>
          <p:nvPr/>
        </p:nvSpPr>
        <p:spPr>
          <a:xfrm>
            <a:off x="7232030" y="2761302"/>
            <a:ext cx="867463" cy="307777"/>
          </a:xfrm>
          <a:prstGeom prst="rect">
            <a:avLst/>
          </a:prstGeom>
          <a:noFill/>
        </p:spPr>
        <p:txBody>
          <a:bodyPr wrap="square" rtlCol="0">
            <a:spAutoFit/>
          </a:bodyPr>
          <a:lstStyle/>
          <a:p>
            <a:r>
              <a:rPr lang="en-US" sz="1400" b="1" dirty="0"/>
              <a:t>Cursor</a:t>
            </a:r>
            <a:endParaRPr lang="en-GB" sz="1400" b="1" dirty="0"/>
          </a:p>
        </p:txBody>
      </p:sp>
      <p:sp>
        <p:nvSpPr>
          <p:cNvPr id="14" name="Arrow: Up 13">
            <a:extLst>
              <a:ext uri="{FF2B5EF4-FFF2-40B4-BE49-F238E27FC236}">
                <a16:creationId xmlns:a16="http://schemas.microsoft.com/office/drawing/2014/main" id="{982DC2ED-0078-DADC-26C1-34956E53D451}"/>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F879F78-6902-8D97-C7A3-825730AB89C3}"/>
              </a:ext>
            </a:extLst>
          </p:cNvPr>
          <p:cNvSpPr/>
          <p:nvPr/>
        </p:nvSpPr>
        <p:spPr>
          <a:xfrm>
            <a:off x="1301968" y="5139348"/>
            <a:ext cx="105565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
        <p:nvSpPr>
          <p:cNvPr id="18" name="Rectangle 17">
            <a:extLst>
              <a:ext uri="{FF2B5EF4-FFF2-40B4-BE49-F238E27FC236}">
                <a16:creationId xmlns:a16="http://schemas.microsoft.com/office/drawing/2014/main" id="{9825C5A0-1F1E-BAAC-4F87-CC12B8CDCE2F}"/>
              </a:ext>
            </a:extLst>
          </p:cNvPr>
          <p:cNvSpPr/>
          <p:nvPr/>
        </p:nvSpPr>
        <p:spPr>
          <a:xfrm>
            <a:off x="8125710" y="5037693"/>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CRT Control</a:t>
            </a:r>
          </a:p>
        </p:txBody>
      </p:sp>
      <p:sp>
        <p:nvSpPr>
          <p:cNvPr id="20" name="Rectangle 19">
            <a:extLst>
              <a:ext uri="{FF2B5EF4-FFF2-40B4-BE49-F238E27FC236}">
                <a16:creationId xmlns:a16="http://schemas.microsoft.com/office/drawing/2014/main" id="{C1D489B1-4805-068F-62E4-1F0BB84473A3}"/>
              </a:ext>
            </a:extLst>
          </p:cNvPr>
          <p:cNvSpPr/>
          <p:nvPr/>
        </p:nvSpPr>
        <p:spPr>
          <a:xfrm>
            <a:off x="8138110" y="5500655"/>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CRT Status</a:t>
            </a:r>
          </a:p>
        </p:txBody>
      </p:sp>
      <p:cxnSp>
        <p:nvCxnSpPr>
          <p:cNvPr id="22" name="Straight Arrow Connector 21">
            <a:extLst>
              <a:ext uri="{FF2B5EF4-FFF2-40B4-BE49-F238E27FC236}">
                <a16:creationId xmlns:a16="http://schemas.microsoft.com/office/drawing/2014/main" id="{B5822C73-52D1-6F39-9FB1-81CBC242753A}"/>
              </a:ext>
            </a:extLst>
          </p:cNvPr>
          <p:cNvCxnSpPr>
            <a:cxnSpLocks/>
            <a:endCxn id="21" idx="0"/>
          </p:cNvCxnSpPr>
          <p:nvPr/>
        </p:nvCxnSpPr>
        <p:spPr>
          <a:xfrm>
            <a:off x="7802124" y="2027872"/>
            <a:ext cx="141967" cy="35430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D2D4392-8B56-5FD6-3174-DADE4420AF05}"/>
              </a:ext>
            </a:extLst>
          </p:cNvPr>
          <p:cNvCxnSpPr>
            <a:cxnSpLocks/>
            <a:stCxn id="18" idx="0"/>
            <a:endCxn id="61" idx="3"/>
          </p:cNvCxnSpPr>
          <p:nvPr/>
        </p:nvCxnSpPr>
        <p:spPr>
          <a:xfrm flipV="1">
            <a:off x="8710798" y="3836460"/>
            <a:ext cx="205212" cy="1201233"/>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B04FC86-063B-0615-7F31-3C51D6284F91}"/>
              </a:ext>
            </a:extLst>
          </p:cNvPr>
          <p:cNvCxnSpPr>
            <a:cxnSpLocks/>
            <a:stCxn id="18" idx="0"/>
            <a:endCxn id="24" idx="3"/>
          </p:cNvCxnSpPr>
          <p:nvPr/>
        </p:nvCxnSpPr>
        <p:spPr>
          <a:xfrm flipH="1" flipV="1">
            <a:off x="7943819" y="4498127"/>
            <a:ext cx="766979" cy="53956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59ED15A-24CC-CC18-FE2C-29667A5DCC3E}"/>
              </a:ext>
            </a:extLst>
          </p:cNvPr>
          <p:cNvSpPr txBox="1"/>
          <p:nvPr/>
        </p:nvSpPr>
        <p:spPr>
          <a:xfrm>
            <a:off x="7215610" y="4590026"/>
            <a:ext cx="1173028" cy="307777"/>
          </a:xfrm>
          <a:prstGeom prst="rect">
            <a:avLst/>
          </a:prstGeom>
          <a:noFill/>
        </p:spPr>
        <p:txBody>
          <a:bodyPr wrap="square" rtlCol="0">
            <a:spAutoFit/>
          </a:bodyPr>
          <a:lstStyle/>
          <a:p>
            <a:r>
              <a:rPr lang="en-US" sz="1400" b="1" dirty="0"/>
              <a:t>Fore/Back</a:t>
            </a:r>
            <a:endParaRPr lang="en-GB" sz="1400" b="1" dirty="0"/>
          </a:p>
        </p:txBody>
      </p:sp>
      <p:sp>
        <p:nvSpPr>
          <p:cNvPr id="25" name="TextBox 24">
            <a:extLst>
              <a:ext uri="{FF2B5EF4-FFF2-40B4-BE49-F238E27FC236}">
                <a16:creationId xmlns:a16="http://schemas.microsoft.com/office/drawing/2014/main" id="{A219E7DB-D723-3CF7-2598-DBC114364DDC}"/>
              </a:ext>
            </a:extLst>
          </p:cNvPr>
          <p:cNvSpPr txBox="1"/>
          <p:nvPr/>
        </p:nvSpPr>
        <p:spPr>
          <a:xfrm>
            <a:off x="8567446" y="3918539"/>
            <a:ext cx="883558" cy="600164"/>
          </a:xfrm>
          <a:prstGeom prst="rect">
            <a:avLst/>
          </a:prstGeom>
          <a:noFill/>
        </p:spPr>
        <p:txBody>
          <a:bodyPr wrap="square" rtlCol="0">
            <a:spAutoFit/>
          </a:bodyPr>
          <a:lstStyle/>
          <a:p>
            <a:r>
              <a:rPr lang="en-GB" sz="1100" b="1" dirty="0"/>
              <a:t>Video En, Blink En, B/W</a:t>
            </a:r>
          </a:p>
        </p:txBody>
      </p:sp>
      <p:sp>
        <p:nvSpPr>
          <p:cNvPr id="29" name="TextBox 28">
            <a:extLst>
              <a:ext uri="{FF2B5EF4-FFF2-40B4-BE49-F238E27FC236}">
                <a16:creationId xmlns:a16="http://schemas.microsoft.com/office/drawing/2014/main" id="{38BA8168-E90B-7CBC-DDE1-58844C8DBFAE}"/>
              </a:ext>
            </a:extLst>
          </p:cNvPr>
          <p:cNvSpPr txBox="1"/>
          <p:nvPr/>
        </p:nvSpPr>
        <p:spPr>
          <a:xfrm>
            <a:off x="8108551" y="4459871"/>
            <a:ext cx="883558" cy="600164"/>
          </a:xfrm>
          <a:prstGeom prst="rect">
            <a:avLst/>
          </a:prstGeom>
          <a:noFill/>
        </p:spPr>
        <p:txBody>
          <a:bodyPr wrap="square" rtlCol="0">
            <a:spAutoFit/>
          </a:bodyPr>
          <a:lstStyle/>
          <a:p>
            <a:r>
              <a:rPr lang="en-GB" sz="1100" b="1" dirty="0"/>
              <a:t>Video En, Blink En, B/W</a:t>
            </a:r>
          </a:p>
        </p:txBody>
      </p:sp>
    </p:spTree>
    <p:extLst>
      <p:ext uri="{BB962C8B-B14F-4D97-AF65-F5344CB8AC3E}">
        <p14:creationId xmlns:p14="http://schemas.microsoft.com/office/powerpoint/2010/main" val="175088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3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6" grpId="0" animBg="1"/>
      <p:bldP spid="11" grpId="0" animBg="1"/>
      <p:bldP spid="19" grpId="0" animBg="1"/>
      <p:bldP spid="37" grpId="0" animBg="1"/>
      <p:bldP spid="107" grpId="0"/>
      <p:bldP spid="118" grpId="0"/>
      <p:bldP spid="132" grpId="0"/>
      <p:bldP spid="15" grpId="0"/>
      <p:bldP spid="45" grpId="0" animBg="1"/>
      <p:bldP spid="46" grpId="0" animBg="1"/>
      <p:bldP spid="47" grpId="0" animBg="1"/>
      <p:bldP spid="48" grpId="0" animBg="1"/>
      <p:bldP spid="49" grpId="0"/>
      <p:bldP spid="50" grpId="0"/>
      <p:bldP spid="74" grpId="0"/>
      <p:bldP spid="53" grpId="0"/>
      <p:bldP spid="16" grpId="0" animBg="1"/>
      <p:bldP spid="8" grpId="0" animBg="1"/>
      <p:bldP spid="10" grpId="0" animBg="1"/>
      <p:bldP spid="38" grpId="0"/>
      <p:bldP spid="39" grpId="0" animBg="1"/>
      <p:bldP spid="61" grpId="0" animBg="1"/>
      <p:bldP spid="81" grpId="0" animBg="1"/>
      <p:bldP spid="63" grpId="0"/>
      <p:bldP spid="89" grpId="0" animBg="1"/>
      <p:bldP spid="90" grpId="0" animBg="1"/>
      <p:bldP spid="91" grpId="0"/>
      <p:bldP spid="101" grpId="0"/>
      <p:bldP spid="4" grpId="0" animBg="1"/>
      <p:bldP spid="112" grpId="0"/>
      <p:bldP spid="83" grpId="0"/>
      <p:bldP spid="24" grpId="0" animBg="1"/>
      <p:bldP spid="13" grpId="0"/>
      <p:bldP spid="42" grpId="0"/>
      <p:bldP spid="14" grpId="0" animBg="1"/>
      <p:bldP spid="17" grpId="0" animBg="1"/>
      <p:bldP spid="18" grpId="0" animBg="1"/>
      <p:bldP spid="20" grpId="0" animBg="1"/>
      <p:bldP spid="43" grpId="0"/>
      <p:bldP spid="25" grpId="0"/>
      <p:bldP spid="2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0DD63-6A49-5D8E-7E29-82C32431F19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2FDACBD-124E-1799-5749-02C9BA5F4219}"/>
              </a:ext>
            </a:extLst>
          </p:cNvPr>
          <p:cNvPicPr>
            <a:picLocks noChangeAspect="1"/>
          </p:cNvPicPr>
          <p:nvPr/>
        </p:nvPicPr>
        <p:blipFill>
          <a:blip r:embed="rId2"/>
          <a:stretch>
            <a:fillRect/>
          </a:stretch>
        </p:blipFill>
        <p:spPr>
          <a:xfrm>
            <a:off x="460636" y="0"/>
            <a:ext cx="11046442" cy="6858000"/>
          </a:xfrm>
          <a:prstGeom prst="rect">
            <a:avLst/>
          </a:prstGeom>
        </p:spPr>
      </p:pic>
      <p:sp>
        <p:nvSpPr>
          <p:cNvPr id="6" name="TextBox 5">
            <a:extLst>
              <a:ext uri="{FF2B5EF4-FFF2-40B4-BE49-F238E27FC236}">
                <a16:creationId xmlns:a16="http://schemas.microsoft.com/office/drawing/2014/main" id="{D2B5F66D-7D83-CECF-5B10-00ED5A2293EC}"/>
              </a:ext>
            </a:extLst>
          </p:cNvPr>
          <p:cNvSpPr txBox="1"/>
          <p:nvPr/>
        </p:nvSpPr>
        <p:spPr>
          <a:xfrm>
            <a:off x="209493" y="6227464"/>
            <a:ext cx="2775246" cy="523220"/>
          </a:xfrm>
          <a:prstGeom prst="rect">
            <a:avLst/>
          </a:prstGeom>
          <a:solidFill>
            <a:srgbClr val="FFFF00"/>
          </a:solidFill>
          <a:ln>
            <a:solidFill>
              <a:schemeClr val="accent1"/>
            </a:solidFill>
          </a:ln>
        </p:spPr>
        <p:txBody>
          <a:bodyPr wrap="square" rtlCol="0">
            <a:spAutoFit/>
          </a:bodyPr>
          <a:lstStyle/>
          <a:p>
            <a:r>
              <a:rPr lang="en-US" sz="1400" b="1" dirty="0"/>
              <a:t>MDA #5</a:t>
            </a:r>
          </a:p>
          <a:p>
            <a:r>
              <a:rPr lang="en-US" sz="1400" b="1" dirty="0"/>
              <a:t>Attribute and video control</a:t>
            </a:r>
          </a:p>
        </p:txBody>
      </p:sp>
      <p:pic>
        <p:nvPicPr>
          <p:cNvPr id="8" name="Picture 7">
            <a:extLst>
              <a:ext uri="{FF2B5EF4-FFF2-40B4-BE49-F238E27FC236}">
                <a16:creationId xmlns:a16="http://schemas.microsoft.com/office/drawing/2014/main" id="{6A4883DF-AAE4-31CF-F42A-12D72F1C3336}"/>
              </a:ext>
            </a:extLst>
          </p:cNvPr>
          <p:cNvPicPr>
            <a:picLocks noChangeAspect="1"/>
          </p:cNvPicPr>
          <p:nvPr/>
        </p:nvPicPr>
        <p:blipFill>
          <a:blip r:embed="rId3"/>
          <a:stretch>
            <a:fillRect/>
          </a:stretch>
        </p:blipFill>
        <p:spPr>
          <a:xfrm>
            <a:off x="8284691" y="4753232"/>
            <a:ext cx="3408879" cy="1259552"/>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074A27B9-971D-C7CF-58AE-AA7F817472D1}"/>
                  </a:ext>
                </a:extLst>
              </p14:cNvPr>
              <p14:cNvContentPartPr/>
              <p14:nvPr/>
            </p14:nvContentPartPr>
            <p14:xfrm>
              <a:off x="1121128" y="3236617"/>
              <a:ext cx="413640" cy="15840"/>
            </p14:xfrm>
          </p:contentPart>
        </mc:Choice>
        <mc:Fallback xmlns="">
          <p:pic>
            <p:nvPicPr>
              <p:cNvPr id="11" name="Ink 10">
                <a:extLst>
                  <a:ext uri="{FF2B5EF4-FFF2-40B4-BE49-F238E27FC236}">
                    <a16:creationId xmlns:a16="http://schemas.microsoft.com/office/drawing/2014/main" id="{C5588ABF-2B7C-9FA1-4654-487B9932B880}"/>
                  </a:ext>
                </a:extLst>
              </p:cNvPr>
              <p:cNvPicPr/>
              <p:nvPr/>
            </p:nvPicPr>
            <p:blipFill>
              <a:blip r:embed="rId5"/>
              <a:stretch>
                <a:fillRect/>
              </a:stretch>
            </p:blipFill>
            <p:spPr>
              <a:xfrm>
                <a:off x="1085488" y="3164977"/>
                <a:ext cx="485280" cy="159480"/>
              </a:xfrm>
              <a:prstGeom prst="rect">
                <a:avLst/>
              </a:prstGeom>
            </p:spPr>
          </p:pic>
        </mc:Fallback>
      </mc:AlternateContent>
      <p:sp>
        <p:nvSpPr>
          <p:cNvPr id="12" name="TextBox 11">
            <a:extLst>
              <a:ext uri="{FF2B5EF4-FFF2-40B4-BE49-F238E27FC236}">
                <a16:creationId xmlns:a16="http://schemas.microsoft.com/office/drawing/2014/main" id="{3D5D6F3A-1FEF-E49A-C83F-ABB151F79B50}"/>
              </a:ext>
            </a:extLst>
          </p:cNvPr>
          <p:cNvSpPr txBox="1"/>
          <p:nvPr/>
        </p:nvSpPr>
        <p:spPr>
          <a:xfrm>
            <a:off x="183308" y="3754903"/>
            <a:ext cx="2058293" cy="738664"/>
          </a:xfrm>
          <a:prstGeom prst="rect">
            <a:avLst/>
          </a:prstGeom>
          <a:solidFill>
            <a:srgbClr val="FFFF00"/>
          </a:solidFill>
          <a:ln>
            <a:solidFill>
              <a:schemeClr val="accent1"/>
            </a:solidFill>
          </a:ln>
        </p:spPr>
        <p:txBody>
          <a:bodyPr wrap="square" rtlCol="0">
            <a:spAutoFit/>
          </a:bodyPr>
          <a:lstStyle/>
          <a:p>
            <a:r>
              <a:rPr lang="en-US" sz="1400" b="1" dirty="0"/>
              <a:t>+S DOTS Output from Shift Reg. &amp; Character Generator</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FED9D8A-7C8D-B1F3-F9DA-B95F3BF99A99}"/>
                  </a:ext>
                </a:extLst>
              </p14:cNvPr>
              <p14:cNvContentPartPr/>
              <p14:nvPr/>
            </p14:nvContentPartPr>
            <p14:xfrm>
              <a:off x="1112848" y="5330737"/>
              <a:ext cx="353520" cy="28800"/>
            </p14:xfrm>
          </p:contentPart>
        </mc:Choice>
        <mc:Fallback xmlns="">
          <p:pic>
            <p:nvPicPr>
              <p:cNvPr id="14" name="Ink 13">
                <a:extLst>
                  <a:ext uri="{FF2B5EF4-FFF2-40B4-BE49-F238E27FC236}">
                    <a16:creationId xmlns:a16="http://schemas.microsoft.com/office/drawing/2014/main" id="{CCB1404A-5CB1-D6E7-5EFE-04A4AB4D8F29}"/>
                  </a:ext>
                </a:extLst>
              </p:cNvPr>
              <p:cNvPicPr/>
              <p:nvPr/>
            </p:nvPicPr>
            <p:blipFill>
              <a:blip r:embed="rId9"/>
              <a:stretch>
                <a:fillRect/>
              </a:stretch>
            </p:blipFill>
            <p:spPr>
              <a:xfrm>
                <a:off x="1076848" y="5259097"/>
                <a:ext cx="4251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1F2CC021-EAA2-D289-461B-488701878317}"/>
                  </a:ext>
                </a:extLst>
              </p14:cNvPr>
              <p14:cNvContentPartPr/>
              <p14:nvPr/>
            </p14:nvContentPartPr>
            <p14:xfrm>
              <a:off x="10161808" y="4639897"/>
              <a:ext cx="792720" cy="9720"/>
            </p14:xfrm>
          </p:contentPart>
        </mc:Choice>
        <mc:Fallback xmlns="">
          <p:pic>
            <p:nvPicPr>
              <p:cNvPr id="15" name="Ink 14">
                <a:extLst>
                  <a:ext uri="{FF2B5EF4-FFF2-40B4-BE49-F238E27FC236}">
                    <a16:creationId xmlns:a16="http://schemas.microsoft.com/office/drawing/2014/main" id="{90EBD530-DDB1-0751-A0B3-68DCD98209FC}"/>
                  </a:ext>
                </a:extLst>
              </p:cNvPr>
              <p:cNvPicPr/>
              <p:nvPr/>
            </p:nvPicPr>
            <p:blipFill>
              <a:blip r:embed="rId11"/>
              <a:stretch>
                <a:fillRect/>
              </a:stretch>
            </p:blipFill>
            <p:spPr>
              <a:xfrm>
                <a:off x="10126168" y="4568257"/>
                <a:ext cx="864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F02CF875-1CDF-9C8E-4051-FC74D374CFFE}"/>
                  </a:ext>
                </a:extLst>
              </p14:cNvPr>
              <p14:cNvContentPartPr/>
              <p14:nvPr/>
            </p14:nvContentPartPr>
            <p14:xfrm>
              <a:off x="10161808" y="4183417"/>
              <a:ext cx="884520" cy="360"/>
            </p14:xfrm>
          </p:contentPart>
        </mc:Choice>
        <mc:Fallback xmlns="">
          <p:pic>
            <p:nvPicPr>
              <p:cNvPr id="16" name="Ink 15">
                <a:extLst>
                  <a:ext uri="{FF2B5EF4-FFF2-40B4-BE49-F238E27FC236}">
                    <a16:creationId xmlns:a16="http://schemas.microsoft.com/office/drawing/2014/main" id="{CF0C083F-886E-0BC6-500B-A6943B401234}"/>
                  </a:ext>
                </a:extLst>
              </p:cNvPr>
              <p:cNvPicPr/>
              <p:nvPr/>
            </p:nvPicPr>
            <p:blipFill>
              <a:blip r:embed="rId13"/>
              <a:stretch>
                <a:fillRect/>
              </a:stretch>
            </p:blipFill>
            <p:spPr>
              <a:xfrm>
                <a:off x="10126168" y="4111777"/>
                <a:ext cx="956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4C8847F4-8F73-1EE1-B702-F8C88D171C59}"/>
                  </a:ext>
                </a:extLst>
              </p14:cNvPr>
              <p14:cNvContentPartPr/>
              <p14:nvPr/>
            </p14:nvContentPartPr>
            <p14:xfrm>
              <a:off x="10153168" y="2906857"/>
              <a:ext cx="637920" cy="17640"/>
            </p14:xfrm>
          </p:contentPart>
        </mc:Choice>
        <mc:Fallback xmlns="">
          <p:pic>
            <p:nvPicPr>
              <p:cNvPr id="17" name="Ink 16">
                <a:extLst>
                  <a:ext uri="{FF2B5EF4-FFF2-40B4-BE49-F238E27FC236}">
                    <a16:creationId xmlns:a16="http://schemas.microsoft.com/office/drawing/2014/main" id="{D16CF094-62AF-EE9B-499A-957DAC6BF741}"/>
                  </a:ext>
                </a:extLst>
              </p:cNvPr>
              <p:cNvPicPr/>
              <p:nvPr/>
            </p:nvPicPr>
            <p:blipFill>
              <a:blip r:embed="rId15"/>
              <a:stretch>
                <a:fillRect/>
              </a:stretch>
            </p:blipFill>
            <p:spPr>
              <a:xfrm>
                <a:off x="10117168" y="2834857"/>
                <a:ext cx="709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5A6FD30D-2930-F343-FF60-1A86092D4BF8}"/>
                  </a:ext>
                </a:extLst>
              </p14:cNvPr>
              <p14:cNvContentPartPr/>
              <p14:nvPr/>
            </p14:nvContentPartPr>
            <p14:xfrm>
              <a:off x="10213288" y="3018817"/>
              <a:ext cx="315720" cy="360"/>
            </p14:xfrm>
          </p:contentPart>
        </mc:Choice>
        <mc:Fallback xmlns="">
          <p:pic>
            <p:nvPicPr>
              <p:cNvPr id="18" name="Ink 17">
                <a:extLst>
                  <a:ext uri="{FF2B5EF4-FFF2-40B4-BE49-F238E27FC236}">
                    <a16:creationId xmlns:a16="http://schemas.microsoft.com/office/drawing/2014/main" id="{8A246B81-23AB-E88C-0DF5-EF345EFDBDE9}"/>
                  </a:ext>
                </a:extLst>
              </p:cNvPr>
              <p:cNvPicPr/>
              <p:nvPr/>
            </p:nvPicPr>
            <p:blipFill>
              <a:blip r:embed="rId17"/>
              <a:stretch>
                <a:fillRect/>
              </a:stretch>
            </p:blipFill>
            <p:spPr>
              <a:xfrm>
                <a:off x="10177648" y="2947177"/>
                <a:ext cx="387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9A71E94-018B-AB14-9BA5-FC3AE28B6094}"/>
                  </a:ext>
                </a:extLst>
              </p14:cNvPr>
              <p14:cNvContentPartPr/>
              <p14:nvPr/>
            </p14:nvContentPartPr>
            <p14:xfrm>
              <a:off x="10127248" y="1966537"/>
              <a:ext cx="197640" cy="360"/>
            </p14:xfrm>
          </p:contentPart>
        </mc:Choice>
        <mc:Fallback xmlns="">
          <p:pic>
            <p:nvPicPr>
              <p:cNvPr id="19" name="Ink 18">
                <a:extLst>
                  <a:ext uri="{FF2B5EF4-FFF2-40B4-BE49-F238E27FC236}">
                    <a16:creationId xmlns:a16="http://schemas.microsoft.com/office/drawing/2014/main" id="{2B08C3CD-FC7D-23CD-08CD-61688C76446C}"/>
                  </a:ext>
                </a:extLst>
              </p:cNvPr>
              <p:cNvPicPr/>
              <p:nvPr/>
            </p:nvPicPr>
            <p:blipFill>
              <a:blip r:embed="rId19"/>
              <a:stretch>
                <a:fillRect/>
              </a:stretch>
            </p:blipFill>
            <p:spPr>
              <a:xfrm>
                <a:off x="10091608" y="189453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8C4DA0BB-9DF9-09C6-C02B-CC228F25A795}"/>
                  </a:ext>
                </a:extLst>
              </p14:cNvPr>
              <p14:cNvContentPartPr/>
              <p14:nvPr/>
            </p14:nvContentPartPr>
            <p14:xfrm>
              <a:off x="10135888" y="767737"/>
              <a:ext cx="228960" cy="12240"/>
            </p14:xfrm>
          </p:contentPart>
        </mc:Choice>
        <mc:Fallback xmlns="">
          <p:pic>
            <p:nvPicPr>
              <p:cNvPr id="20" name="Ink 19">
                <a:extLst>
                  <a:ext uri="{FF2B5EF4-FFF2-40B4-BE49-F238E27FC236}">
                    <a16:creationId xmlns:a16="http://schemas.microsoft.com/office/drawing/2014/main" id="{8A03DC14-AFB0-A9A0-FC99-8BE73F214711}"/>
                  </a:ext>
                </a:extLst>
              </p:cNvPr>
              <p:cNvPicPr/>
              <p:nvPr/>
            </p:nvPicPr>
            <p:blipFill>
              <a:blip r:embed="rId21"/>
              <a:stretch>
                <a:fillRect/>
              </a:stretch>
            </p:blipFill>
            <p:spPr>
              <a:xfrm>
                <a:off x="10099888" y="695737"/>
                <a:ext cx="30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 name="Ink 1">
                <a:extLst>
                  <a:ext uri="{FF2B5EF4-FFF2-40B4-BE49-F238E27FC236}">
                    <a16:creationId xmlns:a16="http://schemas.microsoft.com/office/drawing/2014/main" id="{0CF42690-E088-598D-D78C-8684F8B9C5B9}"/>
                  </a:ext>
                </a:extLst>
              </p14:cNvPr>
              <p14:cNvContentPartPr/>
              <p14:nvPr/>
            </p14:nvContentPartPr>
            <p14:xfrm>
              <a:off x="7323568" y="4010977"/>
              <a:ext cx="360" cy="360"/>
            </p14:xfrm>
          </p:contentPart>
        </mc:Choice>
        <mc:Fallback xmlns="">
          <p:pic>
            <p:nvPicPr>
              <p:cNvPr id="2" name="Ink 1">
                <a:extLst>
                  <a:ext uri="{FF2B5EF4-FFF2-40B4-BE49-F238E27FC236}">
                    <a16:creationId xmlns:a16="http://schemas.microsoft.com/office/drawing/2014/main" id="{3DD0AAF7-F46D-6BFB-5685-DB3BE74A647F}"/>
                  </a:ext>
                </a:extLst>
              </p:cNvPr>
              <p:cNvPicPr/>
              <p:nvPr/>
            </p:nvPicPr>
            <p:blipFill>
              <a:blip r:embed="rId23"/>
              <a:stretch>
                <a:fillRect/>
              </a:stretch>
            </p:blipFill>
            <p:spPr>
              <a:xfrm>
                <a:off x="7287928" y="393933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 name="Ink 2">
                <a:extLst>
                  <a:ext uri="{FF2B5EF4-FFF2-40B4-BE49-F238E27FC236}">
                    <a16:creationId xmlns:a16="http://schemas.microsoft.com/office/drawing/2014/main" id="{6ACB573D-067B-6583-CF44-485EEF8FC508}"/>
                  </a:ext>
                </a:extLst>
              </p14:cNvPr>
              <p14:cNvContentPartPr/>
              <p14:nvPr/>
            </p14:nvContentPartPr>
            <p14:xfrm>
              <a:off x="6763048" y="3993697"/>
              <a:ext cx="360" cy="360"/>
            </p14:xfrm>
          </p:contentPart>
        </mc:Choice>
        <mc:Fallback xmlns="">
          <p:pic>
            <p:nvPicPr>
              <p:cNvPr id="3" name="Ink 2">
                <a:extLst>
                  <a:ext uri="{FF2B5EF4-FFF2-40B4-BE49-F238E27FC236}">
                    <a16:creationId xmlns:a16="http://schemas.microsoft.com/office/drawing/2014/main" id="{14793BF5-3F98-DDE4-8157-F7A10FC21407}"/>
                  </a:ext>
                </a:extLst>
              </p:cNvPr>
              <p:cNvPicPr/>
              <p:nvPr/>
            </p:nvPicPr>
            <p:blipFill>
              <a:blip r:embed="rId23"/>
              <a:stretch>
                <a:fillRect/>
              </a:stretch>
            </p:blipFill>
            <p:spPr>
              <a:xfrm>
                <a:off x="6727048" y="3922057"/>
                <a:ext cx="72000" cy="144000"/>
              </a:xfrm>
              <a:prstGeom prst="rect">
                <a:avLst/>
              </a:prstGeom>
            </p:spPr>
          </p:pic>
        </mc:Fallback>
      </mc:AlternateContent>
      <p:sp>
        <p:nvSpPr>
          <p:cNvPr id="4" name="TextBox 3">
            <a:extLst>
              <a:ext uri="{FF2B5EF4-FFF2-40B4-BE49-F238E27FC236}">
                <a16:creationId xmlns:a16="http://schemas.microsoft.com/office/drawing/2014/main" id="{8B791D10-9195-C94F-143E-22D2C4DB2D09}"/>
              </a:ext>
            </a:extLst>
          </p:cNvPr>
          <p:cNvSpPr txBox="1"/>
          <p:nvPr/>
        </p:nvSpPr>
        <p:spPr>
          <a:xfrm>
            <a:off x="5961970" y="5950465"/>
            <a:ext cx="2006258" cy="276999"/>
          </a:xfrm>
          <a:prstGeom prst="rect">
            <a:avLst/>
          </a:prstGeom>
          <a:solidFill>
            <a:srgbClr val="FFFF00"/>
          </a:solidFill>
          <a:ln>
            <a:solidFill>
              <a:schemeClr val="accent1"/>
            </a:solidFill>
          </a:ln>
        </p:spPr>
        <p:txBody>
          <a:bodyPr wrap="square" rtlCol="0">
            <a:spAutoFit/>
          </a:bodyPr>
          <a:lstStyle/>
          <a:p>
            <a:r>
              <a:rPr lang="en-US" sz="1200" b="1" dirty="0"/>
              <a:t>Underline F001 &amp; row 12</a:t>
            </a:r>
          </a:p>
        </p:txBody>
      </p:sp>
      <p:sp>
        <p:nvSpPr>
          <p:cNvPr id="21" name="TextBox 20">
            <a:extLst>
              <a:ext uri="{FF2B5EF4-FFF2-40B4-BE49-F238E27FC236}">
                <a16:creationId xmlns:a16="http://schemas.microsoft.com/office/drawing/2014/main" id="{42655097-C908-453E-7ED5-E40F12741542}"/>
              </a:ext>
            </a:extLst>
          </p:cNvPr>
          <p:cNvSpPr txBox="1"/>
          <p:nvPr/>
        </p:nvSpPr>
        <p:spPr>
          <a:xfrm>
            <a:off x="3791248" y="3429812"/>
            <a:ext cx="1603494" cy="276999"/>
          </a:xfrm>
          <a:prstGeom prst="rect">
            <a:avLst/>
          </a:prstGeom>
          <a:solidFill>
            <a:srgbClr val="FFFF00"/>
          </a:solidFill>
          <a:ln>
            <a:solidFill>
              <a:schemeClr val="accent1"/>
            </a:solidFill>
          </a:ln>
        </p:spPr>
        <p:txBody>
          <a:bodyPr wrap="square" rtlCol="0">
            <a:spAutoFit/>
          </a:bodyPr>
          <a:lstStyle/>
          <a:p>
            <a:r>
              <a:rPr lang="en-US" sz="1200" b="1" dirty="0"/>
              <a:t>Fore </a:t>
            </a:r>
            <a:r>
              <a:rPr lang="en-US" sz="1200" b="1" dirty="0" err="1"/>
              <a:t>Att</a:t>
            </a:r>
            <a:r>
              <a:rPr lang="en-US" sz="1200" b="1" dirty="0"/>
              <a:t> at2,at1,at0</a:t>
            </a:r>
          </a:p>
        </p:txBody>
      </p:sp>
      <p:sp>
        <p:nvSpPr>
          <p:cNvPr id="22" name="TextBox 21">
            <a:extLst>
              <a:ext uri="{FF2B5EF4-FFF2-40B4-BE49-F238E27FC236}">
                <a16:creationId xmlns:a16="http://schemas.microsoft.com/office/drawing/2014/main" id="{040D124D-68EA-F3E9-9663-464127EC6878}"/>
              </a:ext>
            </a:extLst>
          </p:cNvPr>
          <p:cNvSpPr txBox="1"/>
          <p:nvPr/>
        </p:nvSpPr>
        <p:spPr>
          <a:xfrm>
            <a:off x="3127150" y="5353444"/>
            <a:ext cx="1727139" cy="276999"/>
          </a:xfrm>
          <a:prstGeom prst="rect">
            <a:avLst/>
          </a:prstGeom>
          <a:solidFill>
            <a:srgbClr val="FFFF00"/>
          </a:solidFill>
          <a:ln>
            <a:solidFill>
              <a:schemeClr val="accent1"/>
            </a:solidFill>
          </a:ln>
        </p:spPr>
        <p:txBody>
          <a:bodyPr wrap="square" rtlCol="0">
            <a:spAutoFit/>
          </a:bodyPr>
          <a:lstStyle/>
          <a:p>
            <a:r>
              <a:rPr lang="en-US" sz="1200" b="1" dirty="0"/>
              <a:t>Back </a:t>
            </a:r>
            <a:r>
              <a:rPr lang="en-US" sz="1200" b="1" dirty="0" err="1"/>
              <a:t>Att</a:t>
            </a:r>
            <a:r>
              <a:rPr lang="en-US" sz="1200" b="1" dirty="0"/>
              <a:t> at6,at5,at4</a:t>
            </a:r>
          </a:p>
        </p:txBody>
      </p:sp>
      <p:pic>
        <p:nvPicPr>
          <p:cNvPr id="24" name="Picture 23">
            <a:extLst>
              <a:ext uri="{FF2B5EF4-FFF2-40B4-BE49-F238E27FC236}">
                <a16:creationId xmlns:a16="http://schemas.microsoft.com/office/drawing/2014/main" id="{FDBC90D0-FA8D-AC82-12AA-BD8DC48A47B6}"/>
              </a:ext>
            </a:extLst>
          </p:cNvPr>
          <p:cNvPicPr>
            <a:picLocks noChangeAspect="1"/>
          </p:cNvPicPr>
          <p:nvPr/>
        </p:nvPicPr>
        <p:blipFill>
          <a:blip r:embed="rId25"/>
          <a:stretch>
            <a:fillRect/>
          </a:stretch>
        </p:blipFill>
        <p:spPr>
          <a:xfrm>
            <a:off x="8457368" y="6022762"/>
            <a:ext cx="3408879" cy="793297"/>
          </a:xfrm>
          <a:prstGeom prst="rect">
            <a:avLst/>
          </a:prstGeom>
        </p:spPr>
      </p:pic>
      <p:sp>
        <p:nvSpPr>
          <p:cNvPr id="25" name="TextBox 24">
            <a:extLst>
              <a:ext uri="{FF2B5EF4-FFF2-40B4-BE49-F238E27FC236}">
                <a16:creationId xmlns:a16="http://schemas.microsoft.com/office/drawing/2014/main" id="{FD60A230-3D29-A5CF-C128-BEE2B0F1B8B8}"/>
              </a:ext>
            </a:extLst>
          </p:cNvPr>
          <p:cNvSpPr txBox="1"/>
          <p:nvPr/>
        </p:nvSpPr>
        <p:spPr>
          <a:xfrm>
            <a:off x="5810085" y="4498746"/>
            <a:ext cx="1832293" cy="461665"/>
          </a:xfrm>
          <a:prstGeom prst="rect">
            <a:avLst/>
          </a:prstGeom>
          <a:solidFill>
            <a:srgbClr val="FFFF00"/>
          </a:solidFill>
          <a:ln>
            <a:solidFill>
              <a:schemeClr val="accent1"/>
            </a:solidFill>
          </a:ln>
        </p:spPr>
        <p:txBody>
          <a:bodyPr wrap="square" rtlCol="0">
            <a:spAutoFit/>
          </a:bodyPr>
          <a:lstStyle/>
          <a:p>
            <a:r>
              <a:rPr lang="en-US" sz="1200" b="1" dirty="0"/>
              <a:t>F0,B0 Non-display</a:t>
            </a:r>
          </a:p>
          <a:p>
            <a:r>
              <a:rPr lang="en-US" sz="1200" b="1" dirty="0"/>
              <a:t>F0,B111 Reverse Video</a:t>
            </a:r>
          </a:p>
        </p:txBody>
      </p:sp>
      <p:sp>
        <p:nvSpPr>
          <p:cNvPr id="26" name="TextBox 25">
            <a:extLst>
              <a:ext uri="{FF2B5EF4-FFF2-40B4-BE49-F238E27FC236}">
                <a16:creationId xmlns:a16="http://schemas.microsoft.com/office/drawing/2014/main" id="{F05780ED-C9CC-3205-BBDB-A28E431190E7}"/>
              </a:ext>
            </a:extLst>
          </p:cNvPr>
          <p:cNvSpPr txBox="1"/>
          <p:nvPr/>
        </p:nvSpPr>
        <p:spPr>
          <a:xfrm>
            <a:off x="6459785" y="2220754"/>
            <a:ext cx="1027583" cy="276999"/>
          </a:xfrm>
          <a:prstGeom prst="rect">
            <a:avLst/>
          </a:prstGeom>
          <a:solidFill>
            <a:srgbClr val="FFFF00"/>
          </a:solidFill>
          <a:ln>
            <a:solidFill>
              <a:schemeClr val="accent1"/>
            </a:solidFill>
          </a:ln>
        </p:spPr>
        <p:txBody>
          <a:bodyPr wrap="square" rtlCol="0">
            <a:spAutoFit/>
          </a:bodyPr>
          <a:lstStyle/>
          <a:p>
            <a:r>
              <a:rPr lang="en-US" sz="1200" b="1" dirty="0"/>
              <a:t>At7 Blink</a:t>
            </a:r>
          </a:p>
        </p:txBody>
      </p:sp>
      <p:sp>
        <p:nvSpPr>
          <p:cNvPr id="27" name="TextBox 26">
            <a:extLst>
              <a:ext uri="{FF2B5EF4-FFF2-40B4-BE49-F238E27FC236}">
                <a16:creationId xmlns:a16="http://schemas.microsoft.com/office/drawing/2014/main" id="{111C9680-ABFB-3887-CB22-AF9A052BB7C1}"/>
              </a:ext>
            </a:extLst>
          </p:cNvPr>
          <p:cNvSpPr txBox="1"/>
          <p:nvPr/>
        </p:nvSpPr>
        <p:spPr>
          <a:xfrm>
            <a:off x="8290940" y="1625956"/>
            <a:ext cx="2042336" cy="276999"/>
          </a:xfrm>
          <a:prstGeom prst="rect">
            <a:avLst/>
          </a:prstGeom>
          <a:solidFill>
            <a:srgbClr val="FFFF00"/>
          </a:solidFill>
          <a:ln>
            <a:solidFill>
              <a:schemeClr val="accent1"/>
            </a:solidFill>
          </a:ln>
        </p:spPr>
        <p:txBody>
          <a:bodyPr wrap="square" rtlCol="0">
            <a:spAutoFit/>
          </a:bodyPr>
          <a:lstStyle/>
          <a:p>
            <a:r>
              <a:rPr lang="en-US" sz="1200" b="1" dirty="0"/>
              <a:t>At3 Intensity Foreground</a:t>
            </a:r>
          </a:p>
        </p:txBody>
      </p:sp>
      <p:sp>
        <p:nvSpPr>
          <p:cNvPr id="28" name="TextBox 27">
            <a:extLst>
              <a:ext uri="{FF2B5EF4-FFF2-40B4-BE49-F238E27FC236}">
                <a16:creationId xmlns:a16="http://schemas.microsoft.com/office/drawing/2014/main" id="{1A65110E-58AA-A040-D1BD-22F85EB470D2}"/>
              </a:ext>
            </a:extLst>
          </p:cNvPr>
          <p:cNvSpPr txBox="1"/>
          <p:nvPr/>
        </p:nvSpPr>
        <p:spPr>
          <a:xfrm>
            <a:off x="7263210" y="484146"/>
            <a:ext cx="2101507" cy="461665"/>
          </a:xfrm>
          <a:prstGeom prst="rect">
            <a:avLst/>
          </a:prstGeom>
          <a:solidFill>
            <a:srgbClr val="FFFF00"/>
          </a:solidFill>
          <a:ln>
            <a:solidFill>
              <a:schemeClr val="accent1"/>
            </a:solidFill>
          </a:ln>
        </p:spPr>
        <p:txBody>
          <a:bodyPr wrap="square" rtlCol="0">
            <a:spAutoFit/>
          </a:bodyPr>
          <a:lstStyle/>
          <a:p>
            <a:r>
              <a:rPr lang="en-US" sz="1200" b="1" dirty="0"/>
              <a:t>At7 Intensity Background,</a:t>
            </a:r>
          </a:p>
          <a:p>
            <a:r>
              <a:rPr lang="en-US" sz="1200" b="1" dirty="0"/>
              <a:t>Blink Disable</a:t>
            </a:r>
          </a:p>
        </p:txBody>
      </p:sp>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4E0AD9E7-3D11-92C1-6C64-93782D152184}"/>
                  </a:ext>
                </a:extLst>
              </p14:cNvPr>
              <p14:cNvContentPartPr/>
              <p14:nvPr/>
            </p14:nvContentPartPr>
            <p14:xfrm>
              <a:off x="1345408" y="5753737"/>
              <a:ext cx="360" cy="344880"/>
            </p14:xfrm>
          </p:contentPart>
        </mc:Choice>
        <mc:Fallback xmlns="">
          <p:pic>
            <p:nvPicPr>
              <p:cNvPr id="23" name="Ink 22">
                <a:extLst>
                  <a:ext uri="{FF2B5EF4-FFF2-40B4-BE49-F238E27FC236}">
                    <a16:creationId xmlns:a16="http://schemas.microsoft.com/office/drawing/2014/main" id="{AB9CBE7A-B298-8A06-C69B-0C9FFB61B901}"/>
                  </a:ext>
                </a:extLst>
              </p:cNvPr>
              <p:cNvPicPr/>
              <p:nvPr/>
            </p:nvPicPr>
            <p:blipFill>
              <a:blip r:embed="rId27"/>
              <a:stretch>
                <a:fillRect/>
              </a:stretch>
            </p:blipFill>
            <p:spPr>
              <a:xfrm>
                <a:off x="1309768" y="5682097"/>
                <a:ext cx="7200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B4080CCD-45E1-0A1F-8A2C-5562114DAE6C}"/>
                  </a:ext>
                </a:extLst>
              </p14:cNvPr>
              <p14:cNvContentPartPr/>
              <p14:nvPr/>
            </p14:nvContentPartPr>
            <p14:xfrm>
              <a:off x="1414528" y="5736457"/>
              <a:ext cx="9360" cy="396360"/>
            </p14:xfrm>
          </p:contentPart>
        </mc:Choice>
        <mc:Fallback xmlns="">
          <p:pic>
            <p:nvPicPr>
              <p:cNvPr id="29" name="Ink 28">
                <a:extLst>
                  <a:ext uri="{FF2B5EF4-FFF2-40B4-BE49-F238E27FC236}">
                    <a16:creationId xmlns:a16="http://schemas.microsoft.com/office/drawing/2014/main" id="{539AD394-63E3-B1D3-6D29-68DD5487B0BF}"/>
                  </a:ext>
                </a:extLst>
              </p:cNvPr>
              <p:cNvPicPr/>
              <p:nvPr/>
            </p:nvPicPr>
            <p:blipFill>
              <a:blip r:embed="rId29"/>
              <a:stretch>
                <a:fillRect/>
              </a:stretch>
            </p:blipFill>
            <p:spPr>
              <a:xfrm>
                <a:off x="1378528" y="5664817"/>
                <a:ext cx="8100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34D82E59-31C7-CC03-D196-620FAB2621FE}"/>
                  </a:ext>
                </a:extLst>
              </p14:cNvPr>
              <p14:cNvContentPartPr/>
              <p14:nvPr/>
            </p14:nvContentPartPr>
            <p14:xfrm>
              <a:off x="1112848" y="5598217"/>
              <a:ext cx="353160" cy="10080"/>
            </p14:xfrm>
          </p:contentPart>
        </mc:Choice>
        <mc:Fallback xmlns="">
          <p:pic>
            <p:nvPicPr>
              <p:cNvPr id="30" name="Ink 29">
                <a:extLst>
                  <a:ext uri="{FF2B5EF4-FFF2-40B4-BE49-F238E27FC236}">
                    <a16:creationId xmlns:a16="http://schemas.microsoft.com/office/drawing/2014/main" id="{1DA6DEED-A98B-2BAA-F7D1-890C71699432}"/>
                  </a:ext>
                </a:extLst>
              </p:cNvPr>
              <p:cNvPicPr/>
              <p:nvPr/>
            </p:nvPicPr>
            <p:blipFill>
              <a:blip r:embed="rId31"/>
              <a:stretch>
                <a:fillRect/>
              </a:stretch>
            </p:blipFill>
            <p:spPr>
              <a:xfrm>
                <a:off x="1076848" y="5526577"/>
                <a:ext cx="424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435EABA4-B2E3-0351-9B03-94B0C6FF52FA}"/>
                  </a:ext>
                </a:extLst>
              </p14:cNvPr>
              <p14:cNvContentPartPr/>
              <p14:nvPr/>
            </p14:nvContentPartPr>
            <p14:xfrm>
              <a:off x="5391448" y="5607217"/>
              <a:ext cx="360" cy="360"/>
            </p14:xfrm>
          </p:contentPart>
        </mc:Choice>
        <mc:Fallback xmlns="">
          <p:pic>
            <p:nvPicPr>
              <p:cNvPr id="31" name="Ink 30">
                <a:extLst>
                  <a:ext uri="{FF2B5EF4-FFF2-40B4-BE49-F238E27FC236}">
                    <a16:creationId xmlns:a16="http://schemas.microsoft.com/office/drawing/2014/main" id="{76B51AC7-CB2C-EECC-01C4-AD980E76A7BB}"/>
                  </a:ext>
                </a:extLst>
              </p:cNvPr>
              <p:cNvPicPr/>
              <p:nvPr/>
            </p:nvPicPr>
            <p:blipFill>
              <a:blip r:embed="rId33"/>
              <a:stretch>
                <a:fillRect/>
              </a:stretch>
            </p:blipFill>
            <p:spPr>
              <a:xfrm>
                <a:off x="5355448" y="55352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8CB06209-E4B7-5BC1-2208-E908916CB25A}"/>
                  </a:ext>
                </a:extLst>
              </p14:cNvPr>
              <p14:cNvContentPartPr/>
              <p14:nvPr/>
            </p14:nvContentPartPr>
            <p14:xfrm>
              <a:off x="5520688" y="5615497"/>
              <a:ext cx="360" cy="360"/>
            </p14:xfrm>
          </p:contentPart>
        </mc:Choice>
        <mc:Fallback xmlns="">
          <p:pic>
            <p:nvPicPr>
              <p:cNvPr id="32" name="Ink 31">
                <a:extLst>
                  <a:ext uri="{FF2B5EF4-FFF2-40B4-BE49-F238E27FC236}">
                    <a16:creationId xmlns:a16="http://schemas.microsoft.com/office/drawing/2014/main" id="{175A71A5-8495-145F-725C-23E8EE473A01}"/>
                  </a:ext>
                </a:extLst>
              </p:cNvPr>
              <p:cNvPicPr/>
              <p:nvPr/>
            </p:nvPicPr>
            <p:blipFill>
              <a:blip r:embed="rId33"/>
              <a:stretch>
                <a:fillRect/>
              </a:stretch>
            </p:blipFill>
            <p:spPr>
              <a:xfrm>
                <a:off x="548504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7EED359B-0B1D-D5E3-F319-E9A61692009C}"/>
                  </a:ext>
                </a:extLst>
              </p14:cNvPr>
              <p14:cNvContentPartPr/>
              <p14:nvPr/>
            </p14:nvContentPartPr>
            <p14:xfrm>
              <a:off x="5486128" y="5615497"/>
              <a:ext cx="360" cy="360"/>
            </p14:xfrm>
          </p:contentPart>
        </mc:Choice>
        <mc:Fallback xmlns="">
          <p:pic>
            <p:nvPicPr>
              <p:cNvPr id="33" name="Ink 32">
                <a:extLst>
                  <a:ext uri="{FF2B5EF4-FFF2-40B4-BE49-F238E27FC236}">
                    <a16:creationId xmlns:a16="http://schemas.microsoft.com/office/drawing/2014/main" id="{09B9E8B7-1BBB-33F0-36A5-585C79BD07DA}"/>
                  </a:ext>
                </a:extLst>
              </p:cNvPr>
              <p:cNvPicPr/>
              <p:nvPr/>
            </p:nvPicPr>
            <p:blipFill>
              <a:blip r:embed="rId33"/>
              <a:stretch>
                <a:fillRect/>
              </a:stretch>
            </p:blipFill>
            <p:spPr>
              <a:xfrm>
                <a:off x="5450488" y="554385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Ink 33">
                <a:extLst>
                  <a:ext uri="{FF2B5EF4-FFF2-40B4-BE49-F238E27FC236}">
                    <a16:creationId xmlns:a16="http://schemas.microsoft.com/office/drawing/2014/main" id="{0170369C-B84A-27D5-4F26-66C59070FF07}"/>
                  </a:ext>
                </a:extLst>
              </p14:cNvPr>
              <p14:cNvContentPartPr/>
              <p14:nvPr/>
            </p14:nvContentPartPr>
            <p14:xfrm>
              <a:off x="1310488" y="1587097"/>
              <a:ext cx="71640" cy="893520"/>
            </p14:xfrm>
          </p:contentPart>
        </mc:Choice>
        <mc:Fallback xmlns="">
          <p:pic>
            <p:nvPicPr>
              <p:cNvPr id="34" name="Ink 33">
                <a:extLst>
                  <a:ext uri="{FF2B5EF4-FFF2-40B4-BE49-F238E27FC236}">
                    <a16:creationId xmlns:a16="http://schemas.microsoft.com/office/drawing/2014/main" id="{18540B20-153D-8990-52E6-32A934C76153}"/>
                  </a:ext>
                </a:extLst>
              </p:cNvPr>
              <p:cNvPicPr/>
              <p:nvPr/>
            </p:nvPicPr>
            <p:blipFill>
              <a:blip r:embed="rId37"/>
              <a:stretch>
                <a:fillRect/>
              </a:stretch>
            </p:blipFill>
            <p:spPr>
              <a:xfrm>
                <a:off x="1274488" y="1515097"/>
                <a:ext cx="143280" cy="1037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Ink 34">
                <a:extLst>
                  <a:ext uri="{FF2B5EF4-FFF2-40B4-BE49-F238E27FC236}">
                    <a16:creationId xmlns:a16="http://schemas.microsoft.com/office/drawing/2014/main" id="{6E83BD21-5A2C-020B-C9B4-E3E035172501}"/>
                  </a:ext>
                </a:extLst>
              </p14:cNvPr>
              <p14:cNvContentPartPr/>
              <p14:nvPr/>
            </p14:nvContentPartPr>
            <p14:xfrm>
              <a:off x="1328488" y="1564417"/>
              <a:ext cx="112680" cy="887040"/>
            </p14:xfrm>
          </p:contentPart>
        </mc:Choice>
        <mc:Fallback xmlns="">
          <p:pic>
            <p:nvPicPr>
              <p:cNvPr id="35" name="Ink 34">
                <a:extLst>
                  <a:ext uri="{FF2B5EF4-FFF2-40B4-BE49-F238E27FC236}">
                    <a16:creationId xmlns:a16="http://schemas.microsoft.com/office/drawing/2014/main" id="{97836A8E-D8E3-4882-0F8C-1B9BA9DCD1F2}"/>
                  </a:ext>
                </a:extLst>
              </p:cNvPr>
              <p:cNvPicPr/>
              <p:nvPr/>
            </p:nvPicPr>
            <p:blipFill>
              <a:blip r:embed="rId39"/>
              <a:stretch>
                <a:fillRect/>
              </a:stretch>
            </p:blipFill>
            <p:spPr>
              <a:xfrm>
                <a:off x="1292488" y="1492417"/>
                <a:ext cx="184320" cy="103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7FFAFFE0-7D68-7234-836F-0F4D92656C8C}"/>
                  </a:ext>
                </a:extLst>
              </p14:cNvPr>
              <p14:cNvContentPartPr/>
              <p14:nvPr/>
            </p14:nvContentPartPr>
            <p14:xfrm>
              <a:off x="1259368" y="2682577"/>
              <a:ext cx="223560" cy="360"/>
            </p14:xfrm>
          </p:contentPart>
        </mc:Choice>
        <mc:Fallback xmlns="">
          <p:pic>
            <p:nvPicPr>
              <p:cNvPr id="36" name="Ink 35">
                <a:extLst>
                  <a:ext uri="{FF2B5EF4-FFF2-40B4-BE49-F238E27FC236}">
                    <a16:creationId xmlns:a16="http://schemas.microsoft.com/office/drawing/2014/main" id="{30348EF3-24DE-027B-B901-A24C54441CA2}"/>
                  </a:ext>
                </a:extLst>
              </p:cNvPr>
              <p:cNvPicPr/>
              <p:nvPr/>
            </p:nvPicPr>
            <p:blipFill>
              <a:blip r:embed="rId41"/>
              <a:stretch>
                <a:fillRect/>
              </a:stretch>
            </p:blipFill>
            <p:spPr>
              <a:xfrm>
                <a:off x="1223728" y="2610577"/>
                <a:ext cx="29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21A1BC13-6CA8-882D-B687-5B3828BA2503}"/>
                  </a:ext>
                </a:extLst>
              </p14:cNvPr>
              <p14:cNvContentPartPr/>
              <p14:nvPr/>
            </p14:nvContentPartPr>
            <p14:xfrm>
              <a:off x="2630608" y="59617"/>
              <a:ext cx="422280" cy="52920"/>
            </p14:xfrm>
          </p:contentPart>
        </mc:Choice>
        <mc:Fallback xmlns="">
          <p:pic>
            <p:nvPicPr>
              <p:cNvPr id="37" name="Ink 36">
                <a:extLst>
                  <a:ext uri="{FF2B5EF4-FFF2-40B4-BE49-F238E27FC236}">
                    <a16:creationId xmlns:a16="http://schemas.microsoft.com/office/drawing/2014/main" id="{B97F29C3-F942-C0B8-CFE8-64E8A2F70891}"/>
                  </a:ext>
                </a:extLst>
              </p:cNvPr>
              <p:cNvPicPr/>
              <p:nvPr/>
            </p:nvPicPr>
            <p:blipFill>
              <a:blip r:embed="rId43"/>
              <a:stretch>
                <a:fillRect/>
              </a:stretch>
            </p:blipFill>
            <p:spPr>
              <a:xfrm>
                <a:off x="2594968" y="-12383"/>
                <a:ext cx="49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FA92E612-E6DA-485A-FB68-085171B18DF1}"/>
                  </a:ext>
                </a:extLst>
              </p14:cNvPr>
              <p14:cNvContentPartPr/>
              <p14:nvPr/>
            </p14:nvContentPartPr>
            <p14:xfrm>
              <a:off x="3545368" y="103205"/>
              <a:ext cx="491760" cy="10080"/>
            </p14:xfrm>
          </p:contentPart>
        </mc:Choice>
        <mc:Fallback xmlns="">
          <p:pic>
            <p:nvPicPr>
              <p:cNvPr id="38" name="Ink 37">
                <a:extLst>
                  <a:ext uri="{FF2B5EF4-FFF2-40B4-BE49-F238E27FC236}">
                    <a16:creationId xmlns:a16="http://schemas.microsoft.com/office/drawing/2014/main" id="{2CCEE657-06F4-B57C-58CB-1556FA6021F8}"/>
                  </a:ext>
                </a:extLst>
              </p:cNvPr>
              <p:cNvPicPr/>
              <p:nvPr/>
            </p:nvPicPr>
            <p:blipFill>
              <a:blip r:embed="rId45"/>
              <a:stretch>
                <a:fillRect/>
              </a:stretch>
            </p:blipFill>
            <p:spPr>
              <a:xfrm>
                <a:off x="3509368" y="31565"/>
                <a:ext cx="563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AE0673AC-7CA7-D278-36A2-E4551D8E8FF9}"/>
                  </a:ext>
                </a:extLst>
              </p14:cNvPr>
              <p14:cNvContentPartPr/>
              <p14:nvPr/>
            </p14:nvContentPartPr>
            <p14:xfrm>
              <a:off x="1172968" y="206885"/>
              <a:ext cx="309960" cy="360"/>
            </p14:xfrm>
          </p:contentPart>
        </mc:Choice>
        <mc:Fallback xmlns="">
          <p:pic>
            <p:nvPicPr>
              <p:cNvPr id="39" name="Ink 38">
                <a:extLst>
                  <a:ext uri="{FF2B5EF4-FFF2-40B4-BE49-F238E27FC236}">
                    <a16:creationId xmlns:a16="http://schemas.microsoft.com/office/drawing/2014/main" id="{AEF197DC-C554-97EB-D341-04D175E3EA78}"/>
                  </a:ext>
                </a:extLst>
              </p:cNvPr>
              <p:cNvPicPr/>
              <p:nvPr/>
            </p:nvPicPr>
            <p:blipFill>
              <a:blip r:embed="rId47"/>
              <a:stretch>
                <a:fillRect/>
              </a:stretch>
            </p:blipFill>
            <p:spPr>
              <a:xfrm>
                <a:off x="1137328" y="135245"/>
                <a:ext cx="38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DB468FF7-6AE7-ED6E-67C5-70DE5E119AC6}"/>
                  </a:ext>
                </a:extLst>
              </p14:cNvPr>
              <p14:cNvContentPartPr/>
              <p14:nvPr/>
            </p14:nvContentPartPr>
            <p14:xfrm>
              <a:off x="1017808" y="353765"/>
              <a:ext cx="430560" cy="360"/>
            </p14:xfrm>
          </p:contentPart>
        </mc:Choice>
        <mc:Fallback xmlns="">
          <p:pic>
            <p:nvPicPr>
              <p:cNvPr id="40" name="Ink 39">
                <a:extLst>
                  <a:ext uri="{FF2B5EF4-FFF2-40B4-BE49-F238E27FC236}">
                    <a16:creationId xmlns:a16="http://schemas.microsoft.com/office/drawing/2014/main" id="{200C9FEB-99AA-2EC2-FFDD-03B3B76C9C3B}"/>
                  </a:ext>
                </a:extLst>
              </p:cNvPr>
              <p:cNvPicPr/>
              <p:nvPr/>
            </p:nvPicPr>
            <p:blipFill>
              <a:blip r:embed="rId49"/>
              <a:stretch>
                <a:fillRect/>
              </a:stretch>
            </p:blipFill>
            <p:spPr>
              <a:xfrm>
                <a:off x="982168" y="281765"/>
                <a:ext cx="50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CDF3A67A-F370-6368-44BD-EC56D7F8FFF8}"/>
                  </a:ext>
                </a:extLst>
              </p14:cNvPr>
              <p14:cNvContentPartPr/>
              <p14:nvPr/>
            </p14:nvContentPartPr>
            <p14:xfrm>
              <a:off x="3640048" y="534125"/>
              <a:ext cx="612000" cy="10080"/>
            </p14:xfrm>
          </p:contentPart>
        </mc:Choice>
        <mc:Fallback xmlns="">
          <p:pic>
            <p:nvPicPr>
              <p:cNvPr id="41" name="Ink 40">
                <a:extLst>
                  <a:ext uri="{FF2B5EF4-FFF2-40B4-BE49-F238E27FC236}">
                    <a16:creationId xmlns:a16="http://schemas.microsoft.com/office/drawing/2014/main" id="{2C93EE2B-BCDA-A3C8-1FD9-20F7F9CAD84D}"/>
                  </a:ext>
                </a:extLst>
              </p:cNvPr>
              <p:cNvPicPr/>
              <p:nvPr/>
            </p:nvPicPr>
            <p:blipFill>
              <a:blip r:embed="rId51"/>
              <a:stretch>
                <a:fillRect/>
              </a:stretch>
            </p:blipFill>
            <p:spPr>
              <a:xfrm>
                <a:off x="3604408" y="462485"/>
                <a:ext cx="683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Ink 41">
                <a:extLst>
                  <a:ext uri="{FF2B5EF4-FFF2-40B4-BE49-F238E27FC236}">
                    <a16:creationId xmlns:a16="http://schemas.microsoft.com/office/drawing/2014/main" id="{13B14035-7051-224C-8B6C-63AEAF344D31}"/>
                  </a:ext>
                </a:extLst>
              </p14:cNvPr>
              <p14:cNvContentPartPr/>
              <p14:nvPr/>
            </p14:nvContentPartPr>
            <p14:xfrm>
              <a:off x="983248" y="1034885"/>
              <a:ext cx="496800" cy="360"/>
            </p14:xfrm>
          </p:contentPart>
        </mc:Choice>
        <mc:Fallback xmlns="">
          <p:pic>
            <p:nvPicPr>
              <p:cNvPr id="42" name="Ink 41">
                <a:extLst>
                  <a:ext uri="{FF2B5EF4-FFF2-40B4-BE49-F238E27FC236}">
                    <a16:creationId xmlns:a16="http://schemas.microsoft.com/office/drawing/2014/main" id="{30683A67-E712-B661-2A64-98CD5244892C}"/>
                  </a:ext>
                </a:extLst>
              </p:cNvPr>
              <p:cNvPicPr/>
              <p:nvPr/>
            </p:nvPicPr>
            <p:blipFill>
              <a:blip r:embed="rId53"/>
              <a:stretch>
                <a:fillRect/>
              </a:stretch>
            </p:blipFill>
            <p:spPr>
              <a:xfrm>
                <a:off x="947608" y="963245"/>
                <a:ext cx="568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Ink 42">
                <a:extLst>
                  <a:ext uri="{FF2B5EF4-FFF2-40B4-BE49-F238E27FC236}">
                    <a16:creationId xmlns:a16="http://schemas.microsoft.com/office/drawing/2014/main" id="{6B02DEC0-7108-4246-623E-CD07D7FD6D10}"/>
                  </a:ext>
                </a:extLst>
              </p14:cNvPr>
              <p14:cNvContentPartPr/>
              <p14:nvPr/>
            </p14:nvContentPartPr>
            <p14:xfrm>
              <a:off x="931408" y="698645"/>
              <a:ext cx="594720" cy="360"/>
            </p14:xfrm>
          </p:contentPart>
        </mc:Choice>
        <mc:Fallback xmlns="">
          <p:pic>
            <p:nvPicPr>
              <p:cNvPr id="43" name="Ink 42">
                <a:extLst>
                  <a:ext uri="{FF2B5EF4-FFF2-40B4-BE49-F238E27FC236}">
                    <a16:creationId xmlns:a16="http://schemas.microsoft.com/office/drawing/2014/main" id="{04A34FF8-1D4B-6386-D6A2-B5E3198966F4}"/>
                  </a:ext>
                </a:extLst>
              </p:cNvPr>
              <p:cNvPicPr/>
              <p:nvPr/>
            </p:nvPicPr>
            <p:blipFill>
              <a:blip r:embed="rId55"/>
              <a:stretch>
                <a:fillRect/>
              </a:stretch>
            </p:blipFill>
            <p:spPr>
              <a:xfrm>
                <a:off x="895768" y="626645"/>
                <a:ext cx="66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4" name="Ink 43">
                <a:extLst>
                  <a:ext uri="{FF2B5EF4-FFF2-40B4-BE49-F238E27FC236}">
                    <a16:creationId xmlns:a16="http://schemas.microsoft.com/office/drawing/2014/main" id="{6D468333-3281-606B-6505-A9B06FC255CA}"/>
                  </a:ext>
                </a:extLst>
              </p14:cNvPr>
              <p14:cNvContentPartPr/>
              <p14:nvPr/>
            </p14:nvContentPartPr>
            <p14:xfrm>
              <a:off x="923128" y="1199045"/>
              <a:ext cx="516960" cy="360"/>
            </p14:xfrm>
          </p:contentPart>
        </mc:Choice>
        <mc:Fallback xmlns="">
          <p:pic>
            <p:nvPicPr>
              <p:cNvPr id="44" name="Ink 43">
                <a:extLst>
                  <a:ext uri="{FF2B5EF4-FFF2-40B4-BE49-F238E27FC236}">
                    <a16:creationId xmlns:a16="http://schemas.microsoft.com/office/drawing/2014/main" id="{DFCC08E2-D404-8E64-4C36-5FFE3E2590FF}"/>
                  </a:ext>
                </a:extLst>
              </p:cNvPr>
              <p:cNvPicPr/>
              <p:nvPr/>
            </p:nvPicPr>
            <p:blipFill>
              <a:blip r:embed="rId57"/>
              <a:stretch>
                <a:fillRect/>
              </a:stretch>
            </p:blipFill>
            <p:spPr>
              <a:xfrm>
                <a:off x="887128" y="1127045"/>
                <a:ext cx="58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5" name="Ink 44">
                <a:extLst>
                  <a:ext uri="{FF2B5EF4-FFF2-40B4-BE49-F238E27FC236}">
                    <a16:creationId xmlns:a16="http://schemas.microsoft.com/office/drawing/2014/main" id="{DBC65BA6-DE96-E896-C8AC-8376C17753F3}"/>
                  </a:ext>
                </a:extLst>
              </p14:cNvPr>
              <p14:cNvContentPartPr/>
              <p14:nvPr/>
            </p14:nvContentPartPr>
            <p14:xfrm>
              <a:off x="965968" y="1335845"/>
              <a:ext cx="482760" cy="18720"/>
            </p14:xfrm>
          </p:contentPart>
        </mc:Choice>
        <mc:Fallback xmlns="">
          <p:pic>
            <p:nvPicPr>
              <p:cNvPr id="45" name="Ink 44">
                <a:extLst>
                  <a:ext uri="{FF2B5EF4-FFF2-40B4-BE49-F238E27FC236}">
                    <a16:creationId xmlns:a16="http://schemas.microsoft.com/office/drawing/2014/main" id="{6A9DD501-5800-504B-21CA-524AD7DF507C}"/>
                  </a:ext>
                </a:extLst>
              </p:cNvPr>
              <p:cNvPicPr/>
              <p:nvPr/>
            </p:nvPicPr>
            <p:blipFill>
              <a:blip r:embed="rId59"/>
              <a:stretch>
                <a:fillRect/>
              </a:stretch>
            </p:blipFill>
            <p:spPr>
              <a:xfrm>
                <a:off x="930328" y="1264205"/>
                <a:ext cx="5544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a:extLst>
                  <a:ext uri="{FF2B5EF4-FFF2-40B4-BE49-F238E27FC236}">
                    <a16:creationId xmlns:a16="http://schemas.microsoft.com/office/drawing/2014/main" id="{C9CE9970-85DC-73D2-DB54-A0C0EE52390B}"/>
                  </a:ext>
                </a:extLst>
              </p14:cNvPr>
              <p14:cNvContentPartPr/>
              <p14:nvPr/>
            </p14:nvContentPartPr>
            <p14:xfrm>
              <a:off x="1358730" y="3524130"/>
              <a:ext cx="295920" cy="6840"/>
            </p14:xfrm>
          </p:contentPart>
        </mc:Choice>
        <mc:Fallback xmlns="">
          <p:pic>
            <p:nvPicPr>
              <p:cNvPr id="13" name="Ink 12">
                <a:extLst>
                  <a:ext uri="{FF2B5EF4-FFF2-40B4-BE49-F238E27FC236}">
                    <a16:creationId xmlns:a16="http://schemas.microsoft.com/office/drawing/2014/main" id="{3C758109-FF18-D826-4F94-73F472E6EBCA}"/>
                  </a:ext>
                </a:extLst>
              </p:cNvPr>
              <p:cNvPicPr/>
              <p:nvPr/>
            </p:nvPicPr>
            <p:blipFill>
              <a:blip r:embed="rId64"/>
              <a:stretch>
                <a:fillRect/>
              </a:stretch>
            </p:blipFill>
            <p:spPr>
              <a:xfrm>
                <a:off x="1323090" y="3452130"/>
                <a:ext cx="367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DB3101EC-0BD0-87A0-867D-6286BF6D6808}"/>
                  </a:ext>
                </a:extLst>
              </p14:cNvPr>
              <p14:cNvContentPartPr/>
              <p14:nvPr/>
            </p14:nvContentPartPr>
            <p14:xfrm>
              <a:off x="4954851" y="2656166"/>
              <a:ext cx="182160" cy="360"/>
            </p14:xfrm>
          </p:contentPart>
        </mc:Choice>
        <mc:Fallback xmlns="">
          <p:pic>
            <p:nvPicPr>
              <p:cNvPr id="47" name="Ink 46">
                <a:extLst>
                  <a:ext uri="{FF2B5EF4-FFF2-40B4-BE49-F238E27FC236}">
                    <a16:creationId xmlns:a16="http://schemas.microsoft.com/office/drawing/2014/main" id="{253AB1CE-1E2D-596C-634C-747E766A3F89}"/>
                  </a:ext>
                </a:extLst>
              </p:cNvPr>
              <p:cNvPicPr/>
              <p:nvPr/>
            </p:nvPicPr>
            <p:blipFill>
              <a:blip r:embed="rId68"/>
              <a:stretch>
                <a:fillRect/>
              </a:stretch>
            </p:blipFill>
            <p:spPr>
              <a:xfrm>
                <a:off x="4919211" y="2584166"/>
                <a:ext cx="253800" cy="144000"/>
              </a:xfrm>
              <a:prstGeom prst="rect">
                <a:avLst/>
              </a:prstGeom>
            </p:spPr>
          </p:pic>
        </mc:Fallback>
      </mc:AlternateContent>
      <p:sp>
        <p:nvSpPr>
          <p:cNvPr id="48" name="TextBox 47">
            <a:extLst>
              <a:ext uri="{FF2B5EF4-FFF2-40B4-BE49-F238E27FC236}">
                <a16:creationId xmlns:a16="http://schemas.microsoft.com/office/drawing/2014/main" id="{CE2AAB7E-998F-48ED-AC69-70954CB21D86}"/>
              </a:ext>
            </a:extLst>
          </p:cNvPr>
          <p:cNvSpPr txBox="1"/>
          <p:nvPr/>
        </p:nvSpPr>
        <p:spPr>
          <a:xfrm>
            <a:off x="7746208" y="1105296"/>
            <a:ext cx="2725920" cy="461665"/>
          </a:xfrm>
          <a:prstGeom prst="rect">
            <a:avLst/>
          </a:prstGeom>
          <a:solidFill>
            <a:srgbClr val="FFFF00"/>
          </a:solidFill>
          <a:ln>
            <a:solidFill>
              <a:schemeClr val="accent1"/>
            </a:solidFill>
          </a:ln>
        </p:spPr>
        <p:txBody>
          <a:bodyPr wrap="square" rtlCol="0">
            <a:spAutoFit/>
          </a:bodyPr>
          <a:lstStyle/>
          <a:p>
            <a:r>
              <a:rPr lang="en-US" sz="1200" b="1" dirty="0"/>
              <a:t>At7 Blink, Blink Enable, +Blink Chr,</a:t>
            </a:r>
          </a:p>
          <a:p>
            <a:r>
              <a:rPr lang="en-US" sz="1200" b="1" dirty="0"/>
              <a:t>-Cursor</a:t>
            </a:r>
          </a:p>
        </p:txBody>
      </p:sp>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3689BD66-3FD0-630C-9637-634FDC105827}"/>
                  </a:ext>
                </a:extLst>
              </p14:cNvPr>
              <p14:cNvContentPartPr/>
              <p14:nvPr/>
            </p14:nvContentPartPr>
            <p14:xfrm>
              <a:off x="7354428" y="3735335"/>
              <a:ext cx="414000" cy="32760"/>
            </p14:xfrm>
          </p:contentPart>
        </mc:Choice>
        <mc:Fallback xmlns="">
          <p:pic>
            <p:nvPicPr>
              <p:cNvPr id="49" name="Ink 48">
                <a:extLst>
                  <a:ext uri="{FF2B5EF4-FFF2-40B4-BE49-F238E27FC236}">
                    <a16:creationId xmlns:a16="http://schemas.microsoft.com/office/drawing/2014/main" id="{10A18A63-52E4-48C6-EFAD-5A0D7F241CD0}"/>
                  </a:ext>
                </a:extLst>
              </p:cNvPr>
              <p:cNvPicPr/>
              <p:nvPr/>
            </p:nvPicPr>
            <p:blipFill>
              <a:blip r:embed="rId70"/>
              <a:stretch>
                <a:fillRect/>
              </a:stretch>
            </p:blipFill>
            <p:spPr>
              <a:xfrm>
                <a:off x="7318788" y="3663695"/>
                <a:ext cx="4856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788F18E5-8504-6E1B-11D2-CC5BB8B2DBFE}"/>
                  </a:ext>
                </a:extLst>
              </p14:cNvPr>
              <p14:cNvContentPartPr/>
              <p14:nvPr/>
            </p14:nvContentPartPr>
            <p14:xfrm>
              <a:off x="7740708" y="4154015"/>
              <a:ext cx="228240" cy="360"/>
            </p14:xfrm>
          </p:contentPart>
        </mc:Choice>
        <mc:Fallback xmlns="">
          <p:pic>
            <p:nvPicPr>
              <p:cNvPr id="50" name="Ink 49">
                <a:extLst>
                  <a:ext uri="{FF2B5EF4-FFF2-40B4-BE49-F238E27FC236}">
                    <a16:creationId xmlns:a16="http://schemas.microsoft.com/office/drawing/2014/main" id="{41DA8EFF-55E2-D834-9487-52C3D57C1E48}"/>
                  </a:ext>
                </a:extLst>
              </p:cNvPr>
              <p:cNvPicPr/>
              <p:nvPr/>
            </p:nvPicPr>
            <p:blipFill>
              <a:blip r:embed="rId72"/>
              <a:stretch>
                <a:fillRect/>
              </a:stretch>
            </p:blipFill>
            <p:spPr>
              <a:xfrm>
                <a:off x="7704708" y="4082375"/>
                <a:ext cx="299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858FB0B6-D9B8-75AD-08D0-71C54BD2869F}"/>
                  </a:ext>
                </a:extLst>
              </p14:cNvPr>
              <p14:cNvContentPartPr/>
              <p14:nvPr/>
            </p14:nvContentPartPr>
            <p14:xfrm>
              <a:off x="7630548" y="4311695"/>
              <a:ext cx="420120" cy="24120"/>
            </p14:xfrm>
          </p:contentPart>
        </mc:Choice>
        <mc:Fallback xmlns="">
          <p:pic>
            <p:nvPicPr>
              <p:cNvPr id="51" name="Ink 50">
                <a:extLst>
                  <a:ext uri="{FF2B5EF4-FFF2-40B4-BE49-F238E27FC236}">
                    <a16:creationId xmlns:a16="http://schemas.microsoft.com/office/drawing/2014/main" id="{12433172-16ED-CEB1-3479-000FF8C8EA5C}"/>
                  </a:ext>
                </a:extLst>
              </p:cNvPr>
              <p:cNvPicPr/>
              <p:nvPr/>
            </p:nvPicPr>
            <p:blipFill>
              <a:blip r:embed="rId74"/>
              <a:stretch>
                <a:fillRect/>
              </a:stretch>
            </p:blipFill>
            <p:spPr>
              <a:xfrm>
                <a:off x="7594548" y="4239695"/>
                <a:ext cx="491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D96717BD-DD87-DDD6-043D-0C9CA4484B8F}"/>
                  </a:ext>
                </a:extLst>
              </p14:cNvPr>
              <p14:cNvContentPartPr/>
              <p14:nvPr/>
            </p14:nvContentPartPr>
            <p14:xfrm>
              <a:off x="8410668" y="3514655"/>
              <a:ext cx="480960" cy="25200"/>
            </p14:xfrm>
          </p:contentPart>
        </mc:Choice>
        <mc:Fallback xmlns="">
          <p:pic>
            <p:nvPicPr>
              <p:cNvPr id="52" name="Ink 51">
                <a:extLst>
                  <a:ext uri="{FF2B5EF4-FFF2-40B4-BE49-F238E27FC236}">
                    <a16:creationId xmlns:a16="http://schemas.microsoft.com/office/drawing/2014/main" id="{10332AC1-D9F6-3544-B4CB-7F8B22CF860A}"/>
                  </a:ext>
                </a:extLst>
              </p:cNvPr>
              <p:cNvPicPr/>
              <p:nvPr/>
            </p:nvPicPr>
            <p:blipFill>
              <a:blip r:embed="rId76"/>
              <a:stretch>
                <a:fillRect/>
              </a:stretch>
            </p:blipFill>
            <p:spPr>
              <a:xfrm>
                <a:off x="8375028" y="3442655"/>
                <a:ext cx="552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CF76A3E9-6DFA-26F1-AC75-AAABE0D571D8}"/>
                  </a:ext>
                </a:extLst>
              </p14:cNvPr>
              <p14:cNvContentPartPr/>
              <p14:nvPr/>
            </p14:nvContentPartPr>
            <p14:xfrm>
              <a:off x="8418588" y="3624815"/>
              <a:ext cx="370080" cy="9000"/>
            </p14:xfrm>
          </p:contentPart>
        </mc:Choice>
        <mc:Fallback xmlns="">
          <p:pic>
            <p:nvPicPr>
              <p:cNvPr id="53" name="Ink 52">
                <a:extLst>
                  <a:ext uri="{FF2B5EF4-FFF2-40B4-BE49-F238E27FC236}">
                    <a16:creationId xmlns:a16="http://schemas.microsoft.com/office/drawing/2014/main" id="{B09E2CB0-3123-06F7-9391-7ECBECE9DBE7}"/>
                  </a:ext>
                </a:extLst>
              </p:cNvPr>
              <p:cNvPicPr/>
              <p:nvPr/>
            </p:nvPicPr>
            <p:blipFill>
              <a:blip r:embed="rId78"/>
              <a:stretch>
                <a:fillRect/>
              </a:stretch>
            </p:blipFill>
            <p:spPr>
              <a:xfrm>
                <a:off x="8382588" y="3553175"/>
                <a:ext cx="441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03228F50-5FC6-FBDB-D860-4A5E7E8CF084}"/>
                  </a:ext>
                </a:extLst>
              </p14:cNvPr>
              <p14:cNvContentPartPr/>
              <p14:nvPr/>
            </p14:nvContentPartPr>
            <p14:xfrm>
              <a:off x="7811628" y="2932535"/>
              <a:ext cx="581040" cy="46080"/>
            </p14:xfrm>
          </p:contentPart>
        </mc:Choice>
        <mc:Fallback xmlns="">
          <p:pic>
            <p:nvPicPr>
              <p:cNvPr id="54" name="Ink 53">
                <a:extLst>
                  <a:ext uri="{FF2B5EF4-FFF2-40B4-BE49-F238E27FC236}">
                    <a16:creationId xmlns:a16="http://schemas.microsoft.com/office/drawing/2014/main" id="{F050A202-D434-932A-626E-EB0F6742FC8C}"/>
                  </a:ext>
                </a:extLst>
              </p:cNvPr>
              <p:cNvPicPr/>
              <p:nvPr/>
            </p:nvPicPr>
            <p:blipFill>
              <a:blip r:embed="rId80"/>
              <a:stretch>
                <a:fillRect/>
              </a:stretch>
            </p:blipFill>
            <p:spPr>
              <a:xfrm>
                <a:off x="7775628" y="2860535"/>
                <a:ext cx="652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42429CF5-AC47-B644-1745-9E656A53BED4}"/>
                  </a:ext>
                </a:extLst>
              </p14:cNvPr>
              <p14:cNvContentPartPr/>
              <p14:nvPr/>
            </p14:nvContentPartPr>
            <p14:xfrm>
              <a:off x="7859148" y="3078695"/>
              <a:ext cx="475200" cy="83160"/>
            </p14:xfrm>
          </p:contentPart>
        </mc:Choice>
        <mc:Fallback xmlns="">
          <p:pic>
            <p:nvPicPr>
              <p:cNvPr id="55" name="Ink 54">
                <a:extLst>
                  <a:ext uri="{FF2B5EF4-FFF2-40B4-BE49-F238E27FC236}">
                    <a16:creationId xmlns:a16="http://schemas.microsoft.com/office/drawing/2014/main" id="{1B310C52-AF08-3CE2-037A-7AA82148C514}"/>
                  </a:ext>
                </a:extLst>
              </p:cNvPr>
              <p:cNvPicPr/>
              <p:nvPr/>
            </p:nvPicPr>
            <p:blipFill>
              <a:blip r:embed="rId82"/>
              <a:stretch>
                <a:fillRect/>
              </a:stretch>
            </p:blipFill>
            <p:spPr>
              <a:xfrm>
                <a:off x="7823148" y="3007055"/>
                <a:ext cx="5468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24A97B0F-3E81-871A-7E67-8DA03BBE6647}"/>
                  </a:ext>
                </a:extLst>
              </p14:cNvPr>
              <p14:cNvContentPartPr/>
              <p14:nvPr/>
            </p14:nvContentPartPr>
            <p14:xfrm>
              <a:off x="9199068" y="2869175"/>
              <a:ext cx="392040" cy="47160"/>
            </p14:xfrm>
          </p:contentPart>
        </mc:Choice>
        <mc:Fallback xmlns="">
          <p:pic>
            <p:nvPicPr>
              <p:cNvPr id="56" name="Ink 55">
                <a:extLst>
                  <a:ext uri="{FF2B5EF4-FFF2-40B4-BE49-F238E27FC236}">
                    <a16:creationId xmlns:a16="http://schemas.microsoft.com/office/drawing/2014/main" id="{B4D29D50-0816-95E6-9405-E21438893AB0}"/>
                  </a:ext>
                </a:extLst>
              </p:cNvPr>
              <p:cNvPicPr/>
              <p:nvPr/>
            </p:nvPicPr>
            <p:blipFill>
              <a:blip r:embed="rId84"/>
              <a:stretch>
                <a:fillRect/>
              </a:stretch>
            </p:blipFill>
            <p:spPr>
              <a:xfrm>
                <a:off x="9163068" y="2797535"/>
                <a:ext cx="463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927B8CF9-8CFD-3645-1B63-0070ECC18DEC}"/>
                  </a:ext>
                </a:extLst>
              </p14:cNvPr>
              <p14:cNvContentPartPr/>
              <p14:nvPr/>
            </p14:nvContentPartPr>
            <p14:xfrm>
              <a:off x="9136068" y="2987615"/>
              <a:ext cx="352080" cy="32760"/>
            </p14:xfrm>
          </p:contentPart>
        </mc:Choice>
        <mc:Fallback xmlns="">
          <p:pic>
            <p:nvPicPr>
              <p:cNvPr id="57" name="Ink 56">
                <a:extLst>
                  <a:ext uri="{FF2B5EF4-FFF2-40B4-BE49-F238E27FC236}">
                    <a16:creationId xmlns:a16="http://schemas.microsoft.com/office/drawing/2014/main" id="{521A3FF8-C5E1-20AC-6227-6CEEE9D23B2D}"/>
                  </a:ext>
                </a:extLst>
              </p:cNvPr>
              <p:cNvPicPr/>
              <p:nvPr/>
            </p:nvPicPr>
            <p:blipFill>
              <a:blip r:embed="rId86"/>
              <a:stretch>
                <a:fillRect/>
              </a:stretch>
            </p:blipFill>
            <p:spPr>
              <a:xfrm>
                <a:off x="9100068" y="2915615"/>
                <a:ext cx="423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B76F7A5F-4230-EDCF-78CF-1335E7B23D43}"/>
                  </a:ext>
                </a:extLst>
              </p14:cNvPr>
              <p14:cNvContentPartPr/>
              <p14:nvPr/>
            </p14:nvContentPartPr>
            <p14:xfrm>
              <a:off x="9332988" y="4067975"/>
              <a:ext cx="457200" cy="39240"/>
            </p14:xfrm>
          </p:contentPart>
        </mc:Choice>
        <mc:Fallback xmlns="">
          <p:pic>
            <p:nvPicPr>
              <p:cNvPr id="58" name="Ink 57">
                <a:extLst>
                  <a:ext uri="{FF2B5EF4-FFF2-40B4-BE49-F238E27FC236}">
                    <a16:creationId xmlns:a16="http://schemas.microsoft.com/office/drawing/2014/main" id="{1D8F611B-16D6-D250-FC07-489DCD029DA7}"/>
                  </a:ext>
                </a:extLst>
              </p:cNvPr>
              <p:cNvPicPr/>
              <p:nvPr/>
            </p:nvPicPr>
            <p:blipFill>
              <a:blip r:embed="rId88"/>
              <a:stretch>
                <a:fillRect/>
              </a:stretch>
            </p:blipFill>
            <p:spPr>
              <a:xfrm>
                <a:off x="9297348" y="3995975"/>
                <a:ext cx="528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365EDC2F-6AF8-A540-BA71-895D64247A0D}"/>
                  </a:ext>
                </a:extLst>
              </p14:cNvPr>
              <p14:cNvContentPartPr/>
              <p14:nvPr/>
            </p14:nvContentPartPr>
            <p14:xfrm>
              <a:off x="9317508" y="4200815"/>
              <a:ext cx="535320" cy="24480"/>
            </p14:xfrm>
          </p:contentPart>
        </mc:Choice>
        <mc:Fallback xmlns="">
          <p:pic>
            <p:nvPicPr>
              <p:cNvPr id="59" name="Ink 58">
                <a:extLst>
                  <a:ext uri="{FF2B5EF4-FFF2-40B4-BE49-F238E27FC236}">
                    <a16:creationId xmlns:a16="http://schemas.microsoft.com/office/drawing/2014/main" id="{6D301BE2-8651-542E-3064-D641E85C3298}"/>
                  </a:ext>
                </a:extLst>
              </p:cNvPr>
              <p:cNvPicPr/>
              <p:nvPr/>
            </p:nvPicPr>
            <p:blipFill>
              <a:blip r:embed="rId90"/>
              <a:stretch>
                <a:fillRect/>
              </a:stretch>
            </p:blipFill>
            <p:spPr>
              <a:xfrm>
                <a:off x="9281508" y="4129175"/>
                <a:ext cx="606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0" name="Ink 59">
                <a:extLst>
                  <a:ext uri="{FF2B5EF4-FFF2-40B4-BE49-F238E27FC236}">
                    <a16:creationId xmlns:a16="http://schemas.microsoft.com/office/drawing/2014/main" id="{64F2A6BB-E04C-200D-DAA9-010A4DBFC294}"/>
                  </a:ext>
                </a:extLst>
              </p14:cNvPr>
              <p14:cNvContentPartPr/>
              <p14:nvPr/>
            </p14:nvContentPartPr>
            <p14:xfrm>
              <a:off x="5825148" y="4130255"/>
              <a:ext cx="371160" cy="360"/>
            </p14:xfrm>
          </p:contentPart>
        </mc:Choice>
        <mc:Fallback xmlns="">
          <p:pic>
            <p:nvPicPr>
              <p:cNvPr id="60" name="Ink 59">
                <a:extLst>
                  <a:ext uri="{FF2B5EF4-FFF2-40B4-BE49-F238E27FC236}">
                    <a16:creationId xmlns:a16="http://schemas.microsoft.com/office/drawing/2014/main" id="{38EDEAFF-DC3F-E920-9A12-EB436C2DA002}"/>
                  </a:ext>
                </a:extLst>
              </p:cNvPr>
              <p:cNvPicPr/>
              <p:nvPr/>
            </p:nvPicPr>
            <p:blipFill>
              <a:blip r:embed="rId92"/>
              <a:stretch>
                <a:fillRect/>
              </a:stretch>
            </p:blipFill>
            <p:spPr>
              <a:xfrm>
                <a:off x="5789508" y="4058615"/>
                <a:ext cx="442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Ink 60">
                <a:extLst>
                  <a:ext uri="{FF2B5EF4-FFF2-40B4-BE49-F238E27FC236}">
                    <a16:creationId xmlns:a16="http://schemas.microsoft.com/office/drawing/2014/main" id="{0D550FEA-3E58-42C8-498C-A7721FFF71DC}"/>
                  </a:ext>
                </a:extLst>
              </p14:cNvPr>
              <p14:cNvContentPartPr/>
              <p14:nvPr/>
            </p14:nvContentPartPr>
            <p14:xfrm>
              <a:off x="5833068" y="4240775"/>
              <a:ext cx="417240" cy="360"/>
            </p14:xfrm>
          </p:contentPart>
        </mc:Choice>
        <mc:Fallback xmlns="">
          <p:pic>
            <p:nvPicPr>
              <p:cNvPr id="61" name="Ink 60">
                <a:extLst>
                  <a:ext uri="{FF2B5EF4-FFF2-40B4-BE49-F238E27FC236}">
                    <a16:creationId xmlns:a16="http://schemas.microsoft.com/office/drawing/2014/main" id="{9E6CF4C4-BAB5-78F0-CFBB-2A9E1A7084A5}"/>
                  </a:ext>
                </a:extLst>
              </p:cNvPr>
              <p:cNvPicPr/>
              <p:nvPr/>
            </p:nvPicPr>
            <p:blipFill>
              <a:blip r:embed="rId94"/>
              <a:stretch>
                <a:fillRect/>
              </a:stretch>
            </p:blipFill>
            <p:spPr>
              <a:xfrm>
                <a:off x="5797068" y="4169135"/>
                <a:ext cx="488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Ink 61">
                <a:extLst>
                  <a:ext uri="{FF2B5EF4-FFF2-40B4-BE49-F238E27FC236}">
                    <a16:creationId xmlns:a16="http://schemas.microsoft.com/office/drawing/2014/main" id="{AA6746CA-C984-9E4B-C8D8-C479E3C6DB90}"/>
                  </a:ext>
                </a:extLst>
              </p14:cNvPr>
              <p14:cNvContentPartPr/>
              <p14:nvPr/>
            </p14:nvContentPartPr>
            <p14:xfrm>
              <a:off x="5951148" y="3760175"/>
              <a:ext cx="366840" cy="16560"/>
            </p14:xfrm>
          </p:contentPart>
        </mc:Choice>
        <mc:Fallback xmlns="">
          <p:pic>
            <p:nvPicPr>
              <p:cNvPr id="62" name="Ink 61">
                <a:extLst>
                  <a:ext uri="{FF2B5EF4-FFF2-40B4-BE49-F238E27FC236}">
                    <a16:creationId xmlns:a16="http://schemas.microsoft.com/office/drawing/2014/main" id="{624AD22B-61EC-C177-A4E9-B2900665D83D}"/>
                  </a:ext>
                </a:extLst>
              </p:cNvPr>
              <p:cNvPicPr/>
              <p:nvPr/>
            </p:nvPicPr>
            <p:blipFill>
              <a:blip r:embed="rId96"/>
              <a:stretch>
                <a:fillRect/>
              </a:stretch>
            </p:blipFill>
            <p:spPr>
              <a:xfrm>
                <a:off x="5915508" y="3688175"/>
                <a:ext cx="438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Ink 62">
                <a:extLst>
                  <a:ext uri="{FF2B5EF4-FFF2-40B4-BE49-F238E27FC236}">
                    <a16:creationId xmlns:a16="http://schemas.microsoft.com/office/drawing/2014/main" id="{E033BAA1-7B5E-6FD5-5C18-9CD9E28BF5F5}"/>
                  </a:ext>
                </a:extLst>
              </p14:cNvPr>
              <p14:cNvContentPartPr/>
              <p14:nvPr/>
            </p14:nvContentPartPr>
            <p14:xfrm>
              <a:off x="5911908" y="3815255"/>
              <a:ext cx="406440" cy="27000"/>
            </p14:xfrm>
          </p:contentPart>
        </mc:Choice>
        <mc:Fallback xmlns="">
          <p:pic>
            <p:nvPicPr>
              <p:cNvPr id="63" name="Ink 62">
                <a:extLst>
                  <a:ext uri="{FF2B5EF4-FFF2-40B4-BE49-F238E27FC236}">
                    <a16:creationId xmlns:a16="http://schemas.microsoft.com/office/drawing/2014/main" id="{105C9B4D-E8AB-31F8-212C-1FEE6052F881}"/>
                  </a:ext>
                </a:extLst>
              </p:cNvPr>
              <p:cNvPicPr/>
              <p:nvPr/>
            </p:nvPicPr>
            <p:blipFill>
              <a:blip r:embed="rId98"/>
              <a:stretch>
                <a:fillRect/>
              </a:stretch>
            </p:blipFill>
            <p:spPr>
              <a:xfrm>
                <a:off x="5876268" y="3743255"/>
                <a:ext cx="478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Ink 63">
                <a:extLst>
                  <a:ext uri="{FF2B5EF4-FFF2-40B4-BE49-F238E27FC236}">
                    <a16:creationId xmlns:a16="http://schemas.microsoft.com/office/drawing/2014/main" id="{3C32870A-3FA3-C46F-7448-FAB3E22CCD9B}"/>
                  </a:ext>
                </a:extLst>
              </p14:cNvPr>
              <p14:cNvContentPartPr/>
              <p14:nvPr/>
            </p14:nvContentPartPr>
            <p14:xfrm>
              <a:off x="4682148" y="3901655"/>
              <a:ext cx="283320" cy="8280"/>
            </p14:xfrm>
          </p:contentPart>
        </mc:Choice>
        <mc:Fallback xmlns="">
          <p:pic>
            <p:nvPicPr>
              <p:cNvPr id="64" name="Ink 63">
                <a:extLst>
                  <a:ext uri="{FF2B5EF4-FFF2-40B4-BE49-F238E27FC236}">
                    <a16:creationId xmlns:a16="http://schemas.microsoft.com/office/drawing/2014/main" id="{8D376E6D-D178-1107-1018-59D8A0066FCC}"/>
                  </a:ext>
                </a:extLst>
              </p:cNvPr>
              <p:cNvPicPr/>
              <p:nvPr/>
            </p:nvPicPr>
            <p:blipFill>
              <a:blip r:embed="rId100"/>
              <a:stretch>
                <a:fillRect/>
              </a:stretch>
            </p:blipFill>
            <p:spPr>
              <a:xfrm>
                <a:off x="4646148" y="3830015"/>
                <a:ext cx="354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Ink 64">
                <a:extLst>
                  <a:ext uri="{FF2B5EF4-FFF2-40B4-BE49-F238E27FC236}">
                    <a16:creationId xmlns:a16="http://schemas.microsoft.com/office/drawing/2014/main" id="{A4D410B0-EA54-5441-DC45-0A8C190F9B49}"/>
                  </a:ext>
                </a:extLst>
              </p14:cNvPr>
              <p14:cNvContentPartPr/>
              <p14:nvPr/>
            </p14:nvContentPartPr>
            <p14:xfrm>
              <a:off x="5462628" y="5367575"/>
              <a:ext cx="424800" cy="8640"/>
            </p14:xfrm>
          </p:contentPart>
        </mc:Choice>
        <mc:Fallback xmlns="">
          <p:pic>
            <p:nvPicPr>
              <p:cNvPr id="65" name="Ink 64">
                <a:extLst>
                  <a:ext uri="{FF2B5EF4-FFF2-40B4-BE49-F238E27FC236}">
                    <a16:creationId xmlns:a16="http://schemas.microsoft.com/office/drawing/2014/main" id="{4BBE622D-9183-D561-2966-89FC1AA8C0EE}"/>
                  </a:ext>
                </a:extLst>
              </p:cNvPr>
              <p:cNvPicPr/>
              <p:nvPr/>
            </p:nvPicPr>
            <p:blipFill>
              <a:blip r:embed="rId102"/>
              <a:stretch>
                <a:fillRect/>
              </a:stretch>
            </p:blipFill>
            <p:spPr>
              <a:xfrm>
                <a:off x="5426988" y="5295935"/>
                <a:ext cx="496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Ink 65">
                <a:extLst>
                  <a:ext uri="{FF2B5EF4-FFF2-40B4-BE49-F238E27FC236}">
                    <a16:creationId xmlns:a16="http://schemas.microsoft.com/office/drawing/2014/main" id="{0F6FEA44-4DD2-5737-18D2-4F25869335F2}"/>
                  </a:ext>
                </a:extLst>
              </p14:cNvPr>
              <p14:cNvContentPartPr/>
              <p14:nvPr/>
            </p14:nvContentPartPr>
            <p14:xfrm>
              <a:off x="5021268" y="5462615"/>
              <a:ext cx="488160" cy="9000"/>
            </p14:xfrm>
          </p:contentPart>
        </mc:Choice>
        <mc:Fallback xmlns="">
          <p:pic>
            <p:nvPicPr>
              <p:cNvPr id="66" name="Ink 65">
                <a:extLst>
                  <a:ext uri="{FF2B5EF4-FFF2-40B4-BE49-F238E27FC236}">
                    <a16:creationId xmlns:a16="http://schemas.microsoft.com/office/drawing/2014/main" id="{BF6D1D7B-5707-9FB6-7B57-4E686C5D6C01}"/>
                  </a:ext>
                </a:extLst>
              </p:cNvPr>
              <p:cNvPicPr/>
              <p:nvPr/>
            </p:nvPicPr>
            <p:blipFill>
              <a:blip r:embed="rId104"/>
              <a:stretch>
                <a:fillRect/>
              </a:stretch>
            </p:blipFill>
            <p:spPr>
              <a:xfrm>
                <a:off x="4985268" y="5390975"/>
                <a:ext cx="55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7" name="Ink 66">
                <a:extLst>
                  <a:ext uri="{FF2B5EF4-FFF2-40B4-BE49-F238E27FC236}">
                    <a16:creationId xmlns:a16="http://schemas.microsoft.com/office/drawing/2014/main" id="{8FCEA0FF-3E7E-69B1-7359-5DE68D853EA5}"/>
                  </a:ext>
                </a:extLst>
              </p14:cNvPr>
              <p14:cNvContentPartPr/>
              <p14:nvPr/>
            </p14:nvContentPartPr>
            <p14:xfrm>
              <a:off x="6842148" y="622415"/>
              <a:ext cx="341280" cy="29520"/>
            </p14:xfrm>
          </p:contentPart>
        </mc:Choice>
        <mc:Fallback xmlns="">
          <p:pic>
            <p:nvPicPr>
              <p:cNvPr id="67" name="Ink 66">
                <a:extLst>
                  <a:ext uri="{FF2B5EF4-FFF2-40B4-BE49-F238E27FC236}">
                    <a16:creationId xmlns:a16="http://schemas.microsoft.com/office/drawing/2014/main" id="{AE48F62F-7121-E175-5177-D61935EDD6E3}"/>
                  </a:ext>
                </a:extLst>
              </p:cNvPr>
              <p:cNvPicPr/>
              <p:nvPr/>
            </p:nvPicPr>
            <p:blipFill>
              <a:blip r:embed="rId106"/>
              <a:stretch>
                <a:fillRect/>
              </a:stretch>
            </p:blipFill>
            <p:spPr>
              <a:xfrm>
                <a:off x="6806148" y="550775"/>
                <a:ext cx="4129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8" name="Ink 67">
                <a:extLst>
                  <a:ext uri="{FF2B5EF4-FFF2-40B4-BE49-F238E27FC236}">
                    <a16:creationId xmlns:a16="http://schemas.microsoft.com/office/drawing/2014/main" id="{D6A8A6E2-7A9C-E661-41B1-9CD8E6E43D12}"/>
                  </a:ext>
                </a:extLst>
              </p14:cNvPr>
              <p14:cNvContentPartPr/>
              <p14:nvPr/>
            </p14:nvContentPartPr>
            <p14:xfrm>
              <a:off x="6834228" y="732935"/>
              <a:ext cx="340200" cy="60480"/>
            </p14:xfrm>
          </p:contentPart>
        </mc:Choice>
        <mc:Fallback xmlns="">
          <p:pic>
            <p:nvPicPr>
              <p:cNvPr id="68" name="Ink 67">
                <a:extLst>
                  <a:ext uri="{FF2B5EF4-FFF2-40B4-BE49-F238E27FC236}">
                    <a16:creationId xmlns:a16="http://schemas.microsoft.com/office/drawing/2014/main" id="{6A17B088-0FAC-47F3-7BEA-A51FDA3196B5}"/>
                  </a:ext>
                </a:extLst>
              </p:cNvPr>
              <p:cNvPicPr/>
              <p:nvPr/>
            </p:nvPicPr>
            <p:blipFill>
              <a:blip r:embed="rId108"/>
              <a:stretch>
                <a:fillRect/>
              </a:stretch>
            </p:blipFill>
            <p:spPr>
              <a:xfrm>
                <a:off x="6798228" y="661295"/>
                <a:ext cx="4118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9" name="Ink 68">
                <a:extLst>
                  <a:ext uri="{FF2B5EF4-FFF2-40B4-BE49-F238E27FC236}">
                    <a16:creationId xmlns:a16="http://schemas.microsoft.com/office/drawing/2014/main" id="{B7CE3320-E5F0-F6BB-094D-9E3AC3788238}"/>
                  </a:ext>
                </a:extLst>
              </p14:cNvPr>
              <p14:cNvContentPartPr/>
              <p14:nvPr/>
            </p14:nvContentPartPr>
            <p14:xfrm>
              <a:off x="6826308" y="843095"/>
              <a:ext cx="330480" cy="9360"/>
            </p14:xfrm>
          </p:contentPart>
        </mc:Choice>
        <mc:Fallback xmlns="">
          <p:pic>
            <p:nvPicPr>
              <p:cNvPr id="69" name="Ink 68">
                <a:extLst>
                  <a:ext uri="{FF2B5EF4-FFF2-40B4-BE49-F238E27FC236}">
                    <a16:creationId xmlns:a16="http://schemas.microsoft.com/office/drawing/2014/main" id="{FE22135E-DBBB-DA3A-7B6C-06CE934A098D}"/>
                  </a:ext>
                </a:extLst>
              </p:cNvPr>
              <p:cNvPicPr/>
              <p:nvPr/>
            </p:nvPicPr>
            <p:blipFill>
              <a:blip r:embed="rId110"/>
              <a:stretch>
                <a:fillRect/>
              </a:stretch>
            </p:blipFill>
            <p:spPr>
              <a:xfrm>
                <a:off x="6790668" y="771455"/>
                <a:ext cx="402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0" name="Ink 69">
                <a:extLst>
                  <a:ext uri="{FF2B5EF4-FFF2-40B4-BE49-F238E27FC236}">
                    <a16:creationId xmlns:a16="http://schemas.microsoft.com/office/drawing/2014/main" id="{1FF3A750-1D5A-0542-6DED-47EB69F62819}"/>
                  </a:ext>
                </a:extLst>
              </p14:cNvPr>
              <p14:cNvContentPartPr/>
              <p14:nvPr/>
            </p14:nvContentPartPr>
            <p14:xfrm>
              <a:off x="6842148" y="1103375"/>
              <a:ext cx="370080" cy="39960"/>
            </p14:xfrm>
          </p:contentPart>
        </mc:Choice>
        <mc:Fallback xmlns="">
          <p:pic>
            <p:nvPicPr>
              <p:cNvPr id="70" name="Ink 69">
                <a:extLst>
                  <a:ext uri="{FF2B5EF4-FFF2-40B4-BE49-F238E27FC236}">
                    <a16:creationId xmlns:a16="http://schemas.microsoft.com/office/drawing/2014/main" id="{3D756C4E-CB1C-8F56-35A9-2EE6ED53A839}"/>
                  </a:ext>
                </a:extLst>
              </p:cNvPr>
              <p:cNvPicPr/>
              <p:nvPr/>
            </p:nvPicPr>
            <p:blipFill>
              <a:blip r:embed="rId112"/>
              <a:stretch>
                <a:fillRect/>
              </a:stretch>
            </p:blipFill>
            <p:spPr>
              <a:xfrm>
                <a:off x="6806148" y="1031375"/>
                <a:ext cx="441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1" name="Ink 70">
                <a:extLst>
                  <a:ext uri="{FF2B5EF4-FFF2-40B4-BE49-F238E27FC236}">
                    <a16:creationId xmlns:a16="http://schemas.microsoft.com/office/drawing/2014/main" id="{B3924735-EABE-64B0-C5BD-908BB560D6AD}"/>
                  </a:ext>
                </a:extLst>
              </p14:cNvPr>
              <p14:cNvContentPartPr/>
              <p14:nvPr/>
            </p14:nvContentPartPr>
            <p14:xfrm>
              <a:off x="6794628" y="1278335"/>
              <a:ext cx="394560" cy="14400"/>
            </p14:xfrm>
          </p:contentPart>
        </mc:Choice>
        <mc:Fallback xmlns="">
          <p:pic>
            <p:nvPicPr>
              <p:cNvPr id="71" name="Ink 70">
                <a:extLst>
                  <a:ext uri="{FF2B5EF4-FFF2-40B4-BE49-F238E27FC236}">
                    <a16:creationId xmlns:a16="http://schemas.microsoft.com/office/drawing/2014/main" id="{225D0662-8277-65E9-5A76-0E1BF632580F}"/>
                  </a:ext>
                </a:extLst>
              </p:cNvPr>
              <p:cNvPicPr/>
              <p:nvPr/>
            </p:nvPicPr>
            <p:blipFill>
              <a:blip r:embed="rId114"/>
              <a:stretch>
                <a:fillRect/>
              </a:stretch>
            </p:blipFill>
            <p:spPr>
              <a:xfrm>
                <a:off x="6758988" y="1206695"/>
                <a:ext cx="466200" cy="158040"/>
              </a:xfrm>
              <a:prstGeom prst="rect">
                <a:avLst/>
              </a:prstGeom>
            </p:spPr>
          </p:pic>
        </mc:Fallback>
      </mc:AlternateContent>
      <p:sp>
        <p:nvSpPr>
          <p:cNvPr id="7" name="TextBox 6">
            <a:extLst>
              <a:ext uri="{FF2B5EF4-FFF2-40B4-BE49-F238E27FC236}">
                <a16:creationId xmlns:a16="http://schemas.microsoft.com/office/drawing/2014/main" id="{DD852202-8C5D-8553-AEE1-7E58D1F6FF27}"/>
              </a:ext>
            </a:extLst>
          </p:cNvPr>
          <p:cNvSpPr txBox="1"/>
          <p:nvPr/>
        </p:nvSpPr>
        <p:spPr>
          <a:xfrm>
            <a:off x="4201978" y="290455"/>
            <a:ext cx="2603294" cy="276999"/>
          </a:xfrm>
          <a:prstGeom prst="rect">
            <a:avLst/>
          </a:prstGeom>
          <a:solidFill>
            <a:srgbClr val="92D050"/>
          </a:solidFill>
          <a:ln>
            <a:solidFill>
              <a:schemeClr val="accent1"/>
            </a:solidFill>
          </a:ln>
        </p:spPr>
        <p:txBody>
          <a:bodyPr wrap="square" rtlCol="0">
            <a:spAutoFit/>
          </a:bodyPr>
          <a:lstStyle/>
          <a:p>
            <a:r>
              <a:rPr lang="en-US" sz="1200" b="1" dirty="0"/>
              <a:t>Cursor Blink freq. = Vert Sync / 16</a:t>
            </a:r>
          </a:p>
        </p:txBody>
      </p:sp>
      <p:sp>
        <p:nvSpPr>
          <p:cNvPr id="9" name="TextBox 8">
            <a:extLst>
              <a:ext uri="{FF2B5EF4-FFF2-40B4-BE49-F238E27FC236}">
                <a16:creationId xmlns:a16="http://schemas.microsoft.com/office/drawing/2014/main" id="{451782AB-F3BD-3609-E468-06C15643E3DC}"/>
              </a:ext>
            </a:extLst>
          </p:cNvPr>
          <p:cNvSpPr txBox="1"/>
          <p:nvPr/>
        </p:nvSpPr>
        <p:spPr>
          <a:xfrm>
            <a:off x="6863532" y="62697"/>
            <a:ext cx="3652689" cy="307777"/>
          </a:xfrm>
          <a:prstGeom prst="rect">
            <a:avLst/>
          </a:prstGeom>
          <a:solidFill>
            <a:srgbClr val="92D050"/>
          </a:solidFill>
          <a:ln>
            <a:solidFill>
              <a:schemeClr val="accent1"/>
            </a:solidFill>
          </a:ln>
        </p:spPr>
        <p:txBody>
          <a:bodyPr wrap="square" rtlCol="0">
            <a:spAutoFit/>
          </a:bodyPr>
          <a:lstStyle/>
          <a:p>
            <a:r>
              <a:rPr lang="en-US" sz="1400" b="1" dirty="0"/>
              <a:t>Character Blink freq. = Vert Sync / 32</a:t>
            </a:r>
          </a:p>
        </p:txBody>
      </p:sp>
      <mc:AlternateContent xmlns:mc="http://schemas.openxmlformats.org/markup-compatibility/2006" xmlns:p14="http://schemas.microsoft.com/office/powerpoint/2010/main">
        <mc:Choice Requires="p14">
          <p:contentPart p14:bwMode="auto" r:id="rId115">
            <p14:nvContentPartPr>
              <p14:cNvPr id="10" name="Ink 9">
                <a:extLst>
                  <a:ext uri="{FF2B5EF4-FFF2-40B4-BE49-F238E27FC236}">
                    <a16:creationId xmlns:a16="http://schemas.microsoft.com/office/drawing/2014/main" id="{7F8FD926-CD49-E6A9-EADF-5B8EDFF4DD4B}"/>
                  </a:ext>
                </a:extLst>
              </p14:cNvPr>
              <p14:cNvContentPartPr/>
              <p14:nvPr/>
            </p14:nvContentPartPr>
            <p14:xfrm>
              <a:off x="4217028" y="851015"/>
              <a:ext cx="393840" cy="16560"/>
            </p14:xfrm>
          </p:contentPart>
        </mc:Choice>
        <mc:Fallback xmlns="">
          <p:pic>
            <p:nvPicPr>
              <p:cNvPr id="10" name="Ink 9">
                <a:extLst>
                  <a:ext uri="{FF2B5EF4-FFF2-40B4-BE49-F238E27FC236}">
                    <a16:creationId xmlns:a16="http://schemas.microsoft.com/office/drawing/2014/main" id="{1A2517B3-42E7-20B7-74F5-005E18134EAA}"/>
                  </a:ext>
                </a:extLst>
              </p:cNvPr>
              <p:cNvPicPr/>
              <p:nvPr/>
            </p:nvPicPr>
            <p:blipFill>
              <a:blip r:embed="rId116"/>
              <a:stretch>
                <a:fillRect/>
              </a:stretch>
            </p:blipFill>
            <p:spPr>
              <a:xfrm>
                <a:off x="4181388" y="779375"/>
                <a:ext cx="465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Ink 71">
                <a:extLst>
                  <a:ext uri="{FF2B5EF4-FFF2-40B4-BE49-F238E27FC236}">
                    <a16:creationId xmlns:a16="http://schemas.microsoft.com/office/drawing/2014/main" id="{372AA547-535C-CF32-9CA0-FB3BC16DB734}"/>
                  </a:ext>
                </a:extLst>
              </p14:cNvPr>
              <p14:cNvContentPartPr/>
              <p14:nvPr/>
            </p14:nvContentPartPr>
            <p14:xfrm>
              <a:off x="4193628" y="961175"/>
              <a:ext cx="396720" cy="32400"/>
            </p14:xfrm>
          </p:contentPart>
        </mc:Choice>
        <mc:Fallback xmlns="">
          <p:pic>
            <p:nvPicPr>
              <p:cNvPr id="72" name="Ink 71">
                <a:extLst>
                  <a:ext uri="{FF2B5EF4-FFF2-40B4-BE49-F238E27FC236}">
                    <a16:creationId xmlns:a16="http://schemas.microsoft.com/office/drawing/2014/main" id="{4A9DE1AD-5B12-DB3C-91A5-57A979AE8329}"/>
                  </a:ext>
                </a:extLst>
              </p:cNvPr>
              <p:cNvPicPr/>
              <p:nvPr/>
            </p:nvPicPr>
            <p:blipFill>
              <a:blip r:embed="rId118"/>
              <a:stretch>
                <a:fillRect/>
              </a:stretch>
            </p:blipFill>
            <p:spPr>
              <a:xfrm>
                <a:off x="4157628" y="889175"/>
                <a:ext cx="468360" cy="176040"/>
              </a:xfrm>
              <a:prstGeom prst="rect">
                <a:avLst/>
              </a:prstGeom>
            </p:spPr>
          </p:pic>
        </mc:Fallback>
      </mc:AlternateContent>
      <p:sp>
        <p:nvSpPr>
          <p:cNvPr id="73" name="TextBox 72">
            <a:extLst>
              <a:ext uri="{FF2B5EF4-FFF2-40B4-BE49-F238E27FC236}">
                <a16:creationId xmlns:a16="http://schemas.microsoft.com/office/drawing/2014/main" id="{902B1D2C-3FD0-9F45-6846-7CB4092AB000}"/>
              </a:ext>
            </a:extLst>
          </p:cNvPr>
          <p:cNvSpPr txBox="1"/>
          <p:nvPr/>
        </p:nvSpPr>
        <p:spPr>
          <a:xfrm>
            <a:off x="4624023" y="679340"/>
            <a:ext cx="312727" cy="461665"/>
          </a:xfrm>
          <a:prstGeom prst="rect">
            <a:avLst/>
          </a:prstGeom>
          <a:noFill/>
        </p:spPr>
        <p:txBody>
          <a:bodyPr wrap="square" rtlCol="0">
            <a:spAutoFit/>
          </a:bodyPr>
          <a:lstStyle/>
          <a:p>
            <a:r>
              <a:rPr lang="en-GB" sz="2400" b="1" dirty="0">
                <a:solidFill>
                  <a:srgbClr val="00B0F0"/>
                </a:solidFill>
              </a:rPr>
              <a:t>A</a:t>
            </a:r>
          </a:p>
        </p:txBody>
      </p:sp>
      <p:sp>
        <p:nvSpPr>
          <p:cNvPr id="74" name="TextBox 73">
            <a:extLst>
              <a:ext uri="{FF2B5EF4-FFF2-40B4-BE49-F238E27FC236}">
                <a16:creationId xmlns:a16="http://schemas.microsoft.com/office/drawing/2014/main" id="{96AC16FD-4380-625E-E5DF-E542DD790AA1}"/>
              </a:ext>
            </a:extLst>
          </p:cNvPr>
          <p:cNvSpPr txBox="1"/>
          <p:nvPr/>
        </p:nvSpPr>
        <p:spPr>
          <a:xfrm>
            <a:off x="9208353" y="2405214"/>
            <a:ext cx="312727" cy="461665"/>
          </a:xfrm>
          <a:prstGeom prst="rect">
            <a:avLst/>
          </a:prstGeom>
          <a:noFill/>
        </p:spPr>
        <p:txBody>
          <a:bodyPr wrap="square" rtlCol="0">
            <a:spAutoFit/>
          </a:bodyPr>
          <a:lstStyle/>
          <a:p>
            <a:r>
              <a:rPr lang="en-GB" sz="2400" b="1" dirty="0">
                <a:solidFill>
                  <a:srgbClr val="00B0F0"/>
                </a:solidFill>
              </a:rPr>
              <a:t>B</a:t>
            </a:r>
          </a:p>
        </p:txBody>
      </p:sp>
      <p:sp>
        <p:nvSpPr>
          <p:cNvPr id="75" name="TextBox 74">
            <a:extLst>
              <a:ext uri="{FF2B5EF4-FFF2-40B4-BE49-F238E27FC236}">
                <a16:creationId xmlns:a16="http://schemas.microsoft.com/office/drawing/2014/main" id="{49727B2E-87A2-26DE-1677-80E5598E80B8}"/>
              </a:ext>
            </a:extLst>
          </p:cNvPr>
          <p:cNvSpPr txBox="1"/>
          <p:nvPr/>
        </p:nvSpPr>
        <p:spPr>
          <a:xfrm>
            <a:off x="6870824" y="1272521"/>
            <a:ext cx="312727" cy="461665"/>
          </a:xfrm>
          <a:prstGeom prst="rect">
            <a:avLst/>
          </a:prstGeom>
          <a:noFill/>
        </p:spPr>
        <p:txBody>
          <a:bodyPr wrap="square" rtlCol="0">
            <a:spAutoFit/>
          </a:bodyPr>
          <a:lstStyle/>
          <a:p>
            <a:r>
              <a:rPr lang="en-GB" sz="2400" b="1" dirty="0">
                <a:solidFill>
                  <a:srgbClr val="00B0F0"/>
                </a:solidFill>
              </a:rPr>
              <a:t>C</a:t>
            </a:r>
          </a:p>
        </p:txBody>
      </p:sp>
      <p:sp>
        <p:nvSpPr>
          <p:cNvPr id="76" name="TextBox 75">
            <a:extLst>
              <a:ext uri="{FF2B5EF4-FFF2-40B4-BE49-F238E27FC236}">
                <a16:creationId xmlns:a16="http://schemas.microsoft.com/office/drawing/2014/main" id="{CE18D4CD-2AD5-D793-B096-0702794E49CC}"/>
              </a:ext>
            </a:extLst>
          </p:cNvPr>
          <p:cNvSpPr txBox="1"/>
          <p:nvPr/>
        </p:nvSpPr>
        <p:spPr>
          <a:xfrm>
            <a:off x="7958592" y="2478128"/>
            <a:ext cx="312727" cy="461665"/>
          </a:xfrm>
          <a:prstGeom prst="rect">
            <a:avLst/>
          </a:prstGeom>
          <a:noFill/>
        </p:spPr>
        <p:txBody>
          <a:bodyPr wrap="square" rtlCol="0">
            <a:spAutoFit/>
          </a:bodyPr>
          <a:lstStyle/>
          <a:p>
            <a:r>
              <a:rPr lang="en-GB" sz="2400" b="1" dirty="0">
                <a:solidFill>
                  <a:srgbClr val="00B0F0"/>
                </a:solidFill>
              </a:rPr>
              <a:t>D</a:t>
            </a:r>
            <a:endParaRPr lang="en-GB" b="1" dirty="0">
              <a:solidFill>
                <a:srgbClr val="00B0F0"/>
              </a:solidFill>
            </a:endParaRPr>
          </a:p>
        </p:txBody>
      </p:sp>
      <p:sp>
        <p:nvSpPr>
          <p:cNvPr id="77" name="TextBox 76">
            <a:extLst>
              <a:ext uri="{FF2B5EF4-FFF2-40B4-BE49-F238E27FC236}">
                <a16:creationId xmlns:a16="http://schemas.microsoft.com/office/drawing/2014/main" id="{72FE8133-2BD4-6B70-29F9-7AD3924655C3}"/>
              </a:ext>
            </a:extLst>
          </p:cNvPr>
          <p:cNvSpPr txBox="1"/>
          <p:nvPr/>
        </p:nvSpPr>
        <p:spPr>
          <a:xfrm>
            <a:off x="8418588" y="3584422"/>
            <a:ext cx="312727" cy="461665"/>
          </a:xfrm>
          <a:prstGeom prst="rect">
            <a:avLst/>
          </a:prstGeom>
          <a:noFill/>
        </p:spPr>
        <p:txBody>
          <a:bodyPr wrap="square" rtlCol="0">
            <a:spAutoFit/>
          </a:bodyPr>
          <a:lstStyle/>
          <a:p>
            <a:r>
              <a:rPr lang="en-GB" sz="2400" b="1" dirty="0">
                <a:solidFill>
                  <a:srgbClr val="00B0F0"/>
                </a:solidFill>
              </a:rPr>
              <a:t>E</a:t>
            </a:r>
          </a:p>
        </p:txBody>
      </p:sp>
      <p:sp>
        <p:nvSpPr>
          <p:cNvPr id="78" name="TextBox 77">
            <a:extLst>
              <a:ext uri="{FF2B5EF4-FFF2-40B4-BE49-F238E27FC236}">
                <a16:creationId xmlns:a16="http://schemas.microsoft.com/office/drawing/2014/main" id="{0FD8D8D0-A352-F69A-53D1-17AED6C5BFB0}"/>
              </a:ext>
            </a:extLst>
          </p:cNvPr>
          <p:cNvSpPr txBox="1"/>
          <p:nvPr/>
        </p:nvSpPr>
        <p:spPr>
          <a:xfrm>
            <a:off x="6726685" y="5533458"/>
            <a:ext cx="312727" cy="461665"/>
          </a:xfrm>
          <a:prstGeom prst="rect">
            <a:avLst/>
          </a:prstGeom>
          <a:noFill/>
        </p:spPr>
        <p:txBody>
          <a:bodyPr wrap="square" rtlCol="0">
            <a:spAutoFit/>
          </a:bodyPr>
          <a:lstStyle/>
          <a:p>
            <a:r>
              <a:rPr lang="en-GB" sz="2400" b="1" dirty="0">
                <a:solidFill>
                  <a:srgbClr val="00B0F0"/>
                </a:solidFill>
              </a:rPr>
              <a:t>F</a:t>
            </a:r>
            <a:endParaRPr lang="en-GB" b="1" dirty="0">
              <a:solidFill>
                <a:srgbClr val="00B0F0"/>
              </a:solidFill>
            </a:endParaRPr>
          </a:p>
        </p:txBody>
      </p:sp>
      <p:sp>
        <p:nvSpPr>
          <p:cNvPr id="79" name="TextBox 78">
            <a:extLst>
              <a:ext uri="{FF2B5EF4-FFF2-40B4-BE49-F238E27FC236}">
                <a16:creationId xmlns:a16="http://schemas.microsoft.com/office/drawing/2014/main" id="{DC6419B0-8CFE-2E30-08A2-F54099C1AE72}"/>
              </a:ext>
            </a:extLst>
          </p:cNvPr>
          <p:cNvSpPr txBox="1"/>
          <p:nvPr/>
        </p:nvSpPr>
        <p:spPr>
          <a:xfrm>
            <a:off x="9428804" y="4205570"/>
            <a:ext cx="312727" cy="461665"/>
          </a:xfrm>
          <a:prstGeom prst="rect">
            <a:avLst/>
          </a:prstGeom>
          <a:noFill/>
        </p:spPr>
        <p:txBody>
          <a:bodyPr wrap="square" rtlCol="0">
            <a:spAutoFit/>
          </a:bodyPr>
          <a:lstStyle/>
          <a:p>
            <a:r>
              <a:rPr lang="en-GB" sz="2400" b="1" dirty="0">
                <a:solidFill>
                  <a:srgbClr val="00B0F0"/>
                </a:solidFill>
              </a:rPr>
              <a:t>G</a:t>
            </a:r>
            <a:endParaRPr lang="en-GB" b="1" dirty="0">
              <a:solidFill>
                <a:srgbClr val="00B0F0"/>
              </a:solidFill>
            </a:endParaRPr>
          </a:p>
        </p:txBody>
      </p:sp>
      <p:sp>
        <p:nvSpPr>
          <p:cNvPr id="80" name="TextBox 79">
            <a:extLst>
              <a:ext uri="{FF2B5EF4-FFF2-40B4-BE49-F238E27FC236}">
                <a16:creationId xmlns:a16="http://schemas.microsoft.com/office/drawing/2014/main" id="{06608FC8-38A0-B4DB-9796-28544AF27697}"/>
              </a:ext>
            </a:extLst>
          </p:cNvPr>
          <p:cNvSpPr txBox="1"/>
          <p:nvPr/>
        </p:nvSpPr>
        <p:spPr>
          <a:xfrm>
            <a:off x="9681607" y="2082048"/>
            <a:ext cx="2467784" cy="646331"/>
          </a:xfrm>
          <a:prstGeom prst="rect">
            <a:avLst/>
          </a:prstGeom>
          <a:solidFill>
            <a:srgbClr val="FFFF00"/>
          </a:solidFill>
          <a:ln>
            <a:solidFill>
              <a:schemeClr val="accent1"/>
            </a:solidFill>
          </a:ln>
        </p:spPr>
        <p:txBody>
          <a:bodyPr wrap="square" rtlCol="0">
            <a:spAutoFit/>
          </a:bodyPr>
          <a:lstStyle/>
          <a:p>
            <a:r>
              <a:rPr lang="en-US" sz="1200" b="1" dirty="0" err="1"/>
              <a:t>AlphaDots</a:t>
            </a:r>
            <a:r>
              <a:rPr lang="en-US" sz="1200" b="1" dirty="0"/>
              <a:t> controls Mux for F&amp;B Intensity, RVV does not reverse F/B Intensity!</a:t>
            </a:r>
          </a:p>
        </p:txBody>
      </p:sp>
      <p:sp>
        <p:nvSpPr>
          <p:cNvPr id="81" name="TextBox 80">
            <a:extLst>
              <a:ext uri="{FF2B5EF4-FFF2-40B4-BE49-F238E27FC236}">
                <a16:creationId xmlns:a16="http://schemas.microsoft.com/office/drawing/2014/main" id="{F989441D-3387-FB83-DBB0-279401E752D4}"/>
              </a:ext>
            </a:extLst>
          </p:cNvPr>
          <p:cNvSpPr txBox="1"/>
          <p:nvPr/>
        </p:nvSpPr>
        <p:spPr>
          <a:xfrm>
            <a:off x="10002167" y="3335005"/>
            <a:ext cx="1658776" cy="646331"/>
          </a:xfrm>
          <a:prstGeom prst="rect">
            <a:avLst/>
          </a:prstGeom>
          <a:solidFill>
            <a:srgbClr val="FFFF00"/>
          </a:solidFill>
          <a:ln>
            <a:solidFill>
              <a:schemeClr val="accent1"/>
            </a:solidFill>
          </a:ln>
        </p:spPr>
        <p:txBody>
          <a:bodyPr wrap="square" rtlCol="0">
            <a:spAutoFit/>
          </a:bodyPr>
          <a:lstStyle/>
          <a:p>
            <a:r>
              <a:rPr lang="en-US" sz="1200" b="1" dirty="0"/>
              <a:t>B&amp;W Video controls output video &amp; includes RVV</a:t>
            </a:r>
          </a:p>
        </p:txBody>
      </p:sp>
      <mc:AlternateContent xmlns:mc="http://schemas.openxmlformats.org/markup-compatibility/2006" xmlns:p14="http://schemas.microsoft.com/office/powerpoint/2010/main">
        <mc:Choice Requires="p14">
          <p:contentPart p14:bwMode="auto" r:id="rId119">
            <p14:nvContentPartPr>
              <p14:cNvPr id="82" name="Ink 81">
                <a:extLst>
                  <a:ext uri="{FF2B5EF4-FFF2-40B4-BE49-F238E27FC236}">
                    <a16:creationId xmlns:a16="http://schemas.microsoft.com/office/drawing/2014/main" id="{828DB36B-1EDE-D2A0-20E7-B1A4C68109DC}"/>
                  </a:ext>
                </a:extLst>
              </p14:cNvPr>
              <p14:cNvContentPartPr/>
              <p14:nvPr/>
            </p14:nvContentPartPr>
            <p14:xfrm>
              <a:off x="1194348" y="2948275"/>
              <a:ext cx="284760" cy="3960"/>
            </p14:xfrm>
          </p:contentPart>
        </mc:Choice>
        <mc:Fallback xmlns="">
          <p:pic>
            <p:nvPicPr>
              <p:cNvPr id="82" name="Ink 81">
                <a:extLst>
                  <a:ext uri="{FF2B5EF4-FFF2-40B4-BE49-F238E27FC236}">
                    <a16:creationId xmlns:a16="http://schemas.microsoft.com/office/drawing/2014/main" id="{477C8630-B55D-C79E-BA2A-7FF9F58184D7}"/>
                  </a:ext>
                </a:extLst>
              </p:cNvPr>
              <p:cNvPicPr/>
              <p:nvPr/>
            </p:nvPicPr>
            <p:blipFill>
              <a:blip r:embed="rId120"/>
              <a:stretch>
                <a:fillRect/>
              </a:stretch>
            </p:blipFill>
            <p:spPr>
              <a:xfrm>
                <a:off x="1158348" y="2876635"/>
                <a:ext cx="356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6" name="Ink 85">
                <a:extLst>
                  <a:ext uri="{FF2B5EF4-FFF2-40B4-BE49-F238E27FC236}">
                    <a16:creationId xmlns:a16="http://schemas.microsoft.com/office/drawing/2014/main" id="{A87433DA-59AB-6429-786D-ABABD35D2136}"/>
                  </a:ext>
                </a:extLst>
              </p14:cNvPr>
              <p14:cNvContentPartPr/>
              <p14:nvPr/>
            </p14:nvContentPartPr>
            <p14:xfrm>
              <a:off x="951708" y="2546875"/>
              <a:ext cx="437760" cy="360"/>
            </p14:xfrm>
          </p:contentPart>
        </mc:Choice>
        <mc:Fallback xmlns="">
          <p:pic>
            <p:nvPicPr>
              <p:cNvPr id="86" name="Ink 85">
                <a:extLst>
                  <a:ext uri="{FF2B5EF4-FFF2-40B4-BE49-F238E27FC236}">
                    <a16:creationId xmlns:a16="http://schemas.microsoft.com/office/drawing/2014/main" id="{4D803994-835A-C368-3D38-96DE464C8480}"/>
                  </a:ext>
                </a:extLst>
              </p:cNvPr>
              <p:cNvPicPr/>
              <p:nvPr/>
            </p:nvPicPr>
            <p:blipFill>
              <a:blip r:embed="rId122"/>
              <a:stretch>
                <a:fillRect/>
              </a:stretch>
            </p:blipFill>
            <p:spPr>
              <a:xfrm>
                <a:off x="915708" y="2475235"/>
                <a:ext cx="509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7" name="Ink 86">
                <a:extLst>
                  <a:ext uri="{FF2B5EF4-FFF2-40B4-BE49-F238E27FC236}">
                    <a16:creationId xmlns:a16="http://schemas.microsoft.com/office/drawing/2014/main" id="{801C5FE8-6708-E1F5-3AE1-634C549B94E6}"/>
                  </a:ext>
                </a:extLst>
              </p14:cNvPr>
              <p14:cNvContentPartPr/>
              <p14:nvPr/>
            </p14:nvContentPartPr>
            <p14:xfrm>
              <a:off x="2388468" y="2537875"/>
              <a:ext cx="251280" cy="7560"/>
            </p14:xfrm>
          </p:contentPart>
        </mc:Choice>
        <mc:Fallback xmlns="">
          <p:pic>
            <p:nvPicPr>
              <p:cNvPr id="87" name="Ink 86">
                <a:extLst>
                  <a:ext uri="{FF2B5EF4-FFF2-40B4-BE49-F238E27FC236}">
                    <a16:creationId xmlns:a16="http://schemas.microsoft.com/office/drawing/2014/main" id="{813B0DF6-3C14-C9F0-BB2F-E585030A64FB}"/>
                  </a:ext>
                </a:extLst>
              </p:cNvPr>
              <p:cNvPicPr/>
              <p:nvPr/>
            </p:nvPicPr>
            <p:blipFill>
              <a:blip r:embed="rId124"/>
              <a:stretch>
                <a:fillRect/>
              </a:stretch>
            </p:blipFill>
            <p:spPr>
              <a:xfrm>
                <a:off x="2352468" y="2465875"/>
                <a:ext cx="322920" cy="151200"/>
              </a:xfrm>
              <a:prstGeom prst="rect">
                <a:avLst/>
              </a:prstGeom>
            </p:spPr>
          </p:pic>
        </mc:Fallback>
      </mc:AlternateContent>
      <p:sp>
        <p:nvSpPr>
          <p:cNvPr id="88" name="TextBox 87">
            <a:extLst>
              <a:ext uri="{FF2B5EF4-FFF2-40B4-BE49-F238E27FC236}">
                <a16:creationId xmlns:a16="http://schemas.microsoft.com/office/drawing/2014/main" id="{F9B8621D-9821-3752-CEDE-AFB4B3496C9B}"/>
              </a:ext>
            </a:extLst>
          </p:cNvPr>
          <p:cNvSpPr txBox="1"/>
          <p:nvPr/>
        </p:nvSpPr>
        <p:spPr>
          <a:xfrm>
            <a:off x="5360412" y="2678787"/>
            <a:ext cx="2179268" cy="369332"/>
          </a:xfrm>
          <a:prstGeom prst="rect">
            <a:avLst/>
          </a:prstGeom>
          <a:solidFill>
            <a:srgbClr val="92D050"/>
          </a:solidFill>
          <a:ln>
            <a:solidFill>
              <a:schemeClr val="accent1"/>
            </a:solidFill>
          </a:ln>
        </p:spPr>
        <p:txBody>
          <a:bodyPr wrap="square" rtlCol="0">
            <a:spAutoFit/>
          </a:bodyPr>
          <a:lstStyle/>
          <a:p>
            <a:r>
              <a:rPr lang="en-US" sz="900" dirty="0"/>
              <a:t>-CLR Video goes low with delayed DE but goes high 1 </a:t>
            </a:r>
            <a:r>
              <a:rPr lang="en-US" sz="900" dirty="0" err="1"/>
              <a:t>CClk</a:t>
            </a:r>
            <a:r>
              <a:rPr lang="en-US" sz="900" dirty="0"/>
              <a:t> BEFORE delayed DE</a:t>
            </a:r>
          </a:p>
        </p:txBody>
      </p:sp>
      <mc:AlternateContent xmlns:mc="http://schemas.openxmlformats.org/markup-compatibility/2006" xmlns:p14="http://schemas.microsoft.com/office/powerpoint/2010/main">
        <mc:Choice Requires="p14">
          <p:contentPart p14:bwMode="auto" r:id="rId125">
            <p14:nvContentPartPr>
              <p14:cNvPr id="89" name="Ink 88">
                <a:extLst>
                  <a:ext uri="{FF2B5EF4-FFF2-40B4-BE49-F238E27FC236}">
                    <a16:creationId xmlns:a16="http://schemas.microsoft.com/office/drawing/2014/main" id="{404D50F5-554B-BB9E-549B-DA6DC73E0CFD}"/>
                  </a:ext>
                </a:extLst>
              </p14:cNvPr>
              <p14:cNvContentPartPr/>
              <p14:nvPr/>
            </p14:nvContentPartPr>
            <p14:xfrm>
              <a:off x="1080986" y="3084605"/>
              <a:ext cx="513360" cy="16560"/>
            </p14:xfrm>
          </p:contentPart>
        </mc:Choice>
        <mc:Fallback xmlns="">
          <p:pic>
            <p:nvPicPr>
              <p:cNvPr id="89" name="Ink 88">
                <a:extLst>
                  <a:ext uri="{FF2B5EF4-FFF2-40B4-BE49-F238E27FC236}">
                    <a16:creationId xmlns:a16="http://schemas.microsoft.com/office/drawing/2014/main" id="{19B998EE-88D6-15CF-186E-9673D463DD8E}"/>
                  </a:ext>
                </a:extLst>
              </p:cNvPr>
              <p:cNvPicPr/>
              <p:nvPr/>
            </p:nvPicPr>
            <p:blipFill>
              <a:blip r:embed="rId126"/>
              <a:stretch>
                <a:fillRect/>
              </a:stretch>
            </p:blipFill>
            <p:spPr>
              <a:xfrm>
                <a:off x="1045346" y="3012965"/>
                <a:ext cx="585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0" name="Ink 89">
                <a:extLst>
                  <a:ext uri="{FF2B5EF4-FFF2-40B4-BE49-F238E27FC236}">
                    <a16:creationId xmlns:a16="http://schemas.microsoft.com/office/drawing/2014/main" id="{AF229B17-EF4C-CF8C-FABD-B01EAC817ABC}"/>
                  </a:ext>
                </a:extLst>
              </p14:cNvPr>
              <p14:cNvContentPartPr/>
              <p14:nvPr/>
            </p14:nvContentPartPr>
            <p14:xfrm>
              <a:off x="6699146" y="3728285"/>
              <a:ext cx="322200" cy="25560"/>
            </p14:xfrm>
          </p:contentPart>
        </mc:Choice>
        <mc:Fallback xmlns="">
          <p:pic>
            <p:nvPicPr>
              <p:cNvPr id="90" name="Ink 89">
                <a:extLst>
                  <a:ext uri="{FF2B5EF4-FFF2-40B4-BE49-F238E27FC236}">
                    <a16:creationId xmlns:a16="http://schemas.microsoft.com/office/drawing/2014/main" id="{E2DE132D-30D8-E2DF-7D3C-1673DF06BEB7}"/>
                  </a:ext>
                </a:extLst>
              </p:cNvPr>
              <p:cNvPicPr/>
              <p:nvPr/>
            </p:nvPicPr>
            <p:blipFill>
              <a:blip r:embed="rId128"/>
              <a:stretch>
                <a:fillRect/>
              </a:stretch>
            </p:blipFill>
            <p:spPr>
              <a:xfrm>
                <a:off x="6663146" y="3656645"/>
                <a:ext cx="393840" cy="169200"/>
              </a:xfrm>
              <a:prstGeom prst="rect">
                <a:avLst/>
              </a:prstGeom>
            </p:spPr>
          </p:pic>
        </mc:Fallback>
      </mc:AlternateContent>
      <p:sp>
        <p:nvSpPr>
          <p:cNvPr id="92" name="TextBox 91">
            <a:extLst>
              <a:ext uri="{FF2B5EF4-FFF2-40B4-BE49-F238E27FC236}">
                <a16:creationId xmlns:a16="http://schemas.microsoft.com/office/drawing/2014/main" id="{7FD83AC9-99E6-302C-241E-B59B070DFB6B}"/>
              </a:ext>
            </a:extLst>
          </p:cNvPr>
          <p:cNvSpPr txBox="1"/>
          <p:nvPr/>
        </p:nvSpPr>
        <p:spPr>
          <a:xfrm>
            <a:off x="6824911" y="215876"/>
            <a:ext cx="312727" cy="461665"/>
          </a:xfrm>
          <a:prstGeom prst="rect">
            <a:avLst/>
          </a:prstGeom>
          <a:noFill/>
        </p:spPr>
        <p:txBody>
          <a:bodyPr wrap="square" rtlCol="0">
            <a:spAutoFit/>
          </a:bodyPr>
          <a:lstStyle/>
          <a:p>
            <a:r>
              <a:rPr lang="en-GB" sz="2400" b="1" dirty="0">
                <a:solidFill>
                  <a:srgbClr val="00B0F0"/>
                </a:solidFill>
              </a:rPr>
              <a:t>H</a:t>
            </a:r>
            <a:endParaRPr lang="en-GB" b="1" dirty="0">
              <a:solidFill>
                <a:srgbClr val="00B0F0"/>
              </a:solidFill>
            </a:endParaRPr>
          </a:p>
        </p:txBody>
      </p:sp>
      <p:sp>
        <p:nvSpPr>
          <p:cNvPr id="93" name="TextBox 92">
            <a:extLst>
              <a:ext uri="{FF2B5EF4-FFF2-40B4-BE49-F238E27FC236}">
                <a16:creationId xmlns:a16="http://schemas.microsoft.com/office/drawing/2014/main" id="{5D08532A-ECCF-10FD-925B-81856A6B221A}"/>
              </a:ext>
            </a:extLst>
          </p:cNvPr>
          <p:cNvSpPr txBox="1"/>
          <p:nvPr/>
        </p:nvSpPr>
        <p:spPr>
          <a:xfrm rot="5400000">
            <a:off x="5238811" y="1952694"/>
            <a:ext cx="1152151" cy="276999"/>
          </a:xfrm>
          <a:prstGeom prst="rect">
            <a:avLst/>
          </a:prstGeom>
          <a:solidFill>
            <a:srgbClr val="92D050"/>
          </a:solidFill>
          <a:ln>
            <a:solidFill>
              <a:schemeClr val="accent1"/>
            </a:solidFill>
          </a:ln>
        </p:spPr>
        <p:txBody>
          <a:bodyPr wrap="square" rtlCol="0">
            <a:spAutoFit/>
          </a:bodyPr>
          <a:lstStyle/>
          <a:p>
            <a:r>
              <a:rPr lang="en-US" sz="1200" b="1" dirty="0"/>
              <a:t>Colour MDA</a:t>
            </a:r>
          </a:p>
        </p:txBody>
      </p:sp>
      <mc:AlternateContent xmlns:mc="http://schemas.openxmlformats.org/markup-compatibility/2006" xmlns:p14="http://schemas.microsoft.com/office/powerpoint/2010/main">
        <mc:Choice Requires="p14">
          <p:contentPart p14:bwMode="auto" r:id="rId129">
            <p14:nvContentPartPr>
              <p14:cNvPr id="94" name="Ink 93">
                <a:extLst>
                  <a:ext uri="{FF2B5EF4-FFF2-40B4-BE49-F238E27FC236}">
                    <a16:creationId xmlns:a16="http://schemas.microsoft.com/office/drawing/2014/main" id="{EA3CF03B-8C27-76C8-E108-82A16252B34C}"/>
                  </a:ext>
                </a:extLst>
              </p14:cNvPr>
              <p14:cNvContentPartPr/>
              <p14:nvPr/>
            </p14:nvContentPartPr>
            <p14:xfrm>
              <a:off x="5548602" y="1582247"/>
              <a:ext cx="60120" cy="962640"/>
            </p14:xfrm>
          </p:contentPart>
        </mc:Choice>
        <mc:Fallback xmlns="">
          <p:pic>
            <p:nvPicPr>
              <p:cNvPr id="94" name="Ink 93">
                <a:extLst>
                  <a:ext uri="{FF2B5EF4-FFF2-40B4-BE49-F238E27FC236}">
                    <a16:creationId xmlns:a16="http://schemas.microsoft.com/office/drawing/2014/main" id="{54AE0F44-F14F-FB6F-1D40-9643AFC5C5A9}"/>
                  </a:ext>
                </a:extLst>
              </p:cNvPr>
              <p:cNvPicPr/>
              <p:nvPr/>
            </p:nvPicPr>
            <p:blipFill>
              <a:blip r:embed="rId130"/>
              <a:stretch>
                <a:fillRect/>
              </a:stretch>
            </p:blipFill>
            <p:spPr>
              <a:xfrm>
                <a:off x="5512962" y="1510247"/>
                <a:ext cx="131760" cy="1106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5" name="Ink 94">
                <a:extLst>
                  <a:ext uri="{FF2B5EF4-FFF2-40B4-BE49-F238E27FC236}">
                    <a16:creationId xmlns:a16="http://schemas.microsoft.com/office/drawing/2014/main" id="{B19C608C-6A12-A92F-2999-597AB3FA3992}"/>
                  </a:ext>
                </a:extLst>
              </p14:cNvPr>
              <p14:cNvContentPartPr/>
              <p14:nvPr/>
            </p14:nvContentPartPr>
            <p14:xfrm>
              <a:off x="5971242" y="2035127"/>
              <a:ext cx="3211920" cy="104040"/>
            </p14:xfrm>
          </p:contentPart>
        </mc:Choice>
        <mc:Fallback xmlns="">
          <p:pic>
            <p:nvPicPr>
              <p:cNvPr id="95" name="Ink 94">
                <a:extLst>
                  <a:ext uri="{FF2B5EF4-FFF2-40B4-BE49-F238E27FC236}">
                    <a16:creationId xmlns:a16="http://schemas.microsoft.com/office/drawing/2014/main" id="{D17D3720-F531-DD39-7DDE-C2F97B28DDCF}"/>
                  </a:ext>
                </a:extLst>
              </p:cNvPr>
              <p:cNvPicPr/>
              <p:nvPr/>
            </p:nvPicPr>
            <p:blipFill>
              <a:blip r:embed="rId132"/>
              <a:stretch>
                <a:fillRect/>
              </a:stretch>
            </p:blipFill>
            <p:spPr>
              <a:xfrm>
                <a:off x="5935242" y="1963487"/>
                <a:ext cx="3283560" cy="247680"/>
              </a:xfrm>
              <a:prstGeom prst="rect">
                <a:avLst/>
              </a:prstGeom>
            </p:spPr>
          </p:pic>
        </mc:Fallback>
      </mc:AlternateContent>
      <p:sp>
        <p:nvSpPr>
          <p:cNvPr id="46" name="TextBox 45">
            <a:extLst>
              <a:ext uri="{FF2B5EF4-FFF2-40B4-BE49-F238E27FC236}">
                <a16:creationId xmlns:a16="http://schemas.microsoft.com/office/drawing/2014/main" id="{D69167A4-4BE5-6417-A15F-B1D914A15BC8}"/>
              </a:ext>
            </a:extLst>
          </p:cNvPr>
          <p:cNvSpPr txBox="1"/>
          <p:nvPr/>
        </p:nvSpPr>
        <p:spPr>
          <a:xfrm>
            <a:off x="66103" y="1475201"/>
            <a:ext cx="1046745" cy="830997"/>
          </a:xfrm>
          <a:prstGeom prst="rect">
            <a:avLst/>
          </a:prstGeom>
          <a:solidFill>
            <a:srgbClr val="FFFF00"/>
          </a:solidFill>
          <a:ln>
            <a:solidFill>
              <a:schemeClr val="accent1"/>
            </a:solidFill>
          </a:ln>
        </p:spPr>
        <p:txBody>
          <a:bodyPr wrap="square" rtlCol="0">
            <a:spAutoFit/>
          </a:bodyPr>
          <a:lstStyle/>
          <a:p>
            <a:r>
              <a:rPr lang="en-US" sz="1200" b="1" dirty="0"/>
              <a:t>Video Enable=0</a:t>
            </a:r>
          </a:p>
          <a:p>
            <a:r>
              <a:rPr lang="en-US" sz="1200" b="1" dirty="0"/>
              <a:t>Att0-7=0</a:t>
            </a:r>
          </a:p>
          <a:p>
            <a:r>
              <a:rPr lang="en-US" sz="1200" b="1" dirty="0"/>
              <a:t>Non-display</a:t>
            </a:r>
          </a:p>
        </p:txBody>
      </p:sp>
    </p:spTree>
    <p:extLst>
      <p:ext uri="{BB962C8B-B14F-4D97-AF65-F5344CB8AC3E}">
        <p14:creationId xmlns:p14="http://schemas.microsoft.com/office/powerpoint/2010/main" val="6118725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E0778-FE59-A4E1-1013-240EB27848D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5552CD-2504-6041-704C-73DCC6FE6930}"/>
              </a:ext>
            </a:extLst>
          </p:cNvPr>
          <p:cNvPicPr>
            <a:picLocks noChangeAspect="1"/>
          </p:cNvPicPr>
          <p:nvPr/>
        </p:nvPicPr>
        <p:blipFill>
          <a:blip r:embed="rId2"/>
          <a:stretch>
            <a:fillRect/>
          </a:stretch>
        </p:blipFill>
        <p:spPr>
          <a:xfrm>
            <a:off x="729862" y="0"/>
            <a:ext cx="10732275" cy="6858000"/>
          </a:xfrm>
          <a:prstGeom prst="rect">
            <a:avLst/>
          </a:prstGeom>
        </p:spPr>
      </p:pic>
      <p:sp>
        <p:nvSpPr>
          <p:cNvPr id="5" name="TextBox 4">
            <a:extLst>
              <a:ext uri="{FF2B5EF4-FFF2-40B4-BE49-F238E27FC236}">
                <a16:creationId xmlns:a16="http://schemas.microsoft.com/office/drawing/2014/main" id="{B3FD06D6-B221-143E-141F-5F3A77C2C2A4}"/>
              </a:ext>
            </a:extLst>
          </p:cNvPr>
          <p:cNvSpPr txBox="1"/>
          <p:nvPr/>
        </p:nvSpPr>
        <p:spPr>
          <a:xfrm>
            <a:off x="8098431" y="6204804"/>
            <a:ext cx="3737010" cy="523220"/>
          </a:xfrm>
          <a:prstGeom prst="rect">
            <a:avLst/>
          </a:prstGeom>
          <a:solidFill>
            <a:srgbClr val="FFFF00"/>
          </a:solidFill>
          <a:ln>
            <a:solidFill>
              <a:schemeClr val="accent1"/>
            </a:solidFill>
          </a:ln>
        </p:spPr>
        <p:txBody>
          <a:bodyPr wrap="square" rtlCol="0">
            <a:spAutoFit/>
          </a:bodyPr>
          <a:lstStyle/>
          <a:p>
            <a:r>
              <a:rPr lang="en-US" sz="1400" b="1" dirty="0"/>
              <a:t>MDA #7</a:t>
            </a:r>
          </a:p>
          <a:p>
            <a:r>
              <a:rPr lang="en-US" sz="1400" b="1" dirty="0"/>
              <a:t>Video Output &amp; CRT Control Port (3B8)</a:t>
            </a:r>
          </a:p>
        </p:txBody>
      </p:sp>
      <p:sp>
        <p:nvSpPr>
          <p:cNvPr id="9" name="TextBox 8">
            <a:extLst>
              <a:ext uri="{FF2B5EF4-FFF2-40B4-BE49-F238E27FC236}">
                <a16:creationId xmlns:a16="http://schemas.microsoft.com/office/drawing/2014/main" id="{348C2FEA-CFAA-52BD-0ABC-9B42072C2E9A}"/>
              </a:ext>
            </a:extLst>
          </p:cNvPr>
          <p:cNvSpPr txBox="1"/>
          <p:nvPr/>
        </p:nvSpPr>
        <p:spPr>
          <a:xfrm>
            <a:off x="4498341" y="5034724"/>
            <a:ext cx="3737010" cy="523220"/>
          </a:xfrm>
          <a:prstGeom prst="rect">
            <a:avLst/>
          </a:prstGeom>
          <a:solidFill>
            <a:srgbClr val="92D050"/>
          </a:solidFill>
          <a:ln>
            <a:solidFill>
              <a:schemeClr val="accent1"/>
            </a:solidFill>
          </a:ln>
        </p:spPr>
        <p:txBody>
          <a:bodyPr wrap="square" rtlCol="0">
            <a:spAutoFit/>
          </a:bodyPr>
          <a:lstStyle/>
          <a:p>
            <a:r>
              <a:rPr lang="en-US" sz="1400" b="1" dirty="0"/>
              <a:t>Extend C0h-DFh by 1 bit for 9 wide</a:t>
            </a:r>
          </a:p>
          <a:p>
            <a:r>
              <a:rPr lang="en-US" sz="1400" b="1" dirty="0"/>
              <a:t>CC7,CC6=1, CC5=0 C0-DF </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E9BBBDEA-0B8F-8ABA-747B-42A4A3671D1A}"/>
                  </a:ext>
                </a:extLst>
              </p14:cNvPr>
              <p14:cNvContentPartPr/>
              <p14:nvPr/>
            </p14:nvContentPartPr>
            <p14:xfrm>
              <a:off x="1552408" y="5270617"/>
              <a:ext cx="301320" cy="360"/>
            </p14:xfrm>
          </p:contentPart>
        </mc:Choice>
        <mc:Fallback xmlns="">
          <p:pic>
            <p:nvPicPr>
              <p:cNvPr id="10" name="Ink 9">
                <a:extLst>
                  <a:ext uri="{FF2B5EF4-FFF2-40B4-BE49-F238E27FC236}">
                    <a16:creationId xmlns:a16="http://schemas.microsoft.com/office/drawing/2014/main" id="{6DDEC28C-F9C7-F70B-9241-4118619FE2FE}"/>
                  </a:ext>
                </a:extLst>
              </p:cNvPr>
              <p:cNvPicPr/>
              <p:nvPr/>
            </p:nvPicPr>
            <p:blipFill>
              <a:blip r:embed="rId4"/>
              <a:stretch>
                <a:fillRect/>
              </a:stretch>
            </p:blipFill>
            <p:spPr>
              <a:xfrm>
                <a:off x="1516768" y="519861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BD2CB0F-E888-B183-5BC9-FEE4A98CA771}"/>
                  </a:ext>
                </a:extLst>
              </p14:cNvPr>
              <p14:cNvContentPartPr/>
              <p14:nvPr/>
            </p14:nvContentPartPr>
            <p14:xfrm>
              <a:off x="1535128" y="5391217"/>
              <a:ext cx="361800" cy="10080"/>
            </p14:xfrm>
          </p:contentPart>
        </mc:Choice>
        <mc:Fallback xmlns="">
          <p:pic>
            <p:nvPicPr>
              <p:cNvPr id="11" name="Ink 10">
                <a:extLst>
                  <a:ext uri="{FF2B5EF4-FFF2-40B4-BE49-F238E27FC236}">
                    <a16:creationId xmlns:a16="http://schemas.microsoft.com/office/drawing/2014/main" id="{486BD15B-D31E-2726-7A80-EC0AD3BECB39}"/>
                  </a:ext>
                </a:extLst>
              </p:cNvPr>
              <p:cNvPicPr/>
              <p:nvPr/>
            </p:nvPicPr>
            <p:blipFill>
              <a:blip r:embed="rId6"/>
              <a:stretch>
                <a:fillRect/>
              </a:stretch>
            </p:blipFill>
            <p:spPr>
              <a:xfrm>
                <a:off x="1499488" y="5319217"/>
                <a:ext cx="433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A344A23-3753-EF8B-14EC-746B4E17DC22}"/>
                  </a:ext>
                </a:extLst>
              </p14:cNvPr>
              <p14:cNvContentPartPr/>
              <p14:nvPr/>
            </p14:nvContentPartPr>
            <p14:xfrm>
              <a:off x="1595608" y="5960737"/>
              <a:ext cx="266040" cy="360"/>
            </p14:xfrm>
          </p:contentPart>
        </mc:Choice>
        <mc:Fallback xmlns="">
          <p:pic>
            <p:nvPicPr>
              <p:cNvPr id="12" name="Ink 11">
                <a:extLst>
                  <a:ext uri="{FF2B5EF4-FFF2-40B4-BE49-F238E27FC236}">
                    <a16:creationId xmlns:a16="http://schemas.microsoft.com/office/drawing/2014/main" id="{66F93C5C-47A4-2938-BC01-071C8603037F}"/>
                  </a:ext>
                </a:extLst>
              </p:cNvPr>
              <p:cNvPicPr/>
              <p:nvPr/>
            </p:nvPicPr>
            <p:blipFill>
              <a:blip r:embed="rId8"/>
              <a:stretch>
                <a:fillRect/>
              </a:stretch>
            </p:blipFill>
            <p:spPr>
              <a:xfrm>
                <a:off x="1559608" y="5889097"/>
                <a:ext cx="33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89F99CEE-F556-F5BD-DBCB-CECA8160CCC9}"/>
                  </a:ext>
                </a:extLst>
              </p14:cNvPr>
              <p14:cNvContentPartPr/>
              <p14:nvPr/>
            </p14:nvContentPartPr>
            <p14:xfrm>
              <a:off x="3640048" y="5218417"/>
              <a:ext cx="454680" cy="9360"/>
            </p14:xfrm>
          </p:contentPart>
        </mc:Choice>
        <mc:Fallback xmlns="">
          <p:pic>
            <p:nvPicPr>
              <p:cNvPr id="13" name="Ink 12">
                <a:extLst>
                  <a:ext uri="{FF2B5EF4-FFF2-40B4-BE49-F238E27FC236}">
                    <a16:creationId xmlns:a16="http://schemas.microsoft.com/office/drawing/2014/main" id="{612DFD8D-2C37-50CA-D25F-1622F8890FEB}"/>
                  </a:ext>
                </a:extLst>
              </p:cNvPr>
              <p:cNvPicPr/>
              <p:nvPr/>
            </p:nvPicPr>
            <p:blipFill>
              <a:blip r:embed="rId10"/>
              <a:stretch>
                <a:fillRect/>
              </a:stretch>
            </p:blipFill>
            <p:spPr>
              <a:xfrm>
                <a:off x="3604408" y="5146417"/>
                <a:ext cx="526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50A07B4B-4BBF-1F95-C734-2E0B0A9FD761}"/>
                  </a:ext>
                </a:extLst>
              </p14:cNvPr>
              <p14:cNvContentPartPr/>
              <p14:nvPr/>
            </p14:nvContentPartPr>
            <p14:xfrm>
              <a:off x="9937528" y="5926177"/>
              <a:ext cx="359640" cy="360"/>
            </p14:xfrm>
          </p:contentPart>
        </mc:Choice>
        <mc:Fallback xmlns="">
          <p:pic>
            <p:nvPicPr>
              <p:cNvPr id="14" name="Ink 13">
                <a:extLst>
                  <a:ext uri="{FF2B5EF4-FFF2-40B4-BE49-F238E27FC236}">
                    <a16:creationId xmlns:a16="http://schemas.microsoft.com/office/drawing/2014/main" id="{AC83CD4C-5DFB-1D66-1F26-E0A9F5997098}"/>
                  </a:ext>
                </a:extLst>
              </p:cNvPr>
              <p:cNvPicPr/>
              <p:nvPr/>
            </p:nvPicPr>
            <p:blipFill>
              <a:blip r:embed="rId12"/>
              <a:stretch>
                <a:fillRect/>
              </a:stretch>
            </p:blipFill>
            <p:spPr>
              <a:xfrm>
                <a:off x="9901888" y="5854537"/>
                <a:ext cx="431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F6A01585-1535-4744-71B6-BFC1203EE29D}"/>
                  </a:ext>
                </a:extLst>
              </p14:cNvPr>
              <p14:cNvContentPartPr/>
              <p14:nvPr/>
            </p14:nvContentPartPr>
            <p14:xfrm>
              <a:off x="5624008" y="5883337"/>
              <a:ext cx="448560" cy="360"/>
            </p14:xfrm>
          </p:contentPart>
        </mc:Choice>
        <mc:Fallback xmlns="">
          <p:pic>
            <p:nvPicPr>
              <p:cNvPr id="15" name="Ink 14">
                <a:extLst>
                  <a:ext uri="{FF2B5EF4-FFF2-40B4-BE49-F238E27FC236}">
                    <a16:creationId xmlns:a16="http://schemas.microsoft.com/office/drawing/2014/main" id="{4A1250A2-ACBB-D92A-760A-A4108D32D228}"/>
                  </a:ext>
                </a:extLst>
              </p:cNvPr>
              <p:cNvPicPr/>
              <p:nvPr/>
            </p:nvPicPr>
            <p:blipFill>
              <a:blip r:embed="rId14"/>
              <a:stretch>
                <a:fillRect/>
              </a:stretch>
            </p:blipFill>
            <p:spPr>
              <a:xfrm>
                <a:off x="5588368" y="5811337"/>
                <a:ext cx="520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56DCD5C8-F270-3359-8A20-63D99401F4DF}"/>
                  </a:ext>
                </a:extLst>
              </p14:cNvPr>
              <p14:cNvContentPartPr/>
              <p14:nvPr/>
            </p14:nvContentPartPr>
            <p14:xfrm>
              <a:off x="5641288" y="5942017"/>
              <a:ext cx="482760" cy="53640"/>
            </p14:xfrm>
          </p:contentPart>
        </mc:Choice>
        <mc:Fallback xmlns="">
          <p:pic>
            <p:nvPicPr>
              <p:cNvPr id="16" name="Ink 15">
                <a:extLst>
                  <a:ext uri="{FF2B5EF4-FFF2-40B4-BE49-F238E27FC236}">
                    <a16:creationId xmlns:a16="http://schemas.microsoft.com/office/drawing/2014/main" id="{FBE34CCE-5331-132D-A459-8F89242DB98F}"/>
                  </a:ext>
                </a:extLst>
              </p:cNvPr>
              <p:cNvPicPr/>
              <p:nvPr/>
            </p:nvPicPr>
            <p:blipFill>
              <a:blip r:embed="rId16"/>
              <a:stretch>
                <a:fillRect/>
              </a:stretch>
            </p:blipFill>
            <p:spPr>
              <a:xfrm>
                <a:off x="5605648" y="5870017"/>
                <a:ext cx="554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1E67657-8FDF-C3E9-DFE4-E173A183AAEF}"/>
                  </a:ext>
                </a:extLst>
              </p14:cNvPr>
              <p14:cNvContentPartPr/>
              <p14:nvPr/>
            </p14:nvContentPartPr>
            <p14:xfrm>
              <a:off x="1457728" y="6150457"/>
              <a:ext cx="449640" cy="24480"/>
            </p14:xfrm>
          </p:contentPart>
        </mc:Choice>
        <mc:Fallback xmlns="">
          <p:pic>
            <p:nvPicPr>
              <p:cNvPr id="17" name="Ink 16">
                <a:extLst>
                  <a:ext uri="{FF2B5EF4-FFF2-40B4-BE49-F238E27FC236}">
                    <a16:creationId xmlns:a16="http://schemas.microsoft.com/office/drawing/2014/main" id="{BBB9AD49-509A-2E27-F2D4-08171C911618}"/>
                  </a:ext>
                </a:extLst>
              </p:cNvPr>
              <p:cNvPicPr/>
              <p:nvPr/>
            </p:nvPicPr>
            <p:blipFill>
              <a:blip r:embed="rId18"/>
              <a:stretch>
                <a:fillRect/>
              </a:stretch>
            </p:blipFill>
            <p:spPr>
              <a:xfrm>
                <a:off x="1421728" y="6078817"/>
                <a:ext cx="521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A1C98CAF-170C-17C8-4099-19CCD22061C6}"/>
                  </a:ext>
                </a:extLst>
              </p14:cNvPr>
              <p14:cNvContentPartPr/>
              <p14:nvPr/>
            </p14:nvContentPartPr>
            <p14:xfrm>
              <a:off x="4623568" y="5762377"/>
              <a:ext cx="336240" cy="360"/>
            </p14:xfrm>
          </p:contentPart>
        </mc:Choice>
        <mc:Fallback xmlns="">
          <p:pic>
            <p:nvPicPr>
              <p:cNvPr id="18" name="Ink 17">
                <a:extLst>
                  <a:ext uri="{FF2B5EF4-FFF2-40B4-BE49-F238E27FC236}">
                    <a16:creationId xmlns:a16="http://schemas.microsoft.com/office/drawing/2014/main" id="{818A7C98-C189-F619-CB98-ACAEA2456485}"/>
                  </a:ext>
                </a:extLst>
              </p:cNvPr>
              <p:cNvPicPr/>
              <p:nvPr/>
            </p:nvPicPr>
            <p:blipFill>
              <a:blip r:embed="rId20"/>
              <a:stretch>
                <a:fillRect/>
              </a:stretch>
            </p:blipFill>
            <p:spPr>
              <a:xfrm>
                <a:off x="4587568" y="5690377"/>
                <a:ext cx="40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F8F1E651-6B5E-1980-9AC7-0021BECF1658}"/>
                  </a:ext>
                </a:extLst>
              </p14:cNvPr>
              <p14:cNvContentPartPr/>
              <p14:nvPr/>
            </p14:nvContentPartPr>
            <p14:xfrm>
              <a:off x="4649488" y="5899537"/>
              <a:ext cx="276120" cy="17640"/>
            </p14:xfrm>
          </p:contentPart>
        </mc:Choice>
        <mc:Fallback xmlns="">
          <p:pic>
            <p:nvPicPr>
              <p:cNvPr id="19" name="Ink 18">
                <a:extLst>
                  <a:ext uri="{FF2B5EF4-FFF2-40B4-BE49-F238E27FC236}">
                    <a16:creationId xmlns:a16="http://schemas.microsoft.com/office/drawing/2014/main" id="{4EC9A63E-C464-4ECA-7A53-96EEF1C2314B}"/>
                  </a:ext>
                </a:extLst>
              </p:cNvPr>
              <p:cNvPicPr/>
              <p:nvPr/>
            </p:nvPicPr>
            <p:blipFill>
              <a:blip r:embed="rId22"/>
              <a:stretch>
                <a:fillRect/>
              </a:stretch>
            </p:blipFill>
            <p:spPr>
              <a:xfrm>
                <a:off x="4613848" y="5827897"/>
                <a:ext cx="347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20BE2957-A4D5-7D9A-A0D8-5622BD0EEEAA}"/>
                  </a:ext>
                </a:extLst>
              </p14:cNvPr>
              <p14:cNvContentPartPr/>
              <p14:nvPr/>
            </p14:nvContentPartPr>
            <p14:xfrm>
              <a:off x="2216248" y="5270617"/>
              <a:ext cx="396720" cy="36000"/>
            </p14:xfrm>
          </p:contentPart>
        </mc:Choice>
        <mc:Fallback xmlns="">
          <p:pic>
            <p:nvPicPr>
              <p:cNvPr id="20" name="Ink 19">
                <a:extLst>
                  <a:ext uri="{FF2B5EF4-FFF2-40B4-BE49-F238E27FC236}">
                    <a16:creationId xmlns:a16="http://schemas.microsoft.com/office/drawing/2014/main" id="{53BA803D-99F2-B28F-5818-B11241FAA798}"/>
                  </a:ext>
                </a:extLst>
              </p:cNvPr>
              <p:cNvPicPr/>
              <p:nvPr/>
            </p:nvPicPr>
            <p:blipFill>
              <a:blip r:embed="rId24"/>
              <a:stretch>
                <a:fillRect/>
              </a:stretch>
            </p:blipFill>
            <p:spPr>
              <a:xfrm>
                <a:off x="2180608" y="5198617"/>
                <a:ext cx="468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E2DBD2D8-6F6B-29DC-7786-39D91DD93E90}"/>
                  </a:ext>
                </a:extLst>
              </p14:cNvPr>
              <p14:cNvContentPartPr/>
              <p14:nvPr/>
            </p14:nvContentPartPr>
            <p14:xfrm>
              <a:off x="2225608" y="5373937"/>
              <a:ext cx="379080" cy="20160"/>
            </p14:xfrm>
          </p:contentPart>
        </mc:Choice>
        <mc:Fallback xmlns="">
          <p:pic>
            <p:nvPicPr>
              <p:cNvPr id="21" name="Ink 20">
                <a:extLst>
                  <a:ext uri="{FF2B5EF4-FFF2-40B4-BE49-F238E27FC236}">
                    <a16:creationId xmlns:a16="http://schemas.microsoft.com/office/drawing/2014/main" id="{F3411646-2708-01D9-3143-7B23401784E3}"/>
                  </a:ext>
                </a:extLst>
              </p:cNvPr>
              <p:cNvPicPr/>
              <p:nvPr/>
            </p:nvPicPr>
            <p:blipFill>
              <a:blip r:embed="rId26"/>
              <a:stretch>
                <a:fillRect/>
              </a:stretch>
            </p:blipFill>
            <p:spPr>
              <a:xfrm>
                <a:off x="2189608" y="5301937"/>
                <a:ext cx="4507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59E99AE4-4CEF-2E10-7C15-2B5FB222D485}"/>
                  </a:ext>
                </a:extLst>
              </p14:cNvPr>
              <p14:cNvContentPartPr/>
              <p14:nvPr/>
            </p14:nvContentPartPr>
            <p14:xfrm>
              <a:off x="1449088" y="5796577"/>
              <a:ext cx="395640" cy="27000"/>
            </p14:xfrm>
          </p:contentPart>
        </mc:Choice>
        <mc:Fallback xmlns="">
          <p:pic>
            <p:nvPicPr>
              <p:cNvPr id="22" name="Ink 21">
                <a:extLst>
                  <a:ext uri="{FF2B5EF4-FFF2-40B4-BE49-F238E27FC236}">
                    <a16:creationId xmlns:a16="http://schemas.microsoft.com/office/drawing/2014/main" id="{86E0C549-7D0C-EDDB-EC2A-3E97FE224CE8}"/>
                  </a:ext>
                </a:extLst>
              </p:cNvPr>
              <p:cNvPicPr/>
              <p:nvPr/>
            </p:nvPicPr>
            <p:blipFill>
              <a:blip r:embed="rId28"/>
              <a:stretch>
                <a:fillRect/>
              </a:stretch>
            </p:blipFill>
            <p:spPr>
              <a:xfrm>
                <a:off x="1413448" y="5724577"/>
                <a:ext cx="467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80A7661C-2442-2961-0C65-E418E2FEE7EC}"/>
                  </a:ext>
                </a:extLst>
              </p14:cNvPr>
              <p14:cNvContentPartPr/>
              <p14:nvPr/>
            </p14:nvContentPartPr>
            <p14:xfrm>
              <a:off x="2760208" y="5477617"/>
              <a:ext cx="360" cy="360"/>
            </p14:xfrm>
          </p:contentPart>
        </mc:Choice>
        <mc:Fallback xmlns="">
          <p:pic>
            <p:nvPicPr>
              <p:cNvPr id="23" name="Ink 22">
                <a:extLst>
                  <a:ext uri="{FF2B5EF4-FFF2-40B4-BE49-F238E27FC236}">
                    <a16:creationId xmlns:a16="http://schemas.microsoft.com/office/drawing/2014/main" id="{E14E995C-F8B9-115E-4062-2C040D1B28C5}"/>
                  </a:ext>
                </a:extLst>
              </p:cNvPr>
              <p:cNvPicPr/>
              <p:nvPr/>
            </p:nvPicPr>
            <p:blipFill>
              <a:blip r:embed="rId30"/>
              <a:stretch>
                <a:fillRect/>
              </a:stretch>
            </p:blipFill>
            <p:spPr>
              <a:xfrm>
                <a:off x="2724208" y="54056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99244309-C7DF-DBD5-301E-1B24D9E702F8}"/>
                  </a:ext>
                </a:extLst>
              </p14:cNvPr>
              <p14:cNvContentPartPr/>
              <p14:nvPr/>
            </p14:nvContentPartPr>
            <p14:xfrm>
              <a:off x="1457728" y="4373137"/>
              <a:ext cx="402480" cy="16920"/>
            </p14:xfrm>
          </p:contentPart>
        </mc:Choice>
        <mc:Fallback xmlns="">
          <p:pic>
            <p:nvPicPr>
              <p:cNvPr id="24" name="Ink 23">
                <a:extLst>
                  <a:ext uri="{FF2B5EF4-FFF2-40B4-BE49-F238E27FC236}">
                    <a16:creationId xmlns:a16="http://schemas.microsoft.com/office/drawing/2014/main" id="{154812C7-B801-1F4A-33B1-23D39F5AD3F9}"/>
                  </a:ext>
                </a:extLst>
              </p:cNvPr>
              <p:cNvPicPr/>
              <p:nvPr/>
            </p:nvPicPr>
            <p:blipFill>
              <a:blip r:embed="rId32"/>
              <a:stretch>
                <a:fillRect/>
              </a:stretch>
            </p:blipFill>
            <p:spPr>
              <a:xfrm>
                <a:off x="1421728" y="4301497"/>
                <a:ext cx="474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CF89DDCA-2036-9FD1-ED28-368D9FC7CBB5}"/>
                  </a:ext>
                </a:extLst>
              </p14:cNvPr>
              <p14:cNvContentPartPr/>
              <p14:nvPr/>
            </p14:nvContentPartPr>
            <p14:xfrm>
              <a:off x="2165128" y="4106017"/>
              <a:ext cx="427680" cy="20880"/>
            </p14:xfrm>
          </p:contentPart>
        </mc:Choice>
        <mc:Fallback xmlns="">
          <p:pic>
            <p:nvPicPr>
              <p:cNvPr id="25" name="Ink 24">
                <a:extLst>
                  <a:ext uri="{FF2B5EF4-FFF2-40B4-BE49-F238E27FC236}">
                    <a16:creationId xmlns:a16="http://schemas.microsoft.com/office/drawing/2014/main" id="{BD0BC1EE-ED86-FAA2-3626-08888798ECE5}"/>
                  </a:ext>
                </a:extLst>
              </p:cNvPr>
              <p:cNvPicPr/>
              <p:nvPr/>
            </p:nvPicPr>
            <p:blipFill>
              <a:blip r:embed="rId34"/>
              <a:stretch>
                <a:fillRect/>
              </a:stretch>
            </p:blipFill>
            <p:spPr>
              <a:xfrm>
                <a:off x="2129488" y="4034017"/>
                <a:ext cx="4993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9A8827BF-7722-C6AE-0290-97D9BCD9A152}"/>
                  </a:ext>
                </a:extLst>
              </p14:cNvPr>
              <p14:cNvContentPartPr/>
              <p14:nvPr/>
            </p14:nvContentPartPr>
            <p14:xfrm>
              <a:off x="2182408" y="4287097"/>
              <a:ext cx="405000" cy="9000"/>
            </p14:xfrm>
          </p:contentPart>
        </mc:Choice>
        <mc:Fallback xmlns="">
          <p:pic>
            <p:nvPicPr>
              <p:cNvPr id="26" name="Ink 25">
                <a:extLst>
                  <a:ext uri="{FF2B5EF4-FFF2-40B4-BE49-F238E27FC236}">
                    <a16:creationId xmlns:a16="http://schemas.microsoft.com/office/drawing/2014/main" id="{9D0638E9-8798-1377-42EB-434E69B1EDA0}"/>
                  </a:ext>
                </a:extLst>
              </p:cNvPr>
              <p:cNvPicPr/>
              <p:nvPr/>
            </p:nvPicPr>
            <p:blipFill>
              <a:blip r:embed="rId36"/>
              <a:stretch>
                <a:fillRect/>
              </a:stretch>
            </p:blipFill>
            <p:spPr>
              <a:xfrm>
                <a:off x="2146768" y="4215457"/>
                <a:ext cx="476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AB8FB724-74D2-C91C-35A2-FF59E8836F95}"/>
                  </a:ext>
                </a:extLst>
              </p14:cNvPr>
              <p14:cNvContentPartPr/>
              <p14:nvPr/>
            </p14:nvContentPartPr>
            <p14:xfrm>
              <a:off x="2260168" y="4183417"/>
              <a:ext cx="293040" cy="360"/>
            </p14:xfrm>
          </p:contentPart>
        </mc:Choice>
        <mc:Fallback xmlns="">
          <p:pic>
            <p:nvPicPr>
              <p:cNvPr id="27" name="Ink 26">
                <a:extLst>
                  <a:ext uri="{FF2B5EF4-FFF2-40B4-BE49-F238E27FC236}">
                    <a16:creationId xmlns:a16="http://schemas.microsoft.com/office/drawing/2014/main" id="{9CEA7DBC-F663-63E4-BE9A-E8E0924983C1}"/>
                  </a:ext>
                </a:extLst>
              </p:cNvPr>
              <p:cNvPicPr/>
              <p:nvPr/>
            </p:nvPicPr>
            <p:blipFill>
              <a:blip r:embed="rId38"/>
              <a:stretch>
                <a:fillRect/>
              </a:stretch>
            </p:blipFill>
            <p:spPr>
              <a:xfrm>
                <a:off x="2224168" y="4111777"/>
                <a:ext cx="364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 27">
                <a:extLst>
                  <a:ext uri="{FF2B5EF4-FFF2-40B4-BE49-F238E27FC236}">
                    <a16:creationId xmlns:a16="http://schemas.microsoft.com/office/drawing/2014/main" id="{911CFFE4-BD54-9AFE-C975-968A284190CE}"/>
                  </a:ext>
                </a:extLst>
              </p14:cNvPr>
              <p14:cNvContentPartPr/>
              <p14:nvPr/>
            </p14:nvContentPartPr>
            <p14:xfrm>
              <a:off x="1371688" y="4140577"/>
              <a:ext cx="465480" cy="19080"/>
            </p14:xfrm>
          </p:contentPart>
        </mc:Choice>
        <mc:Fallback xmlns="">
          <p:pic>
            <p:nvPicPr>
              <p:cNvPr id="28" name="Ink 27">
                <a:extLst>
                  <a:ext uri="{FF2B5EF4-FFF2-40B4-BE49-F238E27FC236}">
                    <a16:creationId xmlns:a16="http://schemas.microsoft.com/office/drawing/2014/main" id="{C806EFBE-6A73-B9EF-74CF-5105CAD6B576}"/>
                  </a:ext>
                </a:extLst>
              </p:cNvPr>
              <p:cNvPicPr/>
              <p:nvPr/>
            </p:nvPicPr>
            <p:blipFill>
              <a:blip r:embed="rId40"/>
              <a:stretch>
                <a:fillRect/>
              </a:stretch>
            </p:blipFill>
            <p:spPr>
              <a:xfrm>
                <a:off x="1335688" y="4068577"/>
                <a:ext cx="537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Ink 28">
                <a:extLst>
                  <a:ext uri="{FF2B5EF4-FFF2-40B4-BE49-F238E27FC236}">
                    <a16:creationId xmlns:a16="http://schemas.microsoft.com/office/drawing/2014/main" id="{25107D7F-0279-B560-2AD0-0CE4A27F2D96}"/>
                  </a:ext>
                </a:extLst>
              </p14:cNvPr>
              <p14:cNvContentPartPr/>
              <p14:nvPr/>
            </p14:nvContentPartPr>
            <p14:xfrm>
              <a:off x="2734288" y="4071457"/>
              <a:ext cx="146160" cy="360"/>
            </p14:xfrm>
          </p:contentPart>
        </mc:Choice>
        <mc:Fallback xmlns="">
          <p:pic>
            <p:nvPicPr>
              <p:cNvPr id="29" name="Ink 28">
                <a:extLst>
                  <a:ext uri="{FF2B5EF4-FFF2-40B4-BE49-F238E27FC236}">
                    <a16:creationId xmlns:a16="http://schemas.microsoft.com/office/drawing/2014/main" id="{A3CFDD60-BE8A-39EC-DD2E-300AF7EE547C}"/>
                  </a:ext>
                </a:extLst>
              </p:cNvPr>
              <p:cNvPicPr/>
              <p:nvPr/>
            </p:nvPicPr>
            <p:blipFill>
              <a:blip r:embed="rId42"/>
              <a:stretch>
                <a:fillRect/>
              </a:stretch>
            </p:blipFill>
            <p:spPr>
              <a:xfrm>
                <a:off x="2698648" y="3999457"/>
                <a:ext cx="21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Ink 29">
                <a:extLst>
                  <a:ext uri="{FF2B5EF4-FFF2-40B4-BE49-F238E27FC236}">
                    <a16:creationId xmlns:a16="http://schemas.microsoft.com/office/drawing/2014/main" id="{4E10ACA7-EC56-6860-901F-87595D9F7144}"/>
                  </a:ext>
                </a:extLst>
              </p14:cNvPr>
              <p14:cNvContentPartPr/>
              <p14:nvPr/>
            </p14:nvContentPartPr>
            <p14:xfrm>
              <a:off x="1362688" y="3864457"/>
              <a:ext cx="420840" cy="35280"/>
            </p14:xfrm>
          </p:contentPart>
        </mc:Choice>
        <mc:Fallback xmlns="">
          <p:pic>
            <p:nvPicPr>
              <p:cNvPr id="30" name="Ink 29">
                <a:extLst>
                  <a:ext uri="{FF2B5EF4-FFF2-40B4-BE49-F238E27FC236}">
                    <a16:creationId xmlns:a16="http://schemas.microsoft.com/office/drawing/2014/main" id="{FACBA3EC-8419-53AA-9B92-54C393BA2972}"/>
                  </a:ext>
                </a:extLst>
              </p:cNvPr>
              <p:cNvPicPr/>
              <p:nvPr/>
            </p:nvPicPr>
            <p:blipFill>
              <a:blip r:embed="rId44"/>
              <a:stretch>
                <a:fillRect/>
              </a:stretch>
            </p:blipFill>
            <p:spPr>
              <a:xfrm>
                <a:off x="1327048" y="3792457"/>
                <a:ext cx="49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Ink 30">
                <a:extLst>
                  <a:ext uri="{FF2B5EF4-FFF2-40B4-BE49-F238E27FC236}">
                    <a16:creationId xmlns:a16="http://schemas.microsoft.com/office/drawing/2014/main" id="{CF7AA98E-6C04-0F88-0EAB-CB21B7BA52B8}"/>
                  </a:ext>
                </a:extLst>
              </p14:cNvPr>
              <p14:cNvContentPartPr/>
              <p14:nvPr/>
            </p14:nvContentPartPr>
            <p14:xfrm>
              <a:off x="1475008" y="1241497"/>
              <a:ext cx="370440" cy="35280"/>
            </p14:xfrm>
          </p:contentPart>
        </mc:Choice>
        <mc:Fallback xmlns="">
          <p:pic>
            <p:nvPicPr>
              <p:cNvPr id="31" name="Ink 30">
                <a:extLst>
                  <a:ext uri="{FF2B5EF4-FFF2-40B4-BE49-F238E27FC236}">
                    <a16:creationId xmlns:a16="http://schemas.microsoft.com/office/drawing/2014/main" id="{CFE5C7DF-1226-035D-C255-6F51F4A5AD18}"/>
                  </a:ext>
                </a:extLst>
              </p:cNvPr>
              <p:cNvPicPr/>
              <p:nvPr/>
            </p:nvPicPr>
            <p:blipFill>
              <a:blip r:embed="rId46"/>
              <a:stretch>
                <a:fillRect/>
              </a:stretch>
            </p:blipFill>
            <p:spPr>
              <a:xfrm>
                <a:off x="1439008" y="1169857"/>
                <a:ext cx="442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Ink 31">
                <a:extLst>
                  <a:ext uri="{FF2B5EF4-FFF2-40B4-BE49-F238E27FC236}">
                    <a16:creationId xmlns:a16="http://schemas.microsoft.com/office/drawing/2014/main" id="{DA449128-9E89-A286-C0F4-1CD229A3DCAA}"/>
                  </a:ext>
                </a:extLst>
              </p14:cNvPr>
              <p14:cNvContentPartPr/>
              <p14:nvPr/>
            </p14:nvContentPartPr>
            <p14:xfrm>
              <a:off x="1544128" y="1138537"/>
              <a:ext cx="284040" cy="360"/>
            </p14:xfrm>
          </p:contentPart>
        </mc:Choice>
        <mc:Fallback xmlns="">
          <p:pic>
            <p:nvPicPr>
              <p:cNvPr id="32" name="Ink 31">
                <a:extLst>
                  <a:ext uri="{FF2B5EF4-FFF2-40B4-BE49-F238E27FC236}">
                    <a16:creationId xmlns:a16="http://schemas.microsoft.com/office/drawing/2014/main" id="{698A2AEE-87D2-2737-A0E7-C934A642B5DB}"/>
                  </a:ext>
                </a:extLst>
              </p:cNvPr>
              <p:cNvPicPr/>
              <p:nvPr/>
            </p:nvPicPr>
            <p:blipFill>
              <a:blip r:embed="rId48"/>
              <a:stretch>
                <a:fillRect/>
              </a:stretch>
            </p:blipFill>
            <p:spPr>
              <a:xfrm>
                <a:off x="1508128" y="1066537"/>
                <a:ext cx="355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C012DD0D-D61B-4630-96C9-867B510366DC}"/>
                  </a:ext>
                </a:extLst>
              </p14:cNvPr>
              <p14:cNvContentPartPr/>
              <p14:nvPr/>
            </p14:nvContentPartPr>
            <p14:xfrm>
              <a:off x="1595608" y="646417"/>
              <a:ext cx="196200" cy="9720"/>
            </p14:xfrm>
          </p:contentPart>
        </mc:Choice>
        <mc:Fallback xmlns="">
          <p:pic>
            <p:nvPicPr>
              <p:cNvPr id="33" name="Ink 32">
                <a:extLst>
                  <a:ext uri="{FF2B5EF4-FFF2-40B4-BE49-F238E27FC236}">
                    <a16:creationId xmlns:a16="http://schemas.microsoft.com/office/drawing/2014/main" id="{63F5FA0D-6DB2-B859-DA26-C1D357CB0F8E}"/>
                  </a:ext>
                </a:extLst>
              </p:cNvPr>
              <p:cNvPicPr/>
              <p:nvPr/>
            </p:nvPicPr>
            <p:blipFill>
              <a:blip r:embed="rId50"/>
              <a:stretch>
                <a:fillRect/>
              </a:stretch>
            </p:blipFill>
            <p:spPr>
              <a:xfrm>
                <a:off x="1559608" y="574417"/>
                <a:ext cx="267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Ink 33">
                <a:extLst>
                  <a:ext uri="{FF2B5EF4-FFF2-40B4-BE49-F238E27FC236}">
                    <a16:creationId xmlns:a16="http://schemas.microsoft.com/office/drawing/2014/main" id="{D7612A53-9232-1D90-C43E-C0B1905B693D}"/>
                  </a:ext>
                </a:extLst>
              </p14:cNvPr>
              <p14:cNvContentPartPr/>
              <p14:nvPr/>
            </p14:nvContentPartPr>
            <p14:xfrm>
              <a:off x="1604248" y="802297"/>
              <a:ext cx="205560" cy="360"/>
            </p14:xfrm>
          </p:contentPart>
        </mc:Choice>
        <mc:Fallback xmlns="">
          <p:pic>
            <p:nvPicPr>
              <p:cNvPr id="34" name="Ink 33">
                <a:extLst>
                  <a:ext uri="{FF2B5EF4-FFF2-40B4-BE49-F238E27FC236}">
                    <a16:creationId xmlns:a16="http://schemas.microsoft.com/office/drawing/2014/main" id="{FCF7E857-73C1-E1B5-77D3-577AEE58C3B0}"/>
                  </a:ext>
                </a:extLst>
              </p:cNvPr>
              <p:cNvPicPr/>
              <p:nvPr/>
            </p:nvPicPr>
            <p:blipFill>
              <a:blip r:embed="rId52"/>
              <a:stretch>
                <a:fillRect/>
              </a:stretch>
            </p:blipFill>
            <p:spPr>
              <a:xfrm>
                <a:off x="1568608" y="730297"/>
                <a:ext cx="27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418328D7-9415-91ED-1FAC-D2F1037F3475}"/>
                  </a:ext>
                </a:extLst>
              </p14:cNvPr>
              <p14:cNvContentPartPr/>
              <p14:nvPr/>
            </p14:nvContentPartPr>
            <p14:xfrm>
              <a:off x="1561408" y="914257"/>
              <a:ext cx="256320" cy="360"/>
            </p14:xfrm>
          </p:contentPart>
        </mc:Choice>
        <mc:Fallback xmlns="">
          <p:pic>
            <p:nvPicPr>
              <p:cNvPr id="35" name="Ink 34">
                <a:extLst>
                  <a:ext uri="{FF2B5EF4-FFF2-40B4-BE49-F238E27FC236}">
                    <a16:creationId xmlns:a16="http://schemas.microsoft.com/office/drawing/2014/main" id="{3348E53A-B812-86E1-4893-BB0DDC85E113}"/>
                  </a:ext>
                </a:extLst>
              </p:cNvPr>
              <p:cNvPicPr/>
              <p:nvPr/>
            </p:nvPicPr>
            <p:blipFill>
              <a:blip r:embed="rId54"/>
              <a:stretch>
                <a:fillRect/>
              </a:stretch>
            </p:blipFill>
            <p:spPr>
              <a:xfrm>
                <a:off x="1525408" y="842617"/>
                <a:ext cx="327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8D9A7589-034A-F7D7-4E9C-5619AA95A973}"/>
                  </a:ext>
                </a:extLst>
              </p14:cNvPr>
              <p14:cNvContentPartPr/>
              <p14:nvPr/>
            </p14:nvContentPartPr>
            <p14:xfrm>
              <a:off x="1578688" y="1043497"/>
              <a:ext cx="214920" cy="360"/>
            </p14:xfrm>
          </p:contentPart>
        </mc:Choice>
        <mc:Fallback xmlns="">
          <p:pic>
            <p:nvPicPr>
              <p:cNvPr id="36" name="Ink 35">
                <a:extLst>
                  <a:ext uri="{FF2B5EF4-FFF2-40B4-BE49-F238E27FC236}">
                    <a16:creationId xmlns:a16="http://schemas.microsoft.com/office/drawing/2014/main" id="{82FEF84C-CEB4-FF48-6255-632630310B48}"/>
                  </a:ext>
                </a:extLst>
              </p:cNvPr>
              <p:cNvPicPr/>
              <p:nvPr/>
            </p:nvPicPr>
            <p:blipFill>
              <a:blip r:embed="rId56"/>
              <a:stretch>
                <a:fillRect/>
              </a:stretch>
            </p:blipFill>
            <p:spPr>
              <a:xfrm>
                <a:off x="1542688" y="971497"/>
                <a:ext cx="286560" cy="144000"/>
              </a:xfrm>
              <a:prstGeom prst="rect">
                <a:avLst/>
              </a:prstGeom>
            </p:spPr>
          </p:pic>
        </mc:Fallback>
      </mc:AlternateContent>
      <p:pic>
        <p:nvPicPr>
          <p:cNvPr id="38" name="Picture 37">
            <a:extLst>
              <a:ext uri="{FF2B5EF4-FFF2-40B4-BE49-F238E27FC236}">
                <a16:creationId xmlns:a16="http://schemas.microsoft.com/office/drawing/2014/main" id="{DB30959E-869B-70EE-47C9-3A2AF3CA9A05}"/>
              </a:ext>
            </a:extLst>
          </p:cNvPr>
          <p:cNvPicPr>
            <a:picLocks noChangeAspect="1"/>
          </p:cNvPicPr>
          <p:nvPr/>
        </p:nvPicPr>
        <p:blipFill>
          <a:blip r:embed="rId57"/>
          <a:stretch>
            <a:fillRect/>
          </a:stretch>
        </p:blipFill>
        <p:spPr>
          <a:xfrm>
            <a:off x="10432109" y="1687910"/>
            <a:ext cx="1759891" cy="1414492"/>
          </a:xfrm>
          <a:prstGeom prst="rect">
            <a:avLst/>
          </a:prstGeom>
        </p:spPr>
      </p:pic>
      <mc:AlternateContent xmlns:mc="http://schemas.openxmlformats.org/markup-compatibility/2006" xmlns:p14="http://schemas.microsoft.com/office/powerpoint/2010/main">
        <mc:Choice Requires="p14">
          <p:contentPart p14:bwMode="auto" r:id="rId58">
            <p14:nvContentPartPr>
              <p14:cNvPr id="40" name="Ink 39">
                <a:extLst>
                  <a:ext uri="{FF2B5EF4-FFF2-40B4-BE49-F238E27FC236}">
                    <a16:creationId xmlns:a16="http://schemas.microsoft.com/office/drawing/2014/main" id="{BDD868A6-BDAA-A5F2-0704-1C6BE901E5D3}"/>
                  </a:ext>
                </a:extLst>
              </p14:cNvPr>
              <p14:cNvContentPartPr/>
              <p14:nvPr/>
            </p14:nvContentPartPr>
            <p14:xfrm>
              <a:off x="9946168" y="1155457"/>
              <a:ext cx="473760" cy="19440"/>
            </p14:xfrm>
          </p:contentPart>
        </mc:Choice>
        <mc:Fallback xmlns="">
          <p:pic>
            <p:nvPicPr>
              <p:cNvPr id="40" name="Ink 39">
                <a:extLst>
                  <a:ext uri="{FF2B5EF4-FFF2-40B4-BE49-F238E27FC236}">
                    <a16:creationId xmlns:a16="http://schemas.microsoft.com/office/drawing/2014/main" id="{C39F425D-43B1-D8A3-685F-C9331E017A12}"/>
                  </a:ext>
                </a:extLst>
              </p:cNvPr>
              <p:cNvPicPr/>
              <p:nvPr/>
            </p:nvPicPr>
            <p:blipFill>
              <a:blip r:embed="rId61"/>
              <a:stretch>
                <a:fillRect/>
              </a:stretch>
            </p:blipFill>
            <p:spPr>
              <a:xfrm>
                <a:off x="9910168" y="1083817"/>
                <a:ext cx="545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BC384A70-280D-D76F-1D7B-5DAF2A637D39}"/>
                  </a:ext>
                </a:extLst>
              </p14:cNvPr>
              <p14:cNvContentPartPr/>
              <p14:nvPr/>
            </p14:nvContentPartPr>
            <p14:xfrm>
              <a:off x="9928888" y="1353457"/>
              <a:ext cx="551880" cy="27360"/>
            </p14:xfrm>
          </p:contentPart>
        </mc:Choice>
        <mc:Fallback xmlns="">
          <p:pic>
            <p:nvPicPr>
              <p:cNvPr id="41" name="Ink 40">
                <a:extLst>
                  <a:ext uri="{FF2B5EF4-FFF2-40B4-BE49-F238E27FC236}">
                    <a16:creationId xmlns:a16="http://schemas.microsoft.com/office/drawing/2014/main" id="{17F25FB2-490E-561C-599E-3F9B09F1102C}"/>
                  </a:ext>
                </a:extLst>
              </p:cNvPr>
              <p:cNvPicPr/>
              <p:nvPr/>
            </p:nvPicPr>
            <p:blipFill>
              <a:blip r:embed="rId63"/>
              <a:stretch>
                <a:fillRect/>
              </a:stretch>
            </p:blipFill>
            <p:spPr>
              <a:xfrm>
                <a:off x="9892888" y="1281817"/>
                <a:ext cx="623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B1E8CE78-32D1-C448-BA66-BBA5F2233987}"/>
                  </a:ext>
                </a:extLst>
              </p14:cNvPr>
              <p14:cNvContentPartPr/>
              <p14:nvPr/>
            </p14:nvContentPartPr>
            <p14:xfrm>
              <a:off x="9937528" y="1509337"/>
              <a:ext cx="580680" cy="360"/>
            </p14:xfrm>
          </p:contentPart>
        </mc:Choice>
        <mc:Fallback xmlns="">
          <p:pic>
            <p:nvPicPr>
              <p:cNvPr id="42" name="Ink 41">
                <a:extLst>
                  <a:ext uri="{FF2B5EF4-FFF2-40B4-BE49-F238E27FC236}">
                    <a16:creationId xmlns:a16="http://schemas.microsoft.com/office/drawing/2014/main" id="{BD7971D0-0F2A-6E88-E368-19E3D4A1223D}"/>
                  </a:ext>
                </a:extLst>
              </p:cNvPr>
              <p:cNvPicPr/>
              <p:nvPr/>
            </p:nvPicPr>
            <p:blipFill>
              <a:blip r:embed="rId65"/>
              <a:stretch>
                <a:fillRect/>
              </a:stretch>
            </p:blipFill>
            <p:spPr>
              <a:xfrm>
                <a:off x="9901888" y="1437697"/>
                <a:ext cx="652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D4199F43-5959-8E4B-D83D-35B7977963A8}"/>
                  </a:ext>
                </a:extLst>
              </p14:cNvPr>
              <p14:cNvContentPartPr/>
              <p14:nvPr/>
            </p14:nvContentPartPr>
            <p14:xfrm>
              <a:off x="4313248" y="861697"/>
              <a:ext cx="247680" cy="36000"/>
            </p14:xfrm>
          </p:contentPart>
        </mc:Choice>
        <mc:Fallback xmlns="">
          <p:pic>
            <p:nvPicPr>
              <p:cNvPr id="43" name="Ink 42">
                <a:extLst>
                  <a:ext uri="{FF2B5EF4-FFF2-40B4-BE49-F238E27FC236}">
                    <a16:creationId xmlns:a16="http://schemas.microsoft.com/office/drawing/2014/main" id="{A6691186-EEF5-4D03-34C2-F92B6B8F956F}"/>
                  </a:ext>
                </a:extLst>
              </p:cNvPr>
              <p:cNvPicPr/>
              <p:nvPr/>
            </p:nvPicPr>
            <p:blipFill>
              <a:blip r:embed="rId67"/>
              <a:stretch>
                <a:fillRect/>
              </a:stretch>
            </p:blipFill>
            <p:spPr>
              <a:xfrm>
                <a:off x="4277248" y="789697"/>
                <a:ext cx="319320" cy="179640"/>
              </a:xfrm>
              <a:prstGeom prst="rect">
                <a:avLst/>
              </a:prstGeom>
            </p:spPr>
          </p:pic>
        </mc:Fallback>
      </mc:AlternateContent>
      <p:sp>
        <p:nvSpPr>
          <p:cNvPr id="44" name="TextBox 43">
            <a:extLst>
              <a:ext uri="{FF2B5EF4-FFF2-40B4-BE49-F238E27FC236}">
                <a16:creationId xmlns:a16="http://schemas.microsoft.com/office/drawing/2014/main" id="{1A38B795-CF40-BB84-7C9A-E8AD27C7FD46}"/>
              </a:ext>
            </a:extLst>
          </p:cNvPr>
          <p:cNvSpPr txBox="1"/>
          <p:nvPr/>
        </p:nvSpPr>
        <p:spPr>
          <a:xfrm>
            <a:off x="11525144" y="2051049"/>
            <a:ext cx="603849" cy="253916"/>
          </a:xfrm>
          <a:prstGeom prst="rect">
            <a:avLst/>
          </a:prstGeom>
          <a:noFill/>
        </p:spPr>
        <p:txBody>
          <a:bodyPr wrap="square" rtlCol="0">
            <a:spAutoFit/>
          </a:bodyPr>
          <a:lstStyle/>
          <a:p>
            <a:r>
              <a:rPr lang="en-GB" sz="1050" b="1" dirty="0"/>
              <a:t>B/W</a:t>
            </a:r>
          </a:p>
        </p:txBody>
      </p:sp>
      <mc:AlternateContent xmlns:mc="http://schemas.openxmlformats.org/markup-compatibility/2006" xmlns:p14="http://schemas.microsoft.com/office/powerpoint/2010/main">
        <mc:Choice Requires="p14">
          <p:contentPart p14:bwMode="auto" r:id="rId68">
            <p14:nvContentPartPr>
              <p14:cNvPr id="45" name="Ink 44">
                <a:extLst>
                  <a:ext uri="{FF2B5EF4-FFF2-40B4-BE49-F238E27FC236}">
                    <a16:creationId xmlns:a16="http://schemas.microsoft.com/office/drawing/2014/main" id="{147B67CF-AAFF-1997-241C-C916D72780F2}"/>
                  </a:ext>
                </a:extLst>
              </p14:cNvPr>
              <p14:cNvContentPartPr/>
              <p14:nvPr/>
            </p14:nvContentPartPr>
            <p14:xfrm>
              <a:off x="1379968" y="4761577"/>
              <a:ext cx="502200" cy="39960"/>
            </p14:xfrm>
          </p:contentPart>
        </mc:Choice>
        <mc:Fallback xmlns="">
          <p:pic>
            <p:nvPicPr>
              <p:cNvPr id="45" name="Ink 44">
                <a:extLst>
                  <a:ext uri="{FF2B5EF4-FFF2-40B4-BE49-F238E27FC236}">
                    <a16:creationId xmlns:a16="http://schemas.microsoft.com/office/drawing/2014/main" id="{4F1989AB-21F9-D098-AE4E-799D7D595CE5}"/>
                  </a:ext>
                </a:extLst>
              </p:cNvPr>
              <p:cNvPicPr/>
              <p:nvPr/>
            </p:nvPicPr>
            <p:blipFill>
              <a:blip r:embed="rId69"/>
              <a:stretch>
                <a:fillRect/>
              </a:stretch>
            </p:blipFill>
            <p:spPr>
              <a:xfrm>
                <a:off x="1344328" y="4689937"/>
                <a:ext cx="573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Ink 45">
                <a:extLst>
                  <a:ext uri="{FF2B5EF4-FFF2-40B4-BE49-F238E27FC236}">
                    <a16:creationId xmlns:a16="http://schemas.microsoft.com/office/drawing/2014/main" id="{21BF4BDD-B89F-D9BC-E846-2A676C104EA6}"/>
                  </a:ext>
                </a:extLst>
              </p14:cNvPr>
              <p14:cNvContentPartPr/>
              <p14:nvPr/>
            </p14:nvContentPartPr>
            <p14:xfrm>
              <a:off x="1889008" y="4804777"/>
              <a:ext cx="360" cy="360"/>
            </p14:xfrm>
          </p:contentPart>
        </mc:Choice>
        <mc:Fallback xmlns="">
          <p:pic>
            <p:nvPicPr>
              <p:cNvPr id="46" name="Ink 45">
                <a:extLst>
                  <a:ext uri="{FF2B5EF4-FFF2-40B4-BE49-F238E27FC236}">
                    <a16:creationId xmlns:a16="http://schemas.microsoft.com/office/drawing/2014/main" id="{2847708D-D1B3-B67C-E5D3-C21E8BBEFB05}"/>
                  </a:ext>
                </a:extLst>
              </p:cNvPr>
              <p:cNvPicPr/>
              <p:nvPr/>
            </p:nvPicPr>
            <p:blipFill>
              <a:blip r:embed="rId71"/>
              <a:stretch>
                <a:fillRect/>
              </a:stretch>
            </p:blipFill>
            <p:spPr>
              <a:xfrm>
                <a:off x="1853008" y="473277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Ink 46">
                <a:extLst>
                  <a:ext uri="{FF2B5EF4-FFF2-40B4-BE49-F238E27FC236}">
                    <a16:creationId xmlns:a16="http://schemas.microsoft.com/office/drawing/2014/main" id="{72435055-EB63-BF0F-D5FB-CD82C3CA912B}"/>
                  </a:ext>
                </a:extLst>
              </p14:cNvPr>
              <p14:cNvContentPartPr/>
              <p14:nvPr/>
            </p14:nvContentPartPr>
            <p14:xfrm>
              <a:off x="1371688" y="4891177"/>
              <a:ext cx="491040" cy="9720"/>
            </p14:xfrm>
          </p:contentPart>
        </mc:Choice>
        <mc:Fallback xmlns="">
          <p:pic>
            <p:nvPicPr>
              <p:cNvPr id="47" name="Ink 46">
                <a:extLst>
                  <a:ext uri="{FF2B5EF4-FFF2-40B4-BE49-F238E27FC236}">
                    <a16:creationId xmlns:a16="http://schemas.microsoft.com/office/drawing/2014/main" id="{A5CF2469-616D-A953-B448-3641FF3AC553}"/>
                  </a:ext>
                </a:extLst>
              </p:cNvPr>
              <p:cNvPicPr/>
              <p:nvPr/>
            </p:nvPicPr>
            <p:blipFill>
              <a:blip r:embed="rId73"/>
              <a:stretch>
                <a:fillRect/>
              </a:stretch>
            </p:blipFill>
            <p:spPr>
              <a:xfrm>
                <a:off x="1335688" y="4819177"/>
                <a:ext cx="562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Ink 47">
                <a:extLst>
                  <a:ext uri="{FF2B5EF4-FFF2-40B4-BE49-F238E27FC236}">
                    <a16:creationId xmlns:a16="http://schemas.microsoft.com/office/drawing/2014/main" id="{88BFB68E-6DB1-9693-BE4A-D1939AE3FC38}"/>
                  </a:ext>
                </a:extLst>
              </p14:cNvPr>
              <p14:cNvContentPartPr/>
              <p14:nvPr/>
            </p14:nvContentPartPr>
            <p14:xfrm>
              <a:off x="8108368" y="3812257"/>
              <a:ext cx="368640" cy="9720"/>
            </p14:xfrm>
          </p:contentPart>
        </mc:Choice>
        <mc:Fallback xmlns="">
          <p:pic>
            <p:nvPicPr>
              <p:cNvPr id="48" name="Ink 47">
                <a:extLst>
                  <a:ext uri="{FF2B5EF4-FFF2-40B4-BE49-F238E27FC236}">
                    <a16:creationId xmlns:a16="http://schemas.microsoft.com/office/drawing/2014/main" id="{E754C4DE-51E5-B019-1FCC-BB7B5587A152}"/>
                  </a:ext>
                </a:extLst>
              </p:cNvPr>
              <p:cNvPicPr/>
              <p:nvPr/>
            </p:nvPicPr>
            <p:blipFill>
              <a:blip r:embed="rId75"/>
              <a:stretch>
                <a:fillRect/>
              </a:stretch>
            </p:blipFill>
            <p:spPr>
              <a:xfrm>
                <a:off x="8072728" y="3740617"/>
                <a:ext cx="440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E1217DAE-EE17-7656-2C80-02974D01FD71}"/>
                  </a:ext>
                </a:extLst>
              </p14:cNvPr>
              <p14:cNvContentPartPr/>
              <p14:nvPr/>
            </p14:nvContentPartPr>
            <p14:xfrm>
              <a:off x="8074168" y="3933577"/>
              <a:ext cx="421920" cy="360"/>
            </p14:xfrm>
          </p:contentPart>
        </mc:Choice>
        <mc:Fallback xmlns="">
          <p:pic>
            <p:nvPicPr>
              <p:cNvPr id="49" name="Ink 48">
                <a:extLst>
                  <a:ext uri="{FF2B5EF4-FFF2-40B4-BE49-F238E27FC236}">
                    <a16:creationId xmlns:a16="http://schemas.microsoft.com/office/drawing/2014/main" id="{50ECA805-08AA-7AC2-196A-6E7C49A42885}"/>
                  </a:ext>
                </a:extLst>
              </p:cNvPr>
              <p:cNvPicPr/>
              <p:nvPr/>
            </p:nvPicPr>
            <p:blipFill>
              <a:blip r:embed="rId77"/>
              <a:stretch>
                <a:fillRect/>
              </a:stretch>
            </p:blipFill>
            <p:spPr>
              <a:xfrm>
                <a:off x="8038528" y="3861577"/>
                <a:ext cx="493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35F54BD3-2BD3-3333-43CD-4A1247A10618}"/>
                  </a:ext>
                </a:extLst>
              </p14:cNvPr>
              <p14:cNvContentPartPr/>
              <p14:nvPr/>
            </p14:nvContentPartPr>
            <p14:xfrm>
              <a:off x="8048248" y="4062817"/>
              <a:ext cx="448200" cy="360"/>
            </p14:xfrm>
          </p:contentPart>
        </mc:Choice>
        <mc:Fallback xmlns="">
          <p:pic>
            <p:nvPicPr>
              <p:cNvPr id="50" name="Ink 49">
                <a:extLst>
                  <a:ext uri="{FF2B5EF4-FFF2-40B4-BE49-F238E27FC236}">
                    <a16:creationId xmlns:a16="http://schemas.microsoft.com/office/drawing/2014/main" id="{29B4045E-CAA8-5E1C-5138-2DB2847C391E}"/>
                  </a:ext>
                </a:extLst>
              </p:cNvPr>
              <p:cNvPicPr/>
              <p:nvPr/>
            </p:nvPicPr>
            <p:blipFill>
              <a:blip r:embed="rId79"/>
              <a:stretch>
                <a:fillRect/>
              </a:stretch>
            </p:blipFill>
            <p:spPr>
              <a:xfrm>
                <a:off x="8012248" y="3991177"/>
                <a:ext cx="519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8B6BD6F8-C293-FBFD-E4FC-EC31AC19BF88}"/>
                  </a:ext>
                </a:extLst>
              </p14:cNvPr>
              <p14:cNvContentPartPr/>
              <p14:nvPr/>
            </p14:nvContentPartPr>
            <p14:xfrm>
              <a:off x="8091448" y="2664577"/>
              <a:ext cx="1215000" cy="37080"/>
            </p14:xfrm>
          </p:contentPart>
        </mc:Choice>
        <mc:Fallback xmlns="">
          <p:pic>
            <p:nvPicPr>
              <p:cNvPr id="51" name="Ink 50">
                <a:extLst>
                  <a:ext uri="{FF2B5EF4-FFF2-40B4-BE49-F238E27FC236}">
                    <a16:creationId xmlns:a16="http://schemas.microsoft.com/office/drawing/2014/main" id="{1D6E1585-1CAD-F5D6-1CC7-C8519A548D07}"/>
                  </a:ext>
                </a:extLst>
              </p:cNvPr>
              <p:cNvPicPr/>
              <p:nvPr/>
            </p:nvPicPr>
            <p:blipFill>
              <a:blip r:embed="rId81"/>
              <a:stretch>
                <a:fillRect/>
              </a:stretch>
            </p:blipFill>
            <p:spPr>
              <a:xfrm>
                <a:off x="8055808" y="2592937"/>
                <a:ext cx="1286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88DC8FD0-B3F7-0663-6832-F9B84B545252}"/>
                  </a:ext>
                </a:extLst>
              </p14:cNvPr>
              <p14:cNvContentPartPr/>
              <p14:nvPr/>
            </p14:nvContentPartPr>
            <p14:xfrm>
              <a:off x="1379968" y="3087577"/>
              <a:ext cx="430920" cy="9000"/>
            </p14:xfrm>
          </p:contentPart>
        </mc:Choice>
        <mc:Fallback xmlns="">
          <p:pic>
            <p:nvPicPr>
              <p:cNvPr id="52" name="Ink 51">
                <a:extLst>
                  <a:ext uri="{FF2B5EF4-FFF2-40B4-BE49-F238E27FC236}">
                    <a16:creationId xmlns:a16="http://schemas.microsoft.com/office/drawing/2014/main" id="{082C6275-2DA1-8CF8-4E34-8354F4DB2B71}"/>
                  </a:ext>
                </a:extLst>
              </p:cNvPr>
              <p:cNvPicPr/>
              <p:nvPr/>
            </p:nvPicPr>
            <p:blipFill>
              <a:blip r:embed="rId83"/>
              <a:stretch>
                <a:fillRect/>
              </a:stretch>
            </p:blipFill>
            <p:spPr>
              <a:xfrm>
                <a:off x="1344328" y="3015937"/>
                <a:ext cx="502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8EFA07B3-FABF-7F69-86C0-234E41150CB2}"/>
                  </a:ext>
                </a:extLst>
              </p14:cNvPr>
              <p14:cNvContentPartPr/>
              <p14:nvPr/>
            </p14:nvContentPartPr>
            <p14:xfrm>
              <a:off x="1337128" y="2820817"/>
              <a:ext cx="465120" cy="360"/>
            </p14:xfrm>
          </p:contentPart>
        </mc:Choice>
        <mc:Fallback xmlns="">
          <p:pic>
            <p:nvPicPr>
              <p:cNvPr id="53" name="Ink 52">
                <a:extLst>
                  <a:ext uri="{FF2B5EF4-FFF2-40B4-BE49-F238E27FC236}">
                    <a16:creationId xmlns:a16="http://schemas.microsoft.com/office/drawing/2014/main" id="{E44FD26C-E046-4C8C-F5B2-8EB54132C42A}"/>
                  </a:ext>
                </a:extLst>
              </p:cNvPr>
              <p:cNvPicPr/>
              <p:nvPr/>
            </p:nvPicPr>
            <p:blipFill>
              <a:blip r:embed="rId85"/>
              <a:stretch>
                <a:fillRect/>
              </a:stretch>
            </p:blipFill>
            <p:spPr>
              <a:xfrm>
                <a:off x="1301128" y="2748817"/>
                <a:ext cx="536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A21F94BA-8916-CAE0-A687-32C42D6C0C93}"/>
                  </a:ext>
                </a:extLst>
              </p14:cNvPr>
              <p14:cNvContentPartPr/>
              <p14:nvPr/>
            </p14:nvContentPartPr>
            <p14:xfrm>
              <a:off x="1621528" y="2553337"/>
              <a:ext cx="197640" cy="360"/>
            </p14:xfrm>
          </p:contentPart>
        </mc:Choice>
        <mc:Fallback xmlns="">
          <p:pic>
            <p:nvPicPr>
              <p:cNvPr id="54" name="Ink 53">
                <a:extLst>
                  <a:ext uri="{FF2B5EF4-FFF2-40B4-BE49-F238E27FC236}">
                    <a16:creationId xmlns:a16="http://schemas.microsoft.com/office/drawing/2014/main" id="{33DE09DF-3685-ED50-FF90-15B82CC89037}"/>
                  </a:ext>
                </a:extLst>
              </p:cNvPr>
              <p:cNvPicPr/>
              <p:nvPr/>
            </p:nvPicPr>
            <p:blipFill>
              <a:blip r:embed="rId87"/>
              <a:stretch>
                <a:fillRect/>
              </a:stretch>
            </p:blipFill>
            <p:spPr>
              <a:xfrm>
                <a:off x="1585888" y="2481697"/>
                <a:ext cx="269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D1AAD5BF-D7C9-5972-A04A-41B9AE290C81}"/>
                  </a:ext>
                </a:extLst>
              </p14:cNvPr>
              <p14:cNvContentPartPr/>
              <p14:nvPr/>
            </p14:nvContentPartPr>
            <p14:xfrm>
              <a:off x="1621528" y="2682577"/>
              <a:ext cx="215280" cy="9360"/>
            </p14:xfrm>
          </p:contentPart>
        </mc:Choice>
        <mc:Fallback xmlns="">
          <p:pic>
            <p:nvPicPr>
              <p:cNvPr id="55" name="Ink 54">
                <a:extLst>
                  <a:ext uri="{FF2B5EF4-FFF2-40B4-BE49-F238E27FC236}">
                    <a16:creationId xmlns:a16="http://schemas.microsoft.com/office/drawing/2014/main" id="{5BBAF835-AD49-F583-BA3A-F48E5BDEEDBD}"/>
                  </a:ext>
                </a:extLst>
              </p:cNvPr>
              <p:cNvPicPr/>
              <p:nvPr/>
            </p:nvPicPr>
            <p:blipFill>
              <a:blip r:embed="rId89"/>
              <a:stretch>
                <a:fillRect/>
              </a:stretch>
            </p:blipFill>
            <p:spPr>
              <a:xfrm>
                <a:off x="1585888" y="2610577"/>
                <a:ext cx="286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 name="Ink 1">
                <a:extLst>
                  <a:ext uri="{FF2B5EF4-FFF2-40B4-BE49-F238E27FC236}">
                    <a16:creationId xmlns:a16="http://schemas.microsoft.com/office/drawing/2014/main" id="{7AFF8E05-59F7-067B-EC53-7AAF246BC55B}"/>
                  </a:ext>
                </a:extLst>
              </p14:cNvPr>
              <p14:cNvContentPartPr/>
              <p14:nvPr/>
            </p14:nvContentPartPr>
            <p14:xfrm>
              <a:off x="9884868" y="803855"/>
              <a:ext cx="458280" cy="30960"/>
            </p14:xfrm>
          </p:contentPart>
        </mc:Choice>
        <mc:Fallback xmlns="">
          <p:pic>
            <p:nvPicPr>
              <p:cNvPr id="2" name="Ink 1">
                <a:extLst>
                  <a:ext uri="{FF2B5EF4-FFF2-40B4-BE49-F238E27FC236}">
                    <a16:creationId xmlns:a16="http://schemas.microsoft.com/office/drawing/2014/main" id="{8BDA122A-F6F8-AA1D-1DEA-5D0F9337CA06}"/>
                  </a:ext>
                </a:extLst>
              </p:cNvPr>
              <p:cNvPicPr/>
              <p:nvPr/>
            </p:nvPicPr>
            <p:blipFill>
              <a:blip r:embed="rId91"/>
              <a:stretch>
                <a:fillRect/>
              </a:stretch>
            </p:blipFill>
            <p:spPr>
              <a:xfrm>
                <a:off x="9849228" y="732215"/>
                <a:ext cx="529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 name="Ink 3">
                <a:extLst>
                  <a:ext uri="{FF2B5EF4-FFF2-40B4-BE49-F238E27FC236}">
                    <a16:creationId xmlns:a16="http://schemas.microsoft.com/office/drawing/2014/main" id="{5AAF5B87-63D4-2952-B6D8-BCC198DEB18E}"/>
                  </a:ext>
                </a:extLst>
              </p14:cNvPr>
              <p14:cNvContentPartPr/>
              <p14:nvPr/>
            </p14:nvContentPartPr>
            <p14:xfrm>
              <a:off x="4931268" y="448895"/>
              <a:ext cx="578520" cy="24480"/>
            </p14:xfrm>
          </p:contentPart>
        </mc:Choice>
        <mc:Fallback xmlns="">
          <p:pic>
            <p:nvPicPr>
              <p:cNvPr id="4" name="Ink 3">
                <a:extLst>
                  <a:ext uri="{FF2B5EF4-FFF2-40B4-BE49-F238E27FC236}">
                    <a16:creationId xmlns:a16="http://schemas.microsoft.com/office/drawing/2014/main" id="{3DFC3CC8-AAFD-E36F-6F78-D995373DE80D}"/>
                  </a:ext>
                </a:extLst>
              </p:cNvPr>
              <p:cNvPicPr/>
              <p:nvPr/>
            </p:nvPicPr>
            <p:blipFill>
              <a:blip r:embed="rId93"/>
              <a:stretch>
                <a:fillRect/>
              </a:stretch>
            </p:blipFill>
            <p:spPr>
              <a:xfrm>
                <a:off x="4895268" y="377255"/>
                <a:ext cx="65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 name="Ink 5">
                <a:extLst>
                  <a:ext uri="{FF2B5EF4-FFF2-40B4-BE49-F238E27FC236}">
                    <a16:creationId xmlns:a16="http://schemas.microsoft.com/office/drawing/2014/main" id="{B340F27F-6D10-840D-BAFD-9F8AB63E76BD}"/>
                  </a:ext>
                </a:extLst>
              </p14:cNvPr>
              <p14:cNvContentPartPr/>
              <p14:nvPr/>
            </p14:nvContentPartPr>
            <p14:xfrm>
              <a:off x="4910748" y="599015"/>
              <a:ext cx="642600" cy="23400"/>
            </p14:xfrm>
          </p:contentPart>
        </mc:Choice>
        <mc:Fallback xmlns="">
          <p:pic>
            <p:nvPicPr>
              <p:cNvPr id="6" name="Ink 5">
                <a:extLst>
                  <a:ext uri="{FF2B5EF4-FFF2-40B4-BE49-F238E27FC236}">
                    <a16:creationId xmlns:a16="http://schemas.microsoft.com/office/drawing/2014/main" id="{550DB56F-13EA-6414-415D-D5B7B04388E0}"/>
                  </a:ext>
                </a:extLst>
              </p:cNvPr>
              <p:cNvPicPr/>
              <p:nvPr/>
            </p:nvPicPr>
            <p:blipFill>
              <a:blip r:embed="rId95"/>
              <a:stretch>
                <a:fillRect/>
              </a:stretch>
            </p:blipFill>
            <p:spPr>
              <a:xfrm>
                <a:off x="4874748" y="527015"/>
                <a:ext cx="7142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 name="Ink 6">
                <a:extLst>
                  <a:ext uri="{FF2B5EF4-FFF2-40B4-BE49-F238E27FC236}">
                    <a16:creationId xmlns:a16="http://schemas.microsoft.com/office/drawing/2014/main" id="{9FAAED13-4EC7-A730-CC6B-1C33C8457FA6}"/>
                  </a:ext>
                </a:extLst>
              </p14:cNvPr>
              <p14:cNvContentPartPr/>
              <p14:nvPr/>
            </p14:nvContentPartPr>
            <p14:xfrm>
              <a:off x="6124668" y="401735"/>
              <a:ext cx="678240" cy="8640"/>
            </p14:xfrm>
          </p:contentPart>
        </mc:Choice>
        <mc:Fallback xmlns="">
          <p:pic>
            <p:nvPicPr>
              <p:cNvPr id="7" name="Ink 6">
                <a:extLst>
                  <a:ext uri="{FF2B5EF4-FFF2-40B4-BE49-F238E27FC236}">
                    <a16:creationId xmlns:a16="http://schemas.microsoft.com/office/drawing/2014/main" id="{AC66B153-F370-82FB-0932-B2B45AF2CBC6}"/>
                  </a:ext>
                </a:extLst>
              </p:cNvPr>
              <p:cNvPicPr/>
              <p:nvPr/>
            </p:nvPicPr>
            <p:blipFill>
              <a:blip r:embed="rId97"/>
              <a:stretch>
                <a:fillRect/>
              </a:stretch>
            </p:blipFill>
            <p:spPr>
              <a:xfrm>
                <a:off x="6089028" y="329735"/>
                <a:ext cx="749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 name="Ink 7">
                <a:extLst>
                  <a:ext uri="{FF2B5EF4-FFF2-40B4-BE49-F238E27FC236}">
                    <a16:creationId xmlns:a16="http://schemas.microsoft.com/office/drawing/2014/main" id="{9F882125-38BB-D2AF-13DB-5DA722C49868}"/>
                  </a:ext>
                </a:extLst>
              </p14:cNvPr>
              <p14:cNvContentPartPr/>
              <p14:nvPr/>
            </p14:nvContentPartPr>
            <p14:xfrm>
              <a:off x="6124668" y="512255"/>
              <a:ext cx="667800" cy="8280"/>
            </p14:xfrm>
          </p:contentPart>
        </mc:Choice>
        <mc:Fallback xmlns="">
          <p:pic>
            <p:nvPicPr>
              <p:cNvPr id="8" name="Ink 7">
                <a:extLst>
                  <a:ext uri="{FF2B5EF4-FFF2-40B4-BE49-F238E27FC236}">
                    <a16:creationId xmlns:a16="http://schemas.microsoft.com/office/drawing/2014/main" id="{2D13EB76-8EDD-0DDF-ECAD-7358EA86E76E}"/>
                  </a:ext>
                </a:extLst>
              </p:cNvPr>
              <p:cNvPicPr/>
              <p:nvPr/>
            </p:nvPicPr>
            <p:blipFill>
              <a:blip r:embed="rId99"/>
              <a:stretch>
                <a:fillRect/>
              </a:stretch>
            </p:blipFill>
            <p:spPr>
              <a:xfrm>
                <a:off x="6089028" y="440615"/>
                <a:ext cx="739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7" name="Ink 36">
                <a:extLst>
                  <a:ext uri="{FF2B5EF4-FFF2-40B4-BE49-F238E27FC236}">
                    <a16:creationId xmlns:a16="http://schemas.microsoft.com/office/drawing/2014/main" id="{7D969060-052E-6D0C-272B-895637630580}"/>
                  </a:ext>
                </a:extLst>
              </p14:cNvPr>
              <p14:cNvContentPartPr/>
              <p14:nvPr/>
            </p14:nvContentPartPr>
            <p14:xfrm>
              <a:off x="3972588" y="756695"/>
              <a:ext cx="196560" cy="360"/>
            </p14:xfrm>
          </p:contentPart>
        </mc:Choice>
        <mc:Fallback xmlns="">
          <p:pic>
            <p:nvPicPr>
              <p:cNvPr id="37" name="Ink 36">
                <a:extLst>
                  <a:ext uri="{FF2B5EF4-FFF2-40B4-BE49-F238E27FC236}">
                    <a16:creationId xmlns:a16="http://schemas.microsoft.com/office/drawing/2014/main" id="{858DA83F-E179-8555-7BF6-FA23E5CF0D85}"/>
                  </a:ext>
                </a:extLst>
              </p:cNvPr>
              <p:cNvPicPr/>
              <p:nvPr/>
            </p:nvPicPr>
            <p:blipFill>
              <a:blip r:embed="rId101"/>
              <a:stretch>
                <a:fillRect/>
              </a:stretch>
            </p:blipFill>
            <p:spPr>
              <a:xfrm>
                <a:off x="3936948" y="684695"/>
                <a:ext cx="26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3B0E6A91-D9F7-7D75-F962-6DEAE90E4781}"/>
                  </a:ext>
                </a:extLst>
              </p14:cNvPr>
              <p14:cNvContentPartPr/>
              <p14:nvPr/>
            </p14:nvContentPartPr>
            <p14:xfrm>
              <a:off x="4012188" y="655895"/>
              <a:ext cx="157320" cy="7560"/>
            </p14:xfrm>
          </p:contentPart>
        </mc:Choice>
        <mc:Fallback xmlns="">
          <p:pic>
            <p:nvPicPr>
              <p:cNvPr id="56" name="Ink 55">
                <a:extLst>
                  <a:ext uri="{FF2B5EF4-FFF2-40B4-BE49-F238E27FC236}">
                    <a16:creationId xmlns:a16="http://schemas.microsoft.com/office/drawing/2014/main" id="{CC5E76C4-8216-7F1F-F177-AE303732AF1F}"/>
                  </a:ext>
                </a:extLst>
              </p:cNvPr>
              <p:cNvPicPr/>
              <p:nvPr/>
            </p:nvPicPr>
            <p:blipFill>
              <a:blip r:embed="rId103"/>
              <a:stretch>
                <a:fillRect/>
              </a:stretch>
            </p:blipFill>
            <p:spPr>
              <a:xfrm>
                <a:off x="3976188" y="583895"/>
                <a:ext cx="228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9" name="Ink 38">
                <a:extLst>
                  <a:ext uri="{FF2B5EF4-FFF2-40B4-BE49-F238E27FC236}">
                    <a16:creationId xmlns:a16="http://schemas.microsoft.com/office/drawing/2014/main" id="{C5A88696-826E-7581-905E-5EDC73D6BD5D}"/>
                  </a:ext>
                </a:extLst>
              </p14:cNvPr>
              <p14:cNvContentPartPr/>
              <p14:nvPr/>
            </p14:nvContentPartPr>
            <p14:xfrm>
              <a:off x="4124248" y="4666537"/>
              <a:ext cx="237600" cy="27720"/>
            </p14:xfrm>
          </p:contentPart>
        </mc:Choice>
        <mc:Fallback xmlns="">
          <p:pic>
            <p:nvPicPr>
              <p:cNvPr id="39" name="Ink 38">
                <a:extLst>
                  <a:ext uri="{FF2B5EF4-FFF2-40B4-BE49-F238E27FC236}">
                    <a16:creationId xmlns:a16="http://schemas.microsoft.com/office/drawing/2014/main" id="{8E40993C-40F1-962C-2B9D-5A26B7738EE1}"/>
                  </a:ext>
                </a:extLst>
              </p:cNvPr>
              <p:cNvPicPr/>
              <p:nvPr/>
            </p:nvPicPr>
            <p:blipFill>
              <a:blip r:embed="rId105"/>
              <a:stretch>
                <a:fillRect/>
              </a:stretch>
            </p:blipFill>
            <p:spPr>
              <a:xfrm>
                <a:off x="4088248" y="4594537"/>
                <a:ext cx="309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4A099423-D11F-BD85-84A0-420CA84BC628}"/>
                  </a:ext>
                </a:extLst>
              </p14:cNvPr>
              <p14:cNvContentPartPr/>
              <p14:nvPr/>
            </p14:nvContentPartPr>
            <p14:xfrm>
              <a:off x="9773728" y="4424257"/>
              <a:ext cx="516960" cy="10080"/>
            </p14:xfrm>
          </p:contentPart>
        </mc:Choice>
        <mc:Fallback xmlns="">
          <p:pic>
            <p:nvPicPr>
              <p:cNvPr id="57" name="Ink 56">
                <a:extLst>
                  <a:ext uri="{FF2B5EF4-FFF2-40B4-BE49-F238E27FC236}">
                    <a16:creationId xmlns:a16="http://schemas.microsoft.com/office/drawing/2014/main" id="{BB66251D-309B-E2E0-0D3F-0D124644756E}"/>
                  </a:ext>
                </a:extLst>
              </p:cNvPr>
              <p:cNvPicPr/>
              <p:nvPr/>
            </p:nvPicPr>
            <p:blipFill>
              <a:blip r:embed="rId107"/>
              <a:stretch>
                <a:fillRect/>
              </a:stretch>
            </p:blipFill>
            <p:spPr>
              <a:xfrm>
                <a:off x="9737728" y="4352257"/>
                <a:ext cx="5886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 name="Ink 57">
                <a:extLst>
                  <a:ext uri="{FF2B5EF4-FFF2-40B4-BE49-F238E27FC236}">
                    <a16:creationId xmlns:a16="http://schemas.microsoft.com/office/drawing/2014/main" id="{156BF62A-B4E5-99D9-D1C9-3DF20384E5A9}"/>
                  </a:ext>
                </a:extLst>
              </p14:cNvPr>
              <p14:cNvContentPartPr/>
              <p14:nvPr/>
            </p14:nvContentPartPr>
            <p14:xfrm>
              <a:off x="5374168" y="3751777"/>
              <a:ext cx="258120" cy="36000"/>
            </p14:xfrm>
          </p:contentPart>
        </mc:Choice>
        <mc:Fallback xmlns="">
          <p:pic>
            <p:nvPicPr>
              <p:cNvPr id="58" name="Ink 57">
                <a:extLst>
                  <a:ext uri="{FF2B5EF4-FFF2-40B4-BE49-F238E27FC236}">
                    <a16:creationId xmlns:a16="http://schemas.microsoft.com/office/drawing/2014/main" id="{7357ECD2-D0F9-690D-149D-F43542C36F76}"/>
                  </a:ext>
                </a:extLst>
              </p:cNvPr>
              <p:cNvPicPr/>
              <p:nvPr/>
            </p:nvPicPr>
            <p:blipFill>
              <a:blip r:embed="rId109"/>
              <a:stretch>
                <a:fillRect/>
              </a:stretch>
            </p:blipFill>
            <p:spPr>
              <a:xfrm>
                <a:off x="5338168" y="3679777"/>
                <a:ext cx="329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AF73C00A-778E-4F21-C438-B0141790C38D}"/>
                  </a:ext>
                </a:extLst>
              </p14:cNvPr>
              <p14:cNvContentPartPr/>
              <p14:nvPr/>
            </p14:nvContentPartPr>
            <p14:xfrm>
              <a:off x="6184888" y="3069577"/>
              <a:ext cx="1969920" cy="728640"/>
            </p14:xfrm>
          </p:contentPart>
        </mc:Choice>
        <mc:Fallback xmlns="">
          <p:pic>
            <p:nvPicPr>
              <p:cNvPr id="59" name="Ink 58">
                <a:extLst>
                  <a:ext uri="{FF2B5EF4-FFF2-40B4-BE49-F238E27FC236}">
                    <a16:creationId xmlns:a16="http://schemas.microsoft.com/office/drawing/2014/main" id="{0EC5F9DD-37CD-06A1-82FC-898DDCBE1613}"/>
                  </a:ext>
                </a:extLst>
              </p:cNvPr>
              <p:cNvPicPr/>
              <p:nvPr/>
            </p:nvPicPr>
            <p:blipFill>
              <a:blip r:embed="rId111"/>
              <a:stretch>
                <a:fillRect/>
              </a:stretch>
            </p:blipFill>
            <p:spPr>
              <a:xfrm>
                <a:off x="6148888" y="2997937"/>
                <a:ext cx="204156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0" name="Ink 59">
                <a:extLst>
                  <a:ext uri="{FF2B5EF4-FFF2-40B4-BE49-F238E27FC236}">
                    <a16:creationId xmlns:a16="http://schemas.microsoft.com/office/drawing/2014/main" id="{1FB6DC56-E1B4-E1AC-C48D-214C7843A9A8}"/>
                  </a:ext>
                </a:extLst>
              </p14:cNvPr>
              <p14:cNvContentPartPr/>
              <p14:nvPr/>
            </p14:nvContentPartPr>
            <p14:xfrm>
              <a:off x="3208768" y="2599777"/>
              <a:ext cx="330480" cy="5400"/>
            </p14:xfrm>
          </p:contentPart>
        </mc:Choice>
        <mc:Fallback xmlns="">
          <p:pic>
            <p:nvPicPr>
              <p:cNvPr id="60" name="Ink 59">
                <a:extLst>
                  <a:ext uri="{FF2B5EF4-FFF2-40B4-BE49-F238E27FC236}">
                    <a16:creationId xmlns:a16="http://schemas.microsoft.com/office/drawing/2014/main" id="{83E62744-DCCA-F379-512B-DF76FE5BD9EE}"/>
                  </a:ext>
                </a:extLst>
              </p:cNvPr>
              <p:cNvPicPr/>
              <p:nvPr/>
            </p:nvPicPr>
            <p:blipFill>
              <a:blip r:embed="rId113"/>
              <a:stretch>
                <a:fillRect/>
              </a:stretch>
            </p:blipFill>
            <p:spPr>
              <a:xfrm>
                <a:off x="3173128" y="2527777"/>
                <a:ext cx="4021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1" name="Ink 60">
                <a:extLst>
                  <a:ext uri="{FF2B5EF4-FFF2-40B4-BE49-F238E27FC236}">
                    <a16:creationId xmlns:a16="http://schemas.microsoft.com/office/drawing/2014/main" id="{8C4D9CDD-6EAC-1E57-F027-1AF1EA7454B6}"/>
                  </a:ext>
                </a:extLst>
              </p14:cNvPr>
              <p14:cNvContentPartPr/>
              <p14:nvPr/>
            </p14:nvContentPartPr>
            <p14:xfrm>
              <a:off x="3183208" y="2717137"/>
              <a:ext cx="301320" cy="360"/>
            </p14:xfrm>
          </p:contentPart>
        </mc:Choice>
        <mc:Fallback xmlns="">
          <p:pic>
            <p:nvPicPr>
              <p:cNvPr id="61" name="Ink 60">
                <a:extLst>
                  <a:ext uri="{FF2B5EF4-FFF2-40B4-BE49-F238E27FC236}">
                    <a16:creationId xmlns:a16="http://schemas.microsoft.com/office/drawing/2014/main" id="{8C901D3B-4FBA-FAC2-8529-F42CCD419A3F}"/>
                  </a:ext>
                </a:extLst>
              </p:cNvPr>
              <p:cNvPicPr/>
              <p:nvPr/>
            </p:nvPicPr>
            <p:blipFill>
              <a:blip r:embed="rId115"/>
              <a:stretch>
                <a:fillRect/>
              </a:stretch>
            </p:blipFill>
            <p:spPr>
              <a:xfrm>
                <a:off x="3147208" y="264513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26A33A7A-1DD5-3673-39F0-C53E1CB034C2}"/>
                  </a:ext>
                </a:extLst>
              </p14:cNvPr>
              <p14:cNvContentPartPr/>
              <p14:nvPr/>
            </p14:nvContentPartPr>
            <p14:xfrm>
              <a:off x="4079968" y="2665297"/>
              <a:ext cx="1535040" cy="26640"/>
            </p14:xfrm>
          </p:contentPart>
        </mc:Choice>
        <mc:Fallback xmlns="">
          <p:pic>
            <p:nvPicPr>
              <p:cNvPr id="62" name="Ink 61">
                <a:extLst>
                  <a:ext uri="{FF2B5EF4-FFF2-40B4-BE49-F238E27FC236}">
                    <a16:creationId xmlns:a16="http://schemas.microsoft.com/office/drawing/2014/main" id="{A3209B9B-291D-9961-16AF-9E737DC51481}"/>
                  </a:ext>
                </a:extLst>
              </p:cNvPr>
              <p:cNvPicPr/>
              <p:nvPr/>
            </p:nvPicPr>
            <p:blipFill>
              <a:blip r:embed="rId117"/>
              <a:stretch>
                <a:fillRect/>
              </a:stretch>
            </p:blipFill>
            <p:spPr>
              <a:xfrm>
                <a:off x="4044328" y="2593297"/>
                <a:ext cx="1606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C381F392-7D22-45E5-5002-FADB89643F81}"/>
                  </a:ext>
                </a:extLst>
              </p14:cNvPr>
              <p14:cNvContentPartPr/>
              <p14:nvPr/>
            </p14:nvContentPartPr>
            <p14:xfrm>
              <a:off x="6236728" y="2717137"/>
              <a:ext cx="249480" cy="360"/>
            </p14:xfrm>
          </p:contentPart>
        </mc:Choice>
        <mc:Fallback xmlns="">
          <p:pic>
            <p:nvPicPr>
              <p:cNvPr id="63" name="Ink 62">
                <a:extLst>
                  <a:ext uri="{FF2B5EF4-FFF2-40B4-BE49-F238E27FC236}">
                    <a16:creationId xmlns:a16="http://schemas.microsoft.com/office/drawing/2014/main" id="{D37FC15C-6B6C-2090-CD14-ABE39BE75550}"/>
                  </a:ext>
                </a:extLst>
              </p:cNvPr>
              <p:cNvPicPr/>
              <p:nvPr/>
            </p:nvPicPr>
            <p:blipFill>
              <a:blip r:embed="rId119"/>
              <a:stretch>
                <a:fillRect/>
              </a:stretch>
            </p:blipFill>
            <p:spPr>
              <a:xfrm>
                <a:off x="6200728" y="2645137"/>
                <a:ext cx="321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id="{A2B15846-14BF-2250-C28D-F8949D91E705}"/>
                  </a:ext>
                </a:extLst>
              </p14:cNvPr>
              <p14:cNvContentPartPr/>
              <p14:nvPr/>
            </p14:nvContentPartPr>
            <p14:xfrm>
              <a:off x="1315308" y="6268915"/>
              <a:ext cx="514440" cy="25200"/>
            </p14:xfrm>
          </p:contentPart>
        </mc:Choice>
        <mc:Fallback xmlns="">
          <p:pic>
            <p:nvPicPr>
              <p:cNvPr id="64" name="Ink 63">
                <a:extLst>
                  <a:ext uri="{FF2B5EF4-FFF2-40B4-BE49-F238E27FC236}">
                    <a16:creationId xmlns:a16="http://schemas.microsoft.com/office/drawing/2014/main" id="{FE2DE0C2-BA59-0390-DA9F-E8CDF1FEF264}"/>
                  </a:ext>
                </a:extLst>
              </p:cNvPr>
              <p:cNvPicPr/>
              <p:nvPr/>
            </p:nvPicPr>
            <p:blipFill>
              <a:blip r:embed="rId121"/>
              <a:stretch>
                <a:fillRect/>
              </a:stretch>
            </p:blipFill>
            <p:spPr>
              <a:xfrm>
                <a:off x="1279308" y="6197275"/>
                <a:ext cx="586080" cy="168840"/>
              </a:xfrm>
              <a:prstGeom prst="rect">
                <a:avLst/>
              </a:prstGeom>
            </p:spPr>
          </p:pic>
        </mc:Fallback>
      </mc:AlternateContent>
      <p:sp>
        <p:nvSpPr>
          <p:cNvPr id="65" name="TextBox 64">
            <a:extLst>
              <a:ext uri="{FF2B5EF4-FFF2-40B4-BE49-F238E27FC236}">
                <a16:creationId xmlns:a16="http://schemas.microsoft.com/office/drawing/2014/main" id="{AFA3AAF7-E9BE-B50C-FED5-86A24801AA45}"/>
              </a:ext>
            </a:extLst>
          </p:cNvPr>
          <p:cNvSpPr txBox="1"/>
          <p:nvPr/>
        </p:nvSpPr>
        <p:spPr>
          <a:xfrm>
            <a:off x="2807368" y="22725"/>
            <a:ext cx="2176481" cy="307777"/>
          </a:xfrm>
          <a:prstGeom prst="rect">
            <a:avLst/>
          </a:prstGeom>
          <a:solidFill>
            <a:srgbClr val="FFFF00"/>
          </a:solidFill>
          <a:ln>
            <a:solidFill>
              <a:schemeClr val="accent1"/>
            </a:solidFill>
          </a:ln>
        </p:spPr>
        <p:txBody>
          <a:bodyPr wrap="square" rtlCol="0">
            <a:spAutoFit/>
          </a:bodyPr>
          <a:lstStyle/>
          <a:p>
            <a:r>
              <a:rPr lang="en-US" sz="1400" b="1" dirty="0"/>
              <a:t>CRT Control Port (3B8)</a:t>
            </a:r>
          </a:p>
        </p:txBody>
      </p:sp>
      <mc:AlternateContent xmlns:mc="http://schemas.openxmlformats.org/markup-compatibility/2006" xmlns:p14="http://schemas.microsoft.com/office/powerpoint/2010/main">
        <mc:Choice Requires="p14">
          <p:contentPart p14:bwMode="auto" r:id="rId122">
            <p14:nvContentPartPr>
              <p14:cNvPr id="67" name="Ink 66">
                <a:extLst>
                  <a:ext uri="{FF2B5EF4-FFF2-40B4-BE49-F238E27FC236}">
                    <a16:creationId xmlns:a16="http://schemas.microsoft.com/office/drawing/2014/main" id="{EFC65BDC-F684-34C1-B3E8-62F8FF40DA7F}"/>
                  </a:ext>
                </a:extLst>
              </p14:cNvPr>
              <p14:cNvContentPartPr/>
              <p14:nvPr/>
            </p14:nvContentPartPr>
            <p14:xfrm>
              <a:off x="11083852" y="2025767"/>
              <a:ext cx="929880" cy="25920"/>
            </p14:xfrm>
          </p:contentPart>
        </mc:Choice>
        <mc:Fallback xmlns="">
          <p:pic>
            <p:nvPicPr>
              <p:cNvPr id="67" name="Ink 66">
                <a:extLst>
                  <a:ext uri="{FF2B5EF4-FFF2-40B4-BE49-F238E27FC236}">
                    <a16:creationId xmlns:a16="http://schemas.microsoft.com/office/drawing/2014/main" id="{B52A2792-DA8F-5410-1774-95190DA9932D}"/>
                  </a:ext>
                </a:extLst>
              </p:cNvPr>
              <p:cNvPicPr/>
              <p:nvPr/>
            </p:nvPicPr>
            <p:blipFill>
              <a:blip r:embed="rId123"/>
              <a:stretch>
                <a:fillRect/>
              </a:stretch>
            </p:blipFill>
            <p:spPr>
              <a:xfrm>
                <a:off x="11047852" y="1953767"/>
                <a:ext cx="1001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8" name="Ink 67">
                <a:extLst>
                  <a:ext uri="{FF2B5EF4-FFF2-40B4-BE49-F238E27FC236}">
                    <a16:creationId xmlns:a16="http://schemas.microsoft.com/office/drawing/2014/main" id="{C5757E43-75A3-843F-CBEC-FBC23AEB2E98}"/>
                  </a:ext>
                </a:extLst>
              </p14:cNvPr>
              <p14:cNvContentPartPr/>
              <p14:nvPr/>
            </p14:nvContentPartPr>
            <p14:xfrm>
              <a:off x="11083852" y="2154287"/>
              <a:ext cx="933120" cy="24480"/>
            </p14:xfrm>
          </p:contentPart>
        </mc:Choice>
        <mc:Fallback xmlns="">
          <p:pic>
            <p:nvPicPr>
              <p:cNvPr id="68" name="Ink 67">
                <a:extLst>
                  <a:ext uri="{FF2B5EF4-FFF2-40B4-BE49-F238E27FC236}">
                    <a16:creationId xmlns:a16="http://schemas.microsoft.com/office/drawing/2014/main" id="{D1C8F536-EEE4-91FD-E983-483B4FB0C6DC}"/>
                  </a:ext>
                </a:extLst>
              </p:cNvPr>
              <p:cNvPicPr/>
              <p:nvPr/>
            </p:nvPicPr>
            <p:blipFill>
              <a:blip r:embed="rId125"/>
              <a:stretch>
                <a:fillRect/>
              </a:stretch>
            </p:blipFill>
            <p:spPr>
              <a:xfrm>
                <a:off x="11047852" y="2082647"/>
                <a:ext cx="1004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9" name="Ink 68">
                <a:extLst>
                  <a:ext uri="{FF2B5EF4-FFF2-40B4-BE49-F238E27FC236}">
                    <a16:creationId xmlns:a16="http://schemas.microsoft.com/office/drawing/2014/main" id="{99687BC9-9A4E-6CE6-6851-26324A1374DB}"/>
                  </a:ext>
                </a:extLst>
              </p14:cNvPr>
              <p14:cNvContentPartPr/>
              <p14:nvPr/>
            </p14:nvContentPartPr>
            <p14:xfrm>
              <a:off x="11052892" y="2368487"/>
              <a:ext cx="643680" cy="19440"/>
            </p14:xfrm>
          </p:contentPart>
        </mc:Choice>
        <mc:Fallback xmlns="">
          <p:pic>
            <p:nvPicPr>
              <p:cNvPr id="69" name="Ink 68">
                <a:extLst>
                  <a:ext uri="{FF2B5EF4-FFF2-40B4-BE49-F238E27FC236}">
                    <a16:creationId xmlns:a16="http://schemas.microsoft.com/office/drawing/2014/main" id="{412215F1-FF14-7837-EDB7-03B59E106DF7}"/>
                  </a:ext>
                </a:extLst>
              </p:cNvPr>
              <p:cNvPicPr/>
              <p:nvPr/>
            </p:nvPicPr>
            <p:blipFill>
              <a:blip r:embed="rId127"/>
              <a:stretch>
                <a:fillRect/>
              </a:stretch>
            </p:blipFill>
            <p:spPr>
              <a:xfrm>
                <a:off x="11017252" y="2296487"/>
                <a:ext cx="7153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Ink 70">
                <a:extLst>
                  <a:ext uri="{FF2B5EF4-FFF2-40B4-BE49-F238E27FC236}">
                    <a16:creationId xmlns:a16="http://schemas.microsoft.com/office/drawing/2014/main" id="{61A77247-0DE2-19BD-4D40-E01522803058}"/>
                  </a:ext>
                </a:extLst>
              </p14:cNvPr>
              <p14:cNvContentPartPr/>
              <p14:nvPr/>
            </p14:nvContentPartPr>
            <p14:xfrm>
              <a:off x="11012212" y="2591687"/>
              <a:ext cx="651600" cy="8640"/>
            </p14:xfrm>
          </p:contentPart>
        </mc:Choice>
        <mc:Fallback xmlns="">
          <p:pic>
            <p:nvPicPr>
              <p:cNvPr id="71" name="Ink 70">
                <a:extLst>
                  <a:ext uri="{FF2B5EF4-FFF2-40B4-BE49-F238E27FC236}">
                    <a16:creationId xmlns:a16="http://schemas.microsoft.com/office/drawing/2014/main" id="{D228133C-1C01-EC78-8D44-7AD9A7A2635E}"/>
                  </a:ext>
                </a:extLst>
              </p:cNvPr>
              <p:cNvPicPr/>
              <p:nvPr/>
            </p:nvPicPr>
            <p:blipFill>
              <a:blip r:embed="rId129"/>
              <a:stretch>
                <a:fillRect/>
              </a:stretch>
            </p:blipFill>
            <p:spPr>
              <a:xfrm>
                <a:off x="10976572" y="2519687"/>
                <a:ext cx="723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Ink 71">
                <a:extLst>
                  <a:ext uri="{FF2B5EF4-FFF2-40B4-BE49-F238E27FC236}">
                    <a16:creationId xmlns:a16="http://schemas.microsoft.com/office/drawing/2014/main" id="{97C1B6DB-911A-F952-5186-5D3F0EBB11C8}"/>
                  </a:ext>
                </a:extLst>
              </p14:cNvPr>
              <p14:cNvContentPartPr/>
              <p14:nvPr/>
            </p14:nvContentPartPr>
            <p14:xfrm>
              <a:off x="10519372" y="2989127"/>
              <a:ext cx="1502640" cy="24480"/>
            </p14:xfrm>
          </p:contentPart>
        </mc:Choice>
        <mc:Fallback xmlns="">
          <p:pic>
            <p:nvPicPr>
              <p:cNvPr id="72" name="Ink 71">
                <a:extLst>
                  <a:ext uri="{FF2B5EF4-FFF2-40B4-BE49-F238E27FC236}">
                    <a16:creationId xmlns:a16="http://schemas.microsoft.com/office/drawing/2014/main" id="{11265921-2472-FBC2-1983-C6DACE196DC2}"/>
                  </a:ext>
                </a:extLst>
              </p:cNvPr>
              <p:cNvPicPr/>
              <p:nvPr/>
            </p:nvPicPr>
            <p:blipFill>
              <a:blip r:embed="rId131"/>
              <a:stretch>
                <a:fillRect/>
              </a:stretch>
            </p:blipFill>
            <p:spPr>
              <a:xfrm>
                <a:off x="10483732" y="2917487"/>
                <a:ext cx="15742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Ink 72">
                <a:extLst>
                  <a:ext uri="{FF2B5EF4-FFF2-40B4-BE49-F238E27FC236}">
                    <a16:creationId xmlns:a16="http://schemas.microsoft.com/office/drawing/2014/main" id="{D92EAEE3-7C5E-0950-41A0-EF2F764CB055}"/>
                  </a:ext>
                </a:extLst>
              </p14:cNvPr>
              <p14:cNvContentPartPr/>
              <p14:nvPr/>
            </p14:nvContentPartPr>
            <p14:xfrm>
              <a:off x="3363386" y="1828205"/>
              <a:ext cx="104040" cy="631080"/>
            </p14:xfrm>
          </p:contentPart>
        </mc:Choice>
        <mc:Fallback xmlns="">
          <p:pic>
            <p:nvPicPr>
              <p:cNvPr id="73" name="Ink 72">
                <a:extLst>
                  <a:ext uri="{FF2B5EF4-FFF2-40B4-BE49-F238E27FC236}">
                    <a16:creationId xmlns:a16="http://schemas.microsoft.com/office/drawing/2014/main" id="{39E8EC47-2695-D1C9-8071-B396CE86AA63}"/>
                  </a:ext>
                </a:extLst>
              </p:cNvPr>
              <p:cNvPicPr/>
              <p:nvPr/>
            </p:nvPicPr>
            <p:blipFill>
              <a:blip r:embed="rId133"/>
              <a:stretch>
                <a:fillRect/>
              </a:stretch>
            </p:blipFill>
            <p:spPr>
              <a:xfrm>
                <a:off x="3327386" y="1756205"/>
                <a:ext cx="17568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Ink 73">
                <a:extLst>
                  <a:ext uri="{FF2B5EF4-FFF2-40B4-BE49-F238E27FC236}">
                    <a16:creationId xmlns:a16="http://schemas.microsoft.com/office/drawing/2014/main" id="{545595D0-293C-9DB8-3236-C7E54FAFB48D}"/>
                  </a:ext>
                </a:extLst>
              </p14:cNvPr>
              <p14:cNvContentPartPr/>
              <p14:nvPr/>
            </p14:nvContentPartPr>
            <p14:xfrm>
              <a:off x="5557586" y="1947725"/>
              <a:ext cx="64080" cy="521280"/>
            </p14:xfrm>
          </p:contentPart>
        </mc:Choice>
        <mc:Fallback xmlns="">
          <p:pic>
            <p:nvPicPr>
              <p:cNvPr id="74" name="Ink 73">
                <a:extLst>
                  <a:ext uri="{FF2B5EF4-FFF2-40B4-BE49-F238E27FC236}">
                    <a16:creationId xmlns:a16="http://schemas.microsoft.com/office/drawing/2014/main" id="{64B69D4A-D754-42E1-4D01-0EDCFE227EDA}"/>
                  </a:ext>
                </a:extLst>
              </p:cNvPr>
              <p:cNvPicPr/>
              <p:nvPr/>
            </p:nvPicPr>
            <p:blipFill>
              <a:blip r:embed="rId135"/>
              <a:stretch>
                <a:fillRect/>
              </a:stretch>
            </p:blipFill>
            <p:spPr>
              <a:xfrm>
                <a:off x="5521946" y="1876085"/>
                <a:ext cx="13572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Ink 74">
                <a:extLst>
                  <a:ext uri="{FF2B5EF4-FFF2-40B4-BE49-F238E27FC236}">
                    <a16:creationId xmlns:a16="http://schemas.microsoft.com/office/drawing/2014/main" id="{64D3876A-35FF-C23C-A35C-E5530982109F}"/>
                  </a:ext>
                </a:extLst>
              </p14:cNvPr>
              <p14:cNvContentPartPr/>
              <p14:nvPr/>
            </p14:nvContentPartPr>
            <p14:xfrm>
              <a:off x="6272186" y="1931885"/>
              <a:ext cx="65520" cy="543240"/>
            </p14:xfrm>
          </p:contentPart>
        </mc:Choice>
        <mc:Fallback xmlns="">
          <p:pic>
            <p:nvPicPr>
              <p:cNvPr id="75" name="Ink 74">
                <a:extLst>
                  <a:ext uri="{FF2B5EF4-FFF2-40B4-BE49-F238E27FC236}">
                    <a16:creationId xmlns:a16="http://schemas.microsoft.com/office/drawing/2014/main" id="{FB5C1E99-37DF-E71D-6998-0705FA96EDAA}"/>
                  </a:ext>
                </a:extLst>
              </p:cNvPr>
              <p:cNvPicPr/>
              <p:nvPr/>
            </p:nvPicPr>
            <p:blipFill>
              <a:blip r:embed="rId137"/>
              <a:stretch>
                <a:fillRect/>
              </a:stretch>
            </p:blipFill>
            <p:spPr>
              <a:xfrm>
                <a:off x="6236186" y="1860245"/>
                <a:ext cx="13716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Ink 75">
                <a:extLst>
                  <a:ext uri="{FF2B5EF4-FFF2-40B4-BE49-F238E27FC236}">
                    <a16:creationId xmlns:a16="http://schemas.microsoft.com/office/drawing/2014/main" id="{219266B1-BD6A-B2C9-46D8-3519861746D0}"/>
                  </a:ext>
                </a:extLst>
              </p14:cNvPr>
              <p14:cNvContentPartPr/>
              <p14:nvPr/>
            </p14:nvContentPartPr>
            <p14:xfrm>
              <a:off x="3689186" y="2106845"/>
              <a:ext cx="182160" cy="360"/>
            </p14:xfrm>
          </p:contentPart>
        </mc:Choice>
        <mc:Fallback xmlns="">
          <p:pic>
            <p:nvPicPr>
              <p:cNvPr id="76" name="Ink 75">
                <a:extLst>
                  <a:ext uri="{FF2B5EF4-FFF2-40B4-BE49-F238E27FC236}">
                    <a16:creationId xmlns:a16="http://schemas.microsoft.com/office/drawing/2014/main" id="{A208E35E-F700-C75E-94B6-DE3B4546E2F7}"/>
                  </a:ext>
                </a:extLst>
              </p:cNvPr>
              <p:cNvPicPr/>
              <p:nvPr/>
            </p:nvPicPr>
            <p:blipFill>
              <a:blip r:embed="rId139"/>
              <a:stretch>
                <a:fillRect/>
              </a:stretch>
            </p:blipFill>
            <p:spPr>
              <a:xfrm>
                <a:off x="3653546" y="2034845"/>
                <a:ext cx="253800" cy="144000"/>
              </a:xfrm>
              <a:prstGeom prst="rect">
                <a:avLst/>
              </a:prstGeom>
            </p:spPr>
          </p:pic>
        </mc:Fallback>
      </mc:AlternateContent>
      <p:sp>
        <p:nvSpPr>
          <p:cNvPr id="78" name="TextBox 77">
            <a:extLst>
              <a:ext uri="{FF2B5EF4-FFF2-40B4-BE49-F238E27FC236}">
                <a16:creationId xmlns:a16="http://schemas.microsoft.com/office/drawing/2014/main" id="{DC4C4AC5-351F-96A8-35AE-9EB4CCD2F660}"/>
              </a:ext>
            </a:extLst>
          </p:cNvPr>
          <p:cNvSpPr txBox="1"/>
          <p:nvPr/>
        </p:nvSpPr>
        <p:spPr>
          <a:xfrm rot="5400000">
            <a:off x="2525720" y="2005245"/>
            <a:ext cx="1152151" cy="276999"/>
          </a:xfrm>
          <a:prstGeom prst="rect">
            <a:avLst/>
          </a:prstGeom>
          <a:solidFill>
            <a:srgbClr val="92D050"/>
          </a:solidFill>
          <a:ln>
            <a:solidFill>
              <a:schemeClr val="accent1"/>
            </a:solidFill>
          </a:ln>
        </p:spPr>
        <p:txBody>
          <a:bodyPr wrap="square" rtlCol="0">
            <a:spAutoFit/>
          </a:bodyPr>
          <a:lstStyle/>
          <a:p>
            <a:r>
              <a:rPr lang="en-US" sz="1200" b="1" dirty="0"/>
              <a:t>Colour MDA</a:t>
            </a:r>
          </a:p>
        </p:txBody>
      </p:sp>
      <p:sp>
        <p:nvSpPr>
          <p:cNvPr id="79" name="TextBox 78">
            <a:extLst>
              <a:ext uri="{FF2B5EF4-FFF2-40B4-BE49-F238E27FC236}">
                <a16:creationId xmlns:a16="http://schemas.microsoft.com/office/drawing/2014/main" id="{96A7C2CB-EC4E-E088-67E2-D2AAB1E3AF76}"/>
              </a:ext>
            </a:extLst>
          </p:cNvPr>
          <p:cNvSpPr txBox="1"/>
          <p:nvPr/>
        </p:nvSpPr>
        <p:spPr>
          <a:xfrm rot="5400000">
            <a:off x="4277046" y="2059884"/>
            <a:ext cx="1152151" cy="276999"/>
          </a:xfrm>
          <a:prstGeom prst="rect">
            <a:avLst/>
          </a:prstGeom>
          <a:solidFill>
            <a:srgbClr val="92D050"/>
          </a:solidFill>
          <a:ln>
            <a:solidFill>
              <a:schemeClr val="accent1"/>
            </a:solidFill>
          </a:ln>
        </p:spPr>
        <p:txBody>
          <a:bodyPr wrap="square" rtlCol="0">
            <a:spAutoFit/>
          </a:bodyPr>
          <a:lstStyle/>
          <a:p>
            <a:r>
              <a:rPr lang="en-US" sz="1200" b="1" dirty="0"/>
              <a:t>Colour MDA</a:t>
            </a:r>
          </a:p>
        </p:txBody>
      </p:sp>
      <p:sp>
        <p:nvSpPr>
          <p:cNvPr id="80" name="TextBox 79">
            <a:extLst>
              <a:ext uri="{FF2B5EF4-FFF2-40B4-BE49-F238E27FC236}">
                <a16:creationId xmlns:a16="http://schemas.microsoft.com/office/drawing/2014/main" id="{D51BEA99-7427-F7B6-63C9-8A1F91D3C754}"/>
              </a:ext>
            </a:extLst>
          </p:cNvPr>
          <p:cNvSpPr txBox="1"/>
          <p:nvPr/>
        </p:nvSpPr>
        <p:spPr>
          <a:xfrm rot="5400000">
            <a:off x="6133936" y="1912227"/>
            <a:ext cx="1245771" cy="415498"/>
          </a:xfrm>
          <a:prstGeom prst="rect">
            <a:avLst/>
          </a:prstGeom>
          <a:solidFill>
            <a:srgbClr val="92D050"/>
          </a:solidFill>
          <a:ln>
            <a:solidFill>
              <a:schemeClr val="accent1"/>
            </a:solidFill>
          </a:ln>
        </p:spPr>
        <p:txBody>
          <a:bodyPr wrap="square" rtlCol="0" anchor="t" anchorCtr="0">
            <a:spAutoFit/>
          </a:bodyPr>
          <a:lstStyle/>
          <a:p>
            <a:r>
              <a:rPr lang="en-US" sz="1050" b="1" dirty="0"/>
              <a:t>   Colour MDA</a:t>
            </a:r>
          </a:p>
          <a:p>
            <a:r>
              <a:rPr lang="en-US" sz="1050" b="1" dirty="0"/>
              <a:t>Red, Green, Blue</a:t>
            </a:r>
          </a:p>
        </p:txBody>
      </p:sp>
      <mc:AlternateContent xmlns:mc="http://schemas.openxmlformats.org/markup-compatibility/2006" xmlns:p14="http://schemas.microsoft.com/office/powerpoint/2010/main">
        <mc:Choice Requires="p14">
          <p:contentPart p14:bwMode="auto" r:id="rId140">
            <p14:nvContentPartPr>
              <p14:cNvPr id="81" name="Ink 80">
                <a:extLst>
                  <a:ext uri="{FF2B5EF4-FFF2-40B4-BE49-F238E27FC236}">
                    <a16:creationId xmlns:a16="http://schemas.microsoft.com/office/drawing/2014/main" id="{7F5A559C-C8C2-8DAE-F103-17F12FC32255}"/>
                  </a:ext>
                </a:extLst>
              </p14:cNvPr>
              <p14:cNvContentPartPr/>
              <p14:nvPr/>
            </p14:nvContentPartPr>
            <p14:xfrm>
              <a:off x="4108602" y="1980767"/>
              <a:ext cx="129960" cy="528840"/>
            </p14:xfrm>
          </p:contentPart>
        </mc:Choice>
        <mc:Fallback xmlns="">
          <p:pic>
            <p:nvPicPr>
              <p:cNvPr id="81" name="Ink 80">
                <a:extLst>
                  <a:ext uri="{FF2B5EF4-FFF2-40B4-BE49-F238E27FC236}">
                    <a16:creationId xmlns:a16="http://schemas.microsoft.com/office/drawing/2014/main" id="{74CC6831-5936-0637-DF59-A11DB74523D0}"/>
                  </a:ext>
                </a:extLst>
              </p:cNvPr>
              <p:cNvPicPr/>
              <p:nvPr/>
            </p:nvPicPr>
            <p:blipFill>
              <a:blip r:embed="rId141"/>
              <a:stretch>
                <a:fillRect/>
              </a:stretch>
            </p:blipFill>
            <p:spPr>
              <a:xfrm>
                <a:off x="4072602" y="1909127"/>
                <a:ext cx="20160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Ink 81">
                <a:extLst>
                  <a:ext uri="{FF2B5EF4-FFF2-40B4-BE49-F238E27FC236}">
                    <a16:creationId xmlns:a16="http://schemas.microsoft.com/office/drawing/2014/main" id="{8643CE50-171A-80E6-EBD1-E9AD3B9A7AE1}"/>
                  </a:ext>
                </a:extLst>
              </p14:cNvPr>
              <p14:cNvContentPartPr/>
              <p14:nvPr/>
            </p14:nvContentPartPr>
            <p14:xfrm>
              <a:off x="2234082" y="2099207"/>
              <a:ext cx="683280" cy="25200"/>
            </p14:xfrm>
          </p:contentPart>
        </mc:Choice>
        <mc:Fallback xmlns="">
          <p:pic>
            <p:nvPicPr>
              <p:cNvPr id="82" name="Ink 81">
                <a:extLst>
                  <a:ext uri="{FF2B5EF4-FFF2-40B4-BE49-F238E27FC236}">
                    <a16:creationId xmlns:a16="http://schemas.microsoft.com/office/drawing/2014/main" id="{64786217-0696-5152-555D-08ECD949345E}"/>
                  </a:ext>
                </a:extLst>
              </p:cNvPr>
              <p:cNvPicPr/>
              <p:nvPr/>
            </p:nvPicPr>
            <p:blipFill>
              <a:blip r:embed="rId143"/>
              <a:stretch>
                <a:fillRect/>
              </a:stretch>
            </p:blipFill>
            <p:spPr>
              <a:xfrm>
                <a:off x="2198442" y="2027207"/>
                <a:ext cx="7549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3" name="Ink 82">
                <a:extLst>
                  <a:ext uri="{FF2B5EF4-FFF2-40B4-BE49-F238E27FC236}">
                    <a16:creationId xmlns:a16="http://schemas.microsoft.com/office/drawing/2014/main" id="{6C674028-D912-FF70-953D-5CEF943C9E90}"/>
                  </a:ext>
                </a:extLst>
              </p14:cNvPr>
              <p14:cNvContentPartPr/>
              <p14:nvPr/>
            </p14:nvContentPartPr>
            <p14:xfrm>
              <a:off x="4245762" y="2210087"/>
              <a:ext cx="405000" cy="360"/>
            </p14:xfrm>
          </p:contentPart>
        </mc:Choice>
        <mc:Fallback xmlns="">
          <p:pic>
            <p:nvPicPr>
              <p:cNvPr id="83" name="Ink 82">
                <a:extLst>
                  <a:ext uri="{FF2B5EF4-FFF2-40B4-BE49-F238E27FC236}">
                    <a16:creationId xmlns:a16="http://schemas.microsoft.com/office/drawing/2014/main" id="{3E7C9F0C-B092-2183-1E06-2989C8BF9E13}"/>
                  </a:ext>
                </a:extLst>
              </p:cNvPr>
              <p:cNvPicPr/>
              <p:nvPr/>
            </p:nvPicPr>
            <p:blipFill>
              <a:blip r:embed="rId145"/>
              <a:stretch>
                <a:fillRect/>
              </a:stretch>
            </p:blipFill>
            <p:spPr>
              <a:xfrm>
                <a:off x="4210122" y="2138447"/>
                <a:ext cx="476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4" name="Ink 83">
                <a:extLst>
                  <a:ext uri="{FF2B5EF4-FFF2-40B4-BE49-F238E27FC236}">
                    <a16:creationId xmlns:a16="http://schemas.microsoft.com/office/drawing/2014/main" id="{F33F0856-B083-8722-00E4-690FF9915929}"/>
                  </a:ext>
                </a:extLst>
              </p14:cNvPr>
              <p14:cNvContentPartPr/>
              <p14:nvPr/>
            </p14:nvContentPartPr>
            <p14:xfrm>
              <a:off x="5033082" y="2209727"/>
              <a:ext cx="460800" cy="9360"/>
            </p14:xfrm>
          </p:contentPart>
        </mc:Choice>
        <mc:Fallback xmlns="">
          <p:pic>
            <p:nvPicPr>
              <p:cNvPr id="84" name="Ink 83">
                <a:extLst>
                  <a:ext uri="{FF2B5EF4-FFF2-40B4-BE49-F238E27FC236}">
                    <a16:creationId xmlns:a16="http://schemas.microsoft.com/office/drawing/2014/main" id="{3DF49096-C95F-81C1-0955-E83A20ADA667}"/>
                  </a:ext>
                </a:extLst>
              </p:cNvPr>
              <p:cNvPicPr/>
              <p:nvPr/>
            </p:nvPicPr>
            <p:blipFill>
              <a:blip r:embed="rId147"/>
              <a:stretch>
                <a:fillRect/>
              </a:stretch>
            </p:blipFill>
            <p:spPr>
              <a:xfrm>
                <a:off x="4997082" y="2137727"/>
                <a:ext cx="5324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5" name="Ink 84">
                <a:extLst>
                  <a:ext uri="{FF2B5EF4-FFF2-40B4-BE49-F238E27FC236}">
                    <a16:creationId xmlns:a16="http://schemas.microsoft.com/office/drawing/2014/main" id="{A2607C72-4A30-D86A-AAD9-714EE26AD10B}"/>
                  </a:ext>
                </a:extLst>
              </p14:cNvPr>
              <p14:cNvContentPartPr/>
              <p14:nvPr/>
            </p14:nvContentPartPr>
            <p14:xfrm>
              <a:off x="6329082" y="2226287"/>
              <a:ext cx="174240" cy="360"/>
            </p14:xfrm>
          </p:contentPart>
        </mc:Choice>
        <mc:Fallback xmlns="">
          <p:pic>
            <p:nvPicPr>
              <p:cNvPr id="85" name="Ink 84">
                <a:extLst>
                  <a:ext uri="{FF2B5EF4-FFF2-40B4-BE49-F238E27FC236}">
                    <a16:creationId xmlns:a16="http://schemas.microsoft.com/office/drawing/2014/main" id="{F5052135-21DA-5BF8-8FCE-BB9EB6D80C4C}"/>
                  </a:ext>
                </a:extLst>
              </p:cNvPr>
              <p:cNvPicPr/>
              <p:nvPr/>
            </p:nvPicPr>
            <p:blipFill>
              <a:blip r:embed="rId149"/>
              <a:stretch>
                <a:fillRect/>
              </a:stretch>
            </p:blipFill>
            <p:spPr>
              <a:xfrm>
                <a:off x="6293442" y="2154287"/>
                <a:ext cx="245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6" name="Ink 85">
                <a:extLst>
                  <a:ext uri="{FF2B5EF4-FFF2-40B4-BE49-F238E27FC236}">
                    <a16:creationId xmlns:a16="http://schemas.microsoft.com/office/drawing/2014/main" id="{181B54DA-E6EF-488C-2697-4708697365A5}"/>
                  </a:ext>
                </a:extLst>
              </p14:cNvPr>
              <p14:cNvContentPartPr/>
              <p14:nvPr/>
            </p14:nvContentPartPr>
            <p14:xfrm>
              <a:off x="7012722" y="2228807"/>
              <a:ext cx="2243520" cy="38160"/>
            </p14:xfrm>
          </p:contentPart>
        </mc:Choice>
        <mc:Fallback xmlns="">
          <p:pic>
            <p:nvPicPr>
              <p:cNvPr id="86" name="Ink 85">
                <a:extLst>
                  <a:ext uri="{FF2B5EF4-FFF2-40B4-BE49-F238E27FC236}">
                    <a16:creationId xmlns:a16="http://schemas.microsoft.com/office/drawing/2014/main" id="{CBB0B926-B44F-5F71-5388-6F026ADAAF8A}"/>
                  </a:ext>
                </a:extLst>
              </p:cNvPr>
              <p:cNvPicPr/>
              <p:nvPr/>
            </p:nvPicPr>
            <p:blipFill>
              <a:blip r:embed="rId151"/>
              <a:stretch>
                <a:fillRect/>
              </a:stretch>
            </p:blipFill>
            <p:spPr>
              <a:xfrm>
                <a:off x="6977082" y="2157167"/>
                <a:ext cx="2315160" cy="181800"/>
              </a:xfrm>
              <a:prstGeom prst="rect">
                <a:avLst/>
              </a:prstGeom>
            </p:spPr>
          </p:pic>
        </mc:Fallback>
      </mc:AlternateContent>
      <p:cxnSp>
        <p:nvCxnSpPr>
          <p:cNvPr id="88" name="Straight Arrow Connector 87">
            <a:extLst>
              <a:ext uri="{FF2B5EF4-FFF2-40B4-BE49-F238E27FC236}">
                <a16:creationId xmlns:a16="http://schemas.microsoft.com/office/drawing/2014/main" id="{72F40ED4-0616-D6DF-D3D0-DB1A5BCD8987}"/>
              </a:ext>
            </a:extLst>
          </p:cNvPr>
          <p:cNvCxnSpPr/>
          <p:nvPr/>
        </p:nvCxnSpPr>
        <p:spPr>
          <a:xfrm flipH="1" flipV="1">
            <a:off x="3871346" y="1276777"/>
            <a:ext cx="6548582" cy="11111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52">
            <p14:nvContentPartPr>
              <p14:cNvPr id="70" name="Ink 69">
                <a:extLst>
                  <a:ext uri="{FF2B5EF4-FFF2-40B4-BE49-F238E27FC236}">
                    <a16:creationId xmlns:a16="http://schemas.microsoft.com/office/drawing/2014/main" id="{A093EC35-152E-ACFF-3650-83807E31345C}"/>
                  </a:ext>
                </a:extLst>
              </p14:cNvPr>
              <p14:cNvContentPartPr/>
              <p14:nvPr/>
            </p14:nvContentPartPr>
            <p14:xfrm>
              <a:off x="4086986" y="1136285"/>
              <a:ext cx="484560" cy="17280"/>
            </p14:xfrm>
          </p:contentPart>
        </mc:Choice>
        <mc:Fallback xmlns="">
          <p:pic>
            <p:nvPicPr>
              <p:cNvPr id="70" name="Ink 69">
                <a:extLst>
                  <a:ext uri="{FF2B5EF4-FFF2-40B4-BE49-F238E27FC236}">
                    <a16:creationId xmlns:a16="http://schemas.microsoft.com/office/drawing/2014/main" id="{AE30618D-83E3-79B6-6A52-0B4CC3F38BD4}"/>
                  </a:ext>
                </a:extLst>
              </p:cNvPr>
              <p:cNvPicPr/>
              <p:nvPr/>
            </p:nvPicPr>
            <p:blipFill>
              <a:blip r:embed="rId153"/>
              <a:stretch>
                <a:fillRect/>
              </a:stretch>
            </p:blipFill>
            <p:spPr>
              <a:xfrm>
                <a:off x="4050986" y="1064285"/>
                <a:ext cx="5562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7" name="Ink 76">
                <a:extLst>
                  <a:ext uri="{FF2B5EF4-FFF2-40B4-BE49-F238E27FC236}">
                    <a16:creationId xmlns:a16="http://schemas.microsoft.com/office/drawing/2014/main" id="{D2709413-0DA0-CDAF-FE83-226745340B56}"/>
                  </a:ext>
                </a:extLst>
              </p14:cNvPr>
              <p14:cNvContentPartPr/>
              <p14:nvPr/>
            </p14:nvContentPartPr>
            <p14:xfrm>
              <a:off x="2162786" y="3466565"/>
              <a:ext cx="619560" cy="24840"/>
            </p14:xfrm>
          </p:contentPart>
        </mc:Choice>
        <mc:Fallback xmlns="">
          <p:pic>
            <p:nvPicPr>
              <p:cNvPr id="77" name="Ink 76">
                <a:extLst>
                  <a:ext uri="{FF2B5EF4-FFF2-40B4-BE49-F238E27FC236}">
                    <a16:creationId xmlns:a16="http://schemas.microsoft.com/office/drawing/2014/main" id="{ECAC7220-0DB3-A2E0-74A4-6B9AAB7D10FC}"/>
                  </a:ext>
                </a:extLst>
              </p:cNvPr>
              <p:cNvPicPr/>
              <p:nvPr/>
            </p:nvPicPr>
            <p:blipFill>
              <a:blip r:embed="rId155"/>
              <a:stretch>
                <a:fillRect/>
              </a:stretch>
            </p:blipFill>
            <p:spPr>
              <a:xfrm>
                <a:off x="2126786" y="3394925"/>
                <a:ext cx="6912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7" name="Ink 86">
                <a:extLst>
                  <a:ext uri="{FF2B5EF4-FFF2-40B4-BE49-F238E27FC236}">
                    <a16:creationId xmlns:a16="http://schemas.microsoft.com/office/drawing/2014/main" id="{A69C43C0-CFE7-5B9F-CC66-19DDF769956F}"/>
                  </a:ext>
                </a:extLst>
              </p14:cNvPr>
              <p14:cNvContentPartPr/>
              <p14:nvPr/>
            </p14:nvContentPartPr>
            <p14:xfrm>
              <a:off x="3479666" y="3473405"/>
              <a:ext cx="386640" cy="234000"/>
            </p14:xfrm>
          </p:contentPart>
        </mc:Choice>
        <mc:Fallback xmlns="">
          <p:pic>
            <p:nvPicPr>
              <p:cNvPr id="87" name="Ink 86">
                <a:extLst>
                  <a:ext uri="{FF2B5EF4-FFF2-40B4-BE49-F238E27FC236}">
                    <a16:creationId xmlns:a16="http://schemas.microsoft.com/office/drawing/2014/main" id="{2EEF57AB-674D-7CE8-6925-8B32408EC662}"/>
                  </a:ext>
                </a:extLst>
              </p:cNvPr>
              <p:cNvPicPr/>
              <p:nvPr/>
            </p:nvPicPr>
            <p:blipFill>
              <a:blip r:embed="rId157"/>
              <a:stretch>
                <a:fillRect/>
              </a:stretch>
            </p:blipFill>
            <p:spPr>
              <a:xfrm>
                <a:off x="3444026" y="3401405"/>
                <a:ext cx="458280" cy="377640"/>
              </a:xfrm>
              <a:prstGeom prst="rect">
                <a:avLst/>
              </a:prstGeom>
            </p:spPr>
          </p:pic>
        </mc:Fallback>
      </mc:AlternateContent>
      <p:sp>
        <p:nvSpPr>
          <p:cNvPr id="89" name="TextBox 88">
            <a:extLst>
              <a:ext uri="{FF2B5EF4-FFF2-40B4-BE49-F238E27FC236}">
                <a16:creationId xmlns:a16="http://schemas.microsoft.com/office/drawing/2014/main" id="{B2F3C08C-03BA-283A-4D20-9B0C68418F2E}"/>
              </a:ext>
            </a:extLst>
          </p:cNvPr>
          <p:cNvSpPr txBox="1"/>
          <p:nvPr/>
        </p:nvSpPr>
        <p:spPr>
          <a:xfrm>
            <a:off x="3873409" y="3089489"/>
            <a:ext cx="2464297" cy="415498"/>
          </a:xfrm>
          <a:prstGeom prst="rect">
            <a:avLst/>
          </a:prstGeom>
          <a:solidFill>
            <a:srgbClr val="92D050"/>
          </a:solidFill>
          <a:ln>
            <a:solidFill>
              <a:schemeClr val="accent1"/>
            </a:solidFill>
          </a:ln>
        </p:spPr>
        <p:txBody>
          <a:bodyPr wrap="square" rtlCol="0" anchor="t" anchorCtr="0">
            <a:spAutoFit/>
          </a:bodyPr>
          <a:lstStyle/>
          <a:p>
            <a:r>
              <a:rPr lang="en-US" sz="1050" b="1" dirty="0"/>
              <a:t>H Sync only enabled after reset when +Video Enable set for 1</a:t>
            </a:r>
            <a:r>
              <a:rPr lang="en-US" sz="1050" b="1" baseline="30000" dirty="0"/>
              <a:t>st</a:t>
            </a:r>
            <a:r>
              <a:rPr lang="en-US" sz="1050" b="1" dirty="0"/>
              <a:t> time</a:t>
            </a:r>
          </a:p>
        </p:txBody>
      </p:sp>
    </p:spTree>
    <p:extLst>
      <p:ext uri="{BB962C8B-B14F-4D97-AF65-F5344CB8AC3E}">
        <p14:creationId xmlns:p14="http://schemas.microsoft.com/office/powerpoint/2010/main" val="25769544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A80D-9D17-36FA-7FA5-DA73A2AFE61A}"/>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9259372E-3170-9840-75A4-F8029A6863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44E89BDF-EE44-9AFD-DF53-90B093146EF1}"/>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#21</a:t>
            </a:r>
            <a:br>
              <a:rPr lang="en-US" sz="6000" dirty="0">
                <a:solidFill>
                  <a:schemeClr val="bg1"/>
                </a:solidFill>
              </a:rPr>
            </a:br>
            <a:r>
              <a:rPr lang="en-US" sz="4400" dirty="0">
                <a:solidFill>
                  <a:schemeClr val="bg1"/>
                </a:solidFill>
              </a:rPr>
              <a:t>MONOCHROME DISPLAY ADAPTOR (MDA#9)</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CB0CEB13-4930-EA3F-2B37-03D0F197A859}"/>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DE1C0BD9-4B38-085E-EF7D-1FFE45E9BB0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67595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2345B-0E7F-3803-2262-7AB31C286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96F72-9C20-A05B-8703-0F30EA583C2C}"/>
              </a:ext>
            </a:extLst>
          </p:cNvPr>
          <p:cNvSpPr>
            <a:spLocks noGrp="1"/>
          </p:cNvSpPr>
          <p:nvPr>
            <p:ph type="title"/>
          </p:nvPr>
        </p:nvSpPr>
        <p:spPr>
          <a:xfrm>
            <a:off x="597600" y="631821"/>
            <a:ext cx="9488791" cy="1013800"/>
          </a:xfrm>
        </p:spPr>
        <p:txBody>
          <a:bodyPr vert="horz" lIns="91440" tIns="45720" rIns="91440" bIns="45720" rtlCol="0" anchor="b">
            <a:normAutofit/>
          </a:bodyPr>
          <a:lstStyle/>
          <a:p>
            <a:r>
              <a:rPr lang="en-US" dirty="0"/>
              <a:t>Monochrome display adapter ACTIVITIES</a:t>
            </a:r>
          </a:p>
        </p:txBody>
      </p:sp>
      <p:sp>
        <p:nvSpPr>
          <p:cNvPr id="3" name="Content Placeholder 2">
            <a:extLst>
              <a:ext uri="{FF2B5EF4-FFF2-40B4-BE49-F238E27FC236}">
                <a16:creationId xmlns:a16="http://schemas.microsoft.com/office/drawing/2014/main" id="{8D90E71F-6FB3-1953-0DAC-779C1746F6DD}"/>
              </a:ext>
            </a:extLst>
          </p:cNvPr>
          <p:cNvSpPr>
            <a:spLocks noGrp="1"/>
          </p:cNvSpPr>
          <p:nvPr>
            <p:ph sz="half" idx="1"/>
          </p:nvPr>
        </p:nvSpPr>
        <p:spPr>
          <a:xfrm>
            <a:off x="448574" y="2180496"/>
            <a:ext cx="11059063" cy="4406916"/>
          </a:xfrm>
        </p:spPr>
        <p:txBody>
          <a:bodyPr vert="horz" lIns="91440" tIns="45720" rIns="91440" bIns="45720" rtlCol="0" anchor="t" anchorCtr="0">
            <a:normAutofit lnSpcReduction="10000"/>
          </a:bodyPr>
          <a:lstStyle/>
          <a:p>
            <a:r>
              <a:rPr lang="en-US" sz="2000" strike="sngStrike" dirty="0"/>
              <a:t>Update main Address Decoder PLD for IOR/IOW, E, MDARAM &amp; IO A19-A12 all zeros</a:t>
            </a:r>
          </a:p>
          <a:p>
            <a:r>
              <a:rPr lang="en-US" sz="2000" strike="sngStrike" dirty="0"/>
              <a:t>Update Nanocomp Monitor EEPROM to use IO Ports, set Code and Data Segments</a:t>
            </a:r>
          </a:p>
          <a:p>
            <a:r>
              <a:rPr lang="en-US" sz="2000" strike="sngStrike" dirty="0"/>
              <a:t>MDA IO Port Decoder PLD,  25 </a:t>
            </a:r>
            <a:r>
              <a:rPr lang="en-US" sz="2000" strike="sngStrike" dirty="0" err="1"/>
              <a:t>Mhz</a:t>
            </a:r>
            <a:r>
              <a:rPr lang="en-US" sz="2000" strike="sngStrike" dirty="0"/>
              <a:t> Dot Clock and Clock PLD</a:t>
            </a:r>
          </a:p>
          <a:p>
            <a:r>
              <a:rPr lang="en-US" sz="2000" strike="sngStrike" dirty="0"/>
              <a:t>Video RAM,  HD68A45S CRTC, IMS G176 Video DAC and 15 Pin VGA Sub D connector</a:t>
            </a:r>
          </a:p>
          <a:p>
            <a:r>
              <a:rPr lang="en-US" sz="2000" strike="sngStrike" dirty="0"/>
              <a:t>Video Test software to initialize CRTC registers and Video DAC Palette, test basic video output</a:t>
            </a:r>
          </a:p>
          <a:p>
            <a:r>
              <a:rPr lang="en-US" sz="2000" strike="sngStrike" dirty="0"/>
              <a:t>Character Latch, Character Generator EEPROM and Shift Register, test character output</a:t>
            </a:r>
          </a:p>
          <a:p>
            <a:r>
              <a:rPr lang="en-US" sz="2000" strike="sngStrike" dirty="0"/>
              <a:t>Add CRT Status register and CRT Control Register and Blink Clock PLD</a:t>
            </a:r>
          </a:p>
          <a:p>
            <a:r>
              <a:rPr lang="en-US" sz="2000" strike="sngStrike" dirty="0"/>
              <a:t>Add Attribute Latch,  Attribute Multiplexer PLD and Video Output PLD</a:t>
            </a:r>
          </a:p>
          <a:p>
            <a:r>
              <a:rPr lang="en-US" sz="2000" dirty="0">
                <a:highlight>
                  <a:srgbClr val="00FF00"/>
                </a:highlight>
              </a:rPr>
              <a:t>Test MDA Video Controller in ‘Black &amp; White’ Monochrome</a:t>
            </a:r>
          </a:p>
          <a:p>
            <a:r>
              <a:rPr lang="en-US" sz="2000" dirty="0">
                <a:highlight>
                  <a:srgbClr val="00FF00"/>
                </a:highlight>
              </a:rPr>
              <a:t>Test MDA Video Controller in Colour!</a:t>
            </a:r>
          </a:p>
          <a:p>
            <a:endParaRPr lang="en-US" sz="2000" dirty="0"/>
          </a:p>
        </p:txBody>
      </p:sp>
    </p:spTree>
    <p:extLst>
      <p:ext uri="{BB962C8B-B14F-4D97-AF65-F5344CB8AC3E}">
        <p14:creationId xmlns:p14="http://schemas.microsoft.com/office/powerpoint/2010/main" val="395580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182D-F610-E3FF-82CF-FA612ACA0102}"/>
              </a:ext>
            </a:extLst>
          </p:cNvPr>
          <p:cNvSpPr>
            <a:spLocks noGrp="1"/>
          </p:cNvSpPr>
          <p:nvPr>
            <p:ph type="title"/>
          </p:nvPr>
        </p:nvSpPr>
        <p:spPr/>
        <p:txBody>
          <a:bodyPr/>
          <a:lstStyle/>
          <a:p>
            <a:r>
              <a:rPr lang="en-US" dirty="0"/>
              <a:t>The 8088 Project Book Robert </a:t>
            </a:r>
            <a:r>
              <a:rPr lang="en-US" dirty="0" err="1"/>
              <a:t>Grossblatt</a:t>
            </a:r>
            <a:r>
              <a:rPr lang="en-US" dirty="0"/>
              <a:t> </a:t>
            </a:r>
            <a:endParaRPr lang="en-GB" dirty="0"/>
          </a:p>
        </p:txBody>
      </p:sp>
      <p:sp>
        <p:nvSpPr>
          <p:cNvPr id="3" name="Content Placeholder 2">
            <a:extLst>
              <a:ext uri="{FF2B5EF4-FFF2-40B4-BE49-F238E27FC236}">
                <a16:creationId xmlns:a16="http://schemas.microsoft.com/office/drawing/2014/main" id="{B590C0F2-0FDD-7BAF-9E0F-93100682AAE3}"/>
              </a:ext>
            </a:extLst>
          </p:cNvPr>
          <p:cNvSpPr>
            <a:spLocks noGrp="1"/>
          </p:cNvSpPr>
          <p:nvPr>
            <p:ph idx="1"/>
          </p:nvPr>
        </p:nvSpPr>
        <p:spPr>
          <a:xfrm>
            <a:off x="581192" y="2180496"/>
            <a:ext cx="11029615" cy="4444239"/>
          </a:xfrm>
        </p:spPr>
        <p:txBody>
          <a:bodyPr anchor="t" anchorCtr="0">
            <a:normAutofit fontScale="92500" lnSpcReduction="10000"/>
          </a:bodyPr>
          <a:lstStyle/>
          <a:p>
            <a:r>
              <a:rPr lang="en-GB" dirty="0"/>
              <a:t>My favourite “</a:t>
            </a:r>
            <a:r>
              <a:rPr lang="en-US" dirty="0"/>
              <a:t>Laws of Life and Design” https://archive.org/details/the_8088_project_book_grossblatt_robert_1989</a:t>
            </a:r>
          </a:p>
          <a:p>
            <a:pPr lvl="1"/>
            <a:r>
              <a:rPr lang="en-US" dirty="0"/>
              <a:t>Golden rule “Think for yourself”</a:t>
            </a:r>
          </a:p>
          <a:p>
            <a:pPr lvl="1"/>
            <a:r>
              <a:rPr lang="en-US" dirty="0"/>
              <a:t>Dynamic RAM -  “Using dynamic RAM in a single board system like ours is, in words of two syllables, </a:t>
            </a:r>
            <a:r>
              <a:rPr lang="en-US" b="1" dirty="0"/>
              <a:t>a mistake.</a:t>
            </a:r>
            <a:r>
              <a:rPr lang="en-US" dirty="0"/>
              <a:t>”</a:t>
            </a:r>
          </a:p>
          <a:p>
            <a:pPr lvl="1"/>
            <a:r>
              <a:rPr lang="en-US" dirty="0"/>
              <a:t>1	Know what you want to do before you try to do it</a:t>
            </a:r>
          </a:p>
          <a:p>
            <a:pPr lvl="1"/>
            <a:r>
              <a:rPr lang="en-US" dirty="0"/>
              <a:t>4	There's no substitute for a data sheet</a:t>
            </a:r>
          </a:p>
          <a:p>
            <a:pPr lvl="1"/>
            <a:r>
              <a:rPr lang="en-US" dirty="0"/>
              <a:t>8	If you can't afford to blow it up you can't afford to use it</a:t>
            </a:r>
          </a:p>
          <a:p>
            <a:pPr lvl="1"/>
            <a:r>
              <a:rPr lang="en-US" dirty="0"/>
              <a:t>11	If you only see one solution, you don't understand the problem</a:t>
            </a:r>
          </a:p>
          <a:p>
            <a:pPr lvl="1"/>
            <a:r>
              <a:rPr lang="en-US" dirty="0"/>
              <a:t>17	Machine language gives you total control of everything</a:t>
            </a:r>
          </a:p>
          <a:p>
            <a:pPr lvl="1"/>
            <a:r>
              <a:rPr lang="en-US" dirty="0"/>
              <a:t>21	It's more important to get it working than get it perfect</a:t>
            </a:r>
          </a:p>
          <a:p>
            <a:pPr lvl="1"/>
            <a:r>
              <a:rPr lang="en-US" dirty="0"/>
              <a:t>28	Anything which can blow up will blow up</a:t>
            </a:r>
          </a:p>
          <a:p>
            <a:pPr lvl="1"/>
            <a:r>
              <a:rPr lang="en-US" dirty="0"/>
              <a:t>57	Important things only happen when you’re not watching them</a:t>
            </a:r>
          </a:p>
          <a:p>
            <a:pPr lvl="1"/>
            <a:r>
              <a:rPr lang="en-US" dirty="0"/>
              <a:t>80	A circuit of a thousand parts starts with an LED</a:t>
            </a:r>
          </a:p>
          <a:p>
            <a:pPr lvl="1"/>
            <a:r>
              <a:rPr lang="en-US" dirty="0"/>
              <a:t>93	Software, unlike life, lets you change horses in midstream</a:t>
            </a:r>
          </a:p>
        </p:txBody>
      </p:sp>
    </p:spTree>
    <p:extLst>
      <p:ext uri="{BB962C8B-B14F-4D97-AF65-F5344CB8AC3E}">
        <p14:creationId xmlns:p14="http://schemas.microsoft.com/office/powerpoint/2010/main" val="30091189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DD95-0708-756E-7FD1-2505B86209C5}"/>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06D02FB0-0DE0-987F-3EE9-BDFDCF60673A}"/>
              </a:ext>
            </a:extLst>
          </p:cNvPr>
          <p:cNvPicPr>
            <a:picLocks noChangeAspect="1"/>
          </p:cNvPicPr>
          <p:nvPr/>
        </p:nvPicPr>
        <p:blipFill>
          <a:blip r:embed="rId2"/>
          <a:stretch>
            <a:fillRect/>
          </a:stretch>
        </p:blipFill>
        <p:spPr>
          <a:xfrm>
            <a:off x="394446" y="3885098"/>
            <a:ext cx="11403105" cy="2972902"/>
          </a:xfrm>
          <a:prstGeom prst="rect">
            <a:avLst/>
          </a:prstGeom>
        </p:spPr>
      </p:pic>
      <p:sp>
        <p:nvSpPr>
          <p:cNvPr id="4" name="Title 3">
            <a:extLst>
              <a:ext uri="{FF2B5EF4-FFF2-40B4-BE49-F238E27FC236}">
                <a16:creationId xmlns:a16="http://schemas.microsoft.com/office/drawing/2014/main" id="{211B5236-AE5E-82BF-1F49-AE2BB2F909BD}"/>
              </a:ext>
            </a:extLst>
          </p:cNvPr>
          <p:cNvSpPr>
            <a:spLocks noGrp="1"/>
          </p:cNvSpPr>
          <p:nvPr>
            <p:ph type="title"/>
          </p:nvPr>
        </p:nvSpPr>
        <p:spPr/>
        <p:txBody>
          <a:bodyPr/>
          <a:lstStyle/>
          <a:p>
            <a:r>
              <a:rPr lang="en-GB" dirty="0"/>
              <a:t>MDA ATTRIBUTES</a:t>
            </a:r>
          </a:p>
        </p:txBody>
      </p:sp>
      <p:sp>
        <p:nvSpPr>
          <p:cNvPr id="5" name="Content Placeholder 4">
            <a:extLst>
              <a:ext uri="{FF2B5EF4-FFF2-40B4-BE49-F238E27FC236}">
                <a16:creationId xmlns:a16="http://schemas.microsoft.com/office/drawing/2014/main" id="{16B935DD-BABB-5271-BB01-B078E94A9DB8}"/>
              </a:ext>
            </a:extLst>
          </p:cNvPr>
          <p:cNvSpPr>
            <a:spLocks noGrp="1"/>
          </p:cNvSpPr>
          <p:nvPr>
            <p:ph idx="1"/>
          </p:nvPr>
        </p:nvSpPr>
        <p:spPr>
          <a:xfrm>
            <a:off x="581192" y="1913796"/>
            <a:ext cx="11029615" cy="3678303"/>
          </a:xfrm>
        </p:spPr>
        <p:txBody>
          <a:bodyPr anchor="t" anchorCtr="0"/>
          <a:lstStyle/>
          <a:p>
            <a:r>
              <a:rPr lang="en-GB" dirty="0"/>
              <a:t>Attribute 7 – Blink 0x80-0xFF or Intensity On for Background</a:t>
            </a:r>
          </a:p>
          <a:p>
            <a:r>
              <a:rPr lang="en-GB" dirty="0"/>
              <a:t>Attribute 3 – Intensity On Foreground</a:t>
            </a:r>
          </a:p>
          <a:p>
            <a:r>
              <a:rPr lang="en-GB" dirty="0"/>
              <a:t>Attribute 0-2 = 001 Underline (010, 011,100,101, 110 treated as 111 for foreground, 000 for background)</a:t>
            </a:r>
          </a:p>
          <a:p>
            <a:r>
              <a:rPr lang="en-GB" dirty="0"/>
              <a:t>111 &amp; 000 Normal Video, 000 &amp; 111 Reverse Video,  000 &amp; 000 No Video,</a:t>
            </a:r>
          </a:p>
          <a:p>
            <a:r>
              <a:rPr lang="en-GB" dirty="0"/>
              <a:t>Image from https://www.seasip.info/VintagePC/mda.html</a:t>
            </a:r>
          </a:p>
        </p:txBody>
      </p:sp>
    </p:spTree>
    <p:extLst>
      <p:ext uri="{BB962C8B-B14F-4D97-AF65-F5344CB8AC3E}">
        <p14:creationId xmlns:p14="http://schemas.microsoft.com/office/powerpoint/2010/main" val="7886922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CFBA-D551-4DC1-7D77-016FA1C236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B642D-3D7F-1417-568D-0DF50A04EBE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8C81897-6E62-4FDE-9301-A5C641337BB2}"/>
              </a:ext>
            </a:extLst>
          </p:cNvPr>
          <p:cNvSpPr>
            <a:spLocks noGrp="1"/>
          </p:cNvSpPr>
          <p:nvPr>
            <p:ph idx="1"/>
          </p:nvPr>
        </p:nvSpPr>
        <p:spPr>
          <a:xfrm>
            <a:off x="666917" y="3429000"/>
            <a:ext cx="11029615" cy="3678303"/>
          </a:xfrm>
        </p:spPr>
        <p:txBody>
          <a:bodyPr>
            <a:normAutofit lnSpcReduction="10000"/>
          </a:bodyPr>
          <a:lstStyle/>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endParaRPr lang="en-GB" dirty="0">
              <a:hlinkClick r:id="rId2"/>
            </a:endParaRPr>
          </a:p>
          <a:p>
            <a:r>
              <a:rPr lang="en-GB" dirty="0">
                <a:hlinkClick r:id="rId2"/>
              </a:rPr>
              <a:t>https://www.aceinnova.com/en/electronics/cga-and-the-brown-color-in-ibm-5153-color-display/</a:t>
            </a:r>
            <a:endParaRPr lang="en-GB" dirty="0"/>
          </a:p>
          <a:p>
            <a:endParaRPr lang="en-GB" dirty="0"/>
          </a:p>
        </p:txBody>
      </p:sp>
      <p:pic>
        <p:nvPicPr>
          <p:cNvPr id="5" name="Picture 4">
            <a:extLst>
              <a:ext uri="{FF2B5EF4-FFF2-40B4-BE49-F238E27FC236}">
                <a16:creationId xmlns:a16="http://schemas.microsoft.com/office/drawing/2014/main" id="{5A3650B7-2FD9-FC32-0303-383D1F49A0A5}"/>
              </a:ext>
            </a:extLst>
          </p:cNvPr>
          <p:cNvPicPr>
            <a:picLocks noChangeAspect="1"/>
          </p:cNvPicPr>
          <p:nvPr/>
        </p:nvPicPr>
        <p:blipFill>
          <a:blip r:embed="rId3"/>
          <a:stretch>
            <a:fillRect/>
          </a:stretch>
        </p:blipFill>
        <p:spPr>
          <a:xfrm>
            <a:off x="332989" y="337716"/>
            <a:ext cx="5525271" cy="6030167"/>
          </a:xfrm>
          <a:prstGeom prst="rect">
            <a:avLst/>
          </a:prstGeom>
        </p:spPr>
      </p:pic>
      <p:pic>
        <p:nvPicPr>
          <p:cNvPr id="7" name="Picture 6">
            <a:extLst>
              <a:ext uri="{FF2B5EF4-FFF2-40B4-BE49-F238E27FC236}">
                <a16:creationId xmlns:a16="http://schemas.microsoft.com/office/drawing/2014/main" id="{20F6D3EE-7B37-FE14-346B-4850EB4534B9}"/>
              </a:ext>
            </a:extLst>
          </p:cNvPr>
          <p:cNvPicPr>
            <a:picLocks noChangeAspect="1"/>
          </p:cNvPicPr>
          <p:nvPr/>
        </p:nvPicPr>
        <p:blipFill>
          <a:blip r:embed="rId4"/>
          <a:stretch>
            <a:fillRect/>
          </a:stretch>
        </p:blipFill>
        <p:spPr>
          <a:xfrm>
            <a:off x="5852723" y="318664"/>
            <a:ext cx="5572903" cy="606827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1705012-E65C-F491-5142-445D9C0A8E0B}"/>
                  </a:ext>
                </a:extLst>
              </p14:cNvPr>
              <p14:cNvContentPartPr/>
              <p14:nvPr/>
            </p14:nvContentPartPr>
            <p14:xfrm>
              <a:off x="7915080" y="3000135"/>
              <a:ext cx="408960" cy="360"/>
            </p14:xfrm>
          </p:contentPart>
        </mc:Choice>
        <mc:Fallback xmlns="">
          <p:pic>
            <p:nvPicPr>
              <p:cNvPr id="8" name="Ink 7">
                <a:extLst>
                  <a:ext uri="{FF2B5EF4-FFF2-40B4-BE49-F238E27FC236}">
                    <a16:creationId xmlns:a16="http://schemas.microsoft.com/office/drawing/2014/main" id="{B4F098A2-225E-5039-AA4F-406B0EE0448E}"/>
                  </a:ext>
                </a:extLst>
              </p:cNvPr>
              <p:cNvPicPr/>
              <p:nvPr/>
            </p:nvPicPr>
            <p:blipFill>
              <a:blip r:embed="rId6"/>
              <a:stretch>
                <a:fillRect/>
              </a:stretch>
            </p:blipFill>
            <p:spPr>
              <a:xfrm>
                <a:off x="7879440" y="2928135"/>
                <a:ext cx="480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3CA441A-BDCE-A354-3FD6-C8805A421342}"/>
                  </a:ext>
                </a:extLst>
              </p14:cNvPr>
              <p14:cNvContentPartPr/>
              <p14:nvPr/>
            </p14:nvContentPartPr>
            <p14:xfrm>
              <a:off x="2399880" y="2981055"/>
              <a:ext cx="370800" cy="360"/>
            </p14:xfrm>
          </p:contentPart>
        </mc:Choice>
        <mc:Fallback xmlns="">
          <p:pic>
            <p:nvPicPr>
              <p:cNvPr id="9" name="Ink 8">
                <a:extLst>
                  <a:ext uri="{FF2B5EF4-FFF2-40B4-BE49-F238E27FC236}">
                    <a16:creationId xmlns:a16="http://schemas.microsoft.com/office/drawing/2014/main" id="{8F1B5DD2-E0D7-0BC3-E5EE-CF7EE4EF697E}"/>
                  </a:ext>
                </a:extLst>
              </p:cNvPr>
              <p:cNvPicPr/>
              <p:nvPr/>
            </p:nvPicPr>
            <p:blipFill>
              <a:blip r:embed="rId8"/>
              <a:stretch>
                <a:fillRect/>
              </a:stretch>
            </p:blipFill>
            <p:spPr>
              <a:xfrm>
                <a:off x="2364240" y="2909055"/>
                <a:ext cx="442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42E2C6A-011E-A58E-5A9C-443B7C640D8A}"/>
                  </a:ext>
                </a:extLst>
              </p14:cNvPr>
              <p14:cNvContentPartPr/>
              <p14:nvPr/>
            </p14:nvContentPartPr>
            <p14:xfrm>
              <a:off x="1866720" y="3695655"/>
              <a:ext cx="1389960" cy="29160"/>
            </p14:xfrm>
          </p:contentPart>
        </mc:Choice>
        <mc:Fallback xmlns="">
          <p:pic>
            <p:nvPicPr>
              <p:cNvPr id="10" name="Ink 9">
                <a:extLst>
                  <a:ext uri="{FF2B5EF4-FFF2-40B4-BE49-F238E27FC236}">
                    <a16:creationId xmlns:a16="http://schemas.microsoft.com/office/drawing/2014/main" id="{C7AF8290-A17A-6E1D-FBB7-F6973FB32207}"/>
                  </a:ext>
                </a:extLst>
              </p:cNvPr>
              <p:cNvPicPr/>
              <p:nvPr/>
            </p:nvPicPr>
            <p:blipFill>
              <a:blip r:embed="rId10"/>
              <a:stretch>
                <a:fillRect/>
              </a:stretch>
            </p:blipFill>
            <p:spPr>
              <a:xfrm>
                <a:off x="1831080" y="3623655"/>
                <a:ext cx="1461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C629467C-1B04-AD29-1105-32295E94E790}"/>
                  </a:ext>
                </a:extLst>
              </p14:cNvPr>
              <p14:cNvContentPartPr/>
              <p14:nvPr/>
            </p14:nvContentPartPr>
            <p14:xfrm>
              <a:off x="7381560" y="3723015"/>
              <a:ext cx="1627920" cy="10800"/>
            </p14:xfrm>
          </p:contentPart>
        </mc:Choice>
        <mc:Fallback xmlns="">
          <p:pic>
            <p:nvPicPr>
              <p:cNvPr id="11" name="Ink 10">
                <a:extLst>
                  <a:ext uri="{FF2B5EF4-FFF2-40B4-BE49-F238E27FC236}">
                    <a16:creationId xmlns:a16="http://schemas.microsoft.com/office/drawing/2014/main" id="{87693598-E14D-E1AD-1691-09C732352A25}"/>
                  </a:ext>
                </a:extLst>
              </p:cNvPr>
              <p:cNvPicPr/>
              <p:nvPr/>
            </p:nvPicPr>
            <p:blipFill>
              <a:blip r:embed="rId12"/>
              <a:stretch>
                <a:fillRect/>
              </a:stretch>
            </p:blipFill>
            <p:spPr>
              <a:xfrm>
                <a:off x="7345920" y="3651375"/>
                <a:ext cx="1699560" cy="154440"/>
              </a:xfrm>
              <a:prstGeom prst="rect">
                <a:avLst/>
              </a:prstGeom>
            </p:spPr>
          </p:pic>
        </mc:Fallback>
      </mc:AlternateContent>
    </p:spTree>
    <p:extLst>
      <p:ext uri="{BB962C8B-B14F-4D97-AF65-F5344CB8AC3E}">
        <p14:creationId xmlns:p14="http://schemas.microsoft.com/office/powerpoint/2010/main" val="263100330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DDF19-12CB-4417-A217-E26C204529ED}"/>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20AAC9B-5628-8700-B1CB-ABE538C3E8A2}"/>
              </a:ext>
            </a:extLst>
          </p:cNvPr>
          <p:cNvPicPr>
            <a:picLocks noChangeAspect="1"/>
          </p:cNvPicPr>
          <p:nvPr/>
        </p:nvPicPr>
        <p:blipFill>
          <a:blip r:embed="rId2"/>
          <a:stretch>
            <a:fillRect/>
          </a:stretch>
        </p:blipFill>
        <p:spPr>
          <a:xfrm>
            <a:off x="926268" y="157571"/>
            <a:ext cx="10339463" cy="2795608"/>
          </a:xfrm>
          <a:prstGeom prst="rect">
            <a:avLst/>
          </a:prstGeom>
        </p:spPr>
      </p:pic>
      <p:sp>
        <p:nvSpPr>
          <p:cNvPr id="4" name="Content Placeholder 2">
            <a:extLst>
              <a:ext uri="{FF2B5EF4-FFF2-40B4-BE49-F238E27FC236}">
                <a16:creationId xmlns:a16="http://schemas.microsoft.com/office/drawing/2014/main" id="{B7642EE1-DCF0-5319-3E53-EA8D440EB6DC}"/>
              </a:ext>
            </a:extLst>
          </p:cNvPr>
          <p:cNvSpPr txBox="1">
            <a:spLocks/>
          </p:cNvSpPr>
          <p:nvPr/>
        </p:nvSpPr>
        <p:spPr>
          <a:xfrm>
            <a:off x="581191" y="3049054"/>
            <a:ext cx="11029615" cy="3678303"/>
          </a:xfrm>
          <a:prstGeom prst="rect">
            <a:avLst/>
          </a:prstGeom>
        </p:spPr>
        <p:txBody>
          <a:bodyPr anchor="t" anchorCtr="0">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2800" dirty="0"/>
              <a:t>From int10h.org https://int10h.org/blog/2022/06/ibm-5153-color-true-cga-palette/</a:t>
            </a:r>
          </a:p>
          <a:p>
            <a:pPr lvl="1"/>
            <a:r>
              <a:rPr lang="en-GB" sz="2600" dirty="0"/>
              <a:t>True CGA from CRT Gun voltages</a:t>
            </a:r>
          </a:p>
          <a:p>
            <a:pPr lvl="2"/>
            <a:r>
              <a:rPr lang="en-GB" sz="2400" dirty="0"/>
              <a:t>0xAA – 0xC4  (0x31)</a:t>
            </a:r>
          </a:p>
          <a:p>
            <a:pPr lvl="2"/>
            <a:r>
              <a:rPr lang="en-GB" sz="2400" dirty="0"/>
              <a:t>0x55 – 0x4E    (0x13)</a:t>
            </a:r>
          </a:p>
          <a:p>
            <a:pPr lvl="2"/>
            <a:r>
              <a:rPr lang="en-GB" sz="2400" dirty="0"/>
              <a:t>0xDC             (0x37)</a:t>
            </a:r>
          </a:p>
          <a:p>
            <a:pPr lvl="2"/>
            <a:r>
              <a:rPr lang="en-GB" sz="2400" dirty="0"/>
              <a:t>0xFF – 0xF3    (0x3C)</a:t>
            </a:r>
          </a:p>
          <a:p>
            <a:pPr lvl="2"/>
            <a:r>
              <a:rPr lang="en-GB" sz="2400" dirty="0"/>
              <a:t>Brown 0xAA5500 – 0xC47E00 (0x31 1F 00)</a:t>
            </a:r>
          </a:p>
          <a:p>
            <a:pPr lvl="2"/>
            <a:r>
              <a:rPr lang="en-GB" sz="2400" dirty="0"/>
              <a:t>0xFFFFFF – 0xFFFFFF (0x3F 3F 3F)</a:t>
            </a:r>
          </a:p>
          <a:p>
            <a:endParaRPr lang="en-GB" sz="2800" dirty="0"/>
          </a:p>
          <a:p>
            <a:endParaRPr lang="en-GB" sz="2800" dirty="0"/>
          </a:p>
          <a:p>
            <a:endParaRPr lang="en-GB" sz="2800" dirty="0"/>
          </a:p>
        </p:txBody>
      </p:sp>
      <p:pic>
        <p:nvPicPr>
          <p:cNvPr id="5" name="Picture 4" descr="A colorful squares with black lines&#10;&#10;Description automatically generated with medium confidence">
            <a:extLst>
              <a:ext uri="{FF2B5EF4-FFF2-40B4-BE49-F238E27FC236}">
                <a16:creationId xmlns:a16="http://schemas.microsoft.com/office/drawing/2014/main" id="{C01EA0B7-5879-B028-20FD-60B56CBC58E9}"/>
              </a:ext>
            </a:extLst>
          </p:cNvPr>
          <p:cNvPicPr>
            <a:picLocks noChangeAspect="1"/>
          </p:cNvPicPr>
          <p:nvPr/>
        </p:nvPicPr>
        <p:blipFill>
          <a:blip r:embed="rId3"/>
          <a:stretch>
            <a:fillRect/>
          </a:stretch>
        </p:blipFill>
        <p:spPr>
          <a:xfrm>
            <a:off x="4138108" y="4069921"/>
            <a:ext cx="7820033" cy="1053872"/>
          </a:xfrm>
          <a:prstGeom prst="rect">
            <a:avLst/>
          </a:prstGeom>
        </p:spPr>
      </p:pic>
      <p:pic>
        <p:nvPicPr>
          <p:cNvPr id="10" name="Picture 9">
            <a:extLst>
              <a:ext uri="{FF2B5EF4-FFF2-40B4-BE49-F238E27FC236}">
                <a16:creationId xmlns:a16="http://schemas.microsoft.com/office/drawing/2014/main" id="{735CFCFE-2DE2-8065-F802-DECFAD26D969}"/>
              </a:ext>
            </a:extLst>
          </p:cNvPr>
          <p:cNvPicPr>
            <a:picLocks noChangeAspect="1"/>
          </p:cNvPicPr>
          <p:nvPr/>
        </p:nvPicPr>
        <p:blipFill>
          <a:blip r:embed="rId4"/>
          <a:stretch>
            <a:fillRect/>
          </a:stretch>
        </p:blipFill>
        <p:spPr>
          <a:xfrm>
            <a:off x="4138109" y="5123793"/>
            <a:ext cx="7820032" cy="300001"/>
          </a:xfrm>
          <a:prstGeom prst="rect">
            <a:avLst/>
          </a:prstGeom>
        </p:spPr>
      </p:pic>
    </p:spTree>
    <p:extLst>
      <p:ext uri="{BB962C8B-B14F-4D97-AF65-F5344CB8AC3E}">
        <p14:creationId xmlns:p14="http://schemas.microsoft.com/office/powerpoint/2010/main" val="356172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B6CF2-88B8-9701-5A01-719F5E69CD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7F7FE-FD09-4734-9710-0345E08701B2}"/>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19F39227-713E-5BA1-DEC9-A091585669FD}"/>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64C1DAA4-C110-51FB-6C2B-FCC4103E44B0}"/>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highlight>
                  <a:srgbClr val="00FF00"/>
                </a:highlight>
              </a:rPr>
              <a:t>MDA Video Controller</a:t>
            </a:r>
          </a:p>
          <a:p>
            <a:r>
              <a:rPr lang="en-GB" dirty="0"/>
              <a:t>PS/2 Keyboard Controller</a:t>
            </a:r>
          </a:p>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ED0E5BF2-FAF3-8C52-7444-5716F338F769}"/>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136EC5BF-FA7D-B304-9215-1B023DAB1813}"/>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37DAF804-1096-C7F0-8A35-5105330AC765}"/>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42F40D51-4A15-ABA3-4392-E4994540E8A8}"/>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20EF9223-16F5-34DB-B7EF-7B12AB983A50}"/>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BDC64113-8CDF-686D-D054-F9EE711D5A69}"/>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56505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#22</a:t>
            </a:r>
            <a:br>
              <a:rPr lang="en-US" sz="6000" dirty="0">
                <a:solidFill>
                  <a:schemeClr val="bg1"/>
                </a:solidFill>
              </a:rPr>
            </a:br>
            <a:r>
              <a:rPr lang="en-US" sz="4400" dirty="0">
                <a:solidFill>
                  <a:schemeClr val="bg1"/>
                </a:solidFill>
              </a:rPr>
              <a:t>WHAT MAKES A MICRO IBM PC COMPATIBLE?</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1050101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E89E8-220C-4F5B-C6D8-908D22F8A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D4210-561C-2ED8-A8E1-92BCB37F38AD}"/>
              </a:ext>
            </a:extLst>
          </p:cNvPr>
          <p:cNvSpPr>
            <a:spLocks noGrp="1"/>
          </p:cNvSpPr>
          <p:nvPr>
            <p:ph type="title"/>
          </p:nvPr>
        </p:nvSpPr>
        <p:spPr/>
        <p:txBody>
          <a:bodyPr>
            <a:normAutofit/>
          </a:bodyPr>
          <a:lstStyle/>
          <a:p>
            <a:r>
              <a:rPr lang="en-GB" sz="3600" dirty="0"/>
              <a:t>Breadboard PC - Intel 8088 PC-XT Hybrid </a:t>
            </a:r>
          </a:p>
        </p:txBody>
      </p:sp>
      <p:graphicFrame>
        <p:nvGraphicFramePr>
          <p:cNvPr id="8" name="Content Placeholder 2">
            <a:extLst>
              <a:ext uri="{FF2B5EF4-FFF2-40B4-BE49-F238E27FC236}">
                <a16:creationId xmlns:a16="http://schemas.microsoft.com/office/drawing/2014/main" id="{69F25B12-22DF-7D61-649F-04372B5E8343}"/>
              </a:ext>
            </a:extLst>
          </p:cNvPr>
          <p:cNvGraphicFramePr>
            <a:graphicFrameLocks noGrp="1"/>
          </p:cNvGraphicFramePr>
          <p:nvPr>
            <p:ph idx="1"/>
            <p:extLst>
              <p:ext uri="{D42A27DB-BD31-4B8C-83A1-F6EECF244321}">
                <p14:modId xmlns:p14="http://schemas.microsoft.com/office/powerpoint/2010/main" val="2696291404"/>
              </p:ext>
            </p:extLst>
          </p:nvPr>
        </p:nvGraphicFramePr>
        <p:xfrm>
          <a:off x="581192" y="1896894"/>
          <a:ext cx="11029615" cy="4788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9458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4CFCB-686A-9F0F-7838-E5DC1B7634B2}"/>
            </a:ext>
          </a:extLst>
        </p:cNvPr>
        <p:cNvGrpSpPr/>
        <p:nvPr/>
      </p:nvGrpSpPr>
      <p:grpSpPr>
        <a:xfrm>
          <a:off x="0" y="0"/>
          <a:ext cx="0" cy="0"/>
          <a:chOff x="0" y="0"/>
          <a:chExt cx="0" cy="0"/>
        </a:xfrm>
      </p:grpSpPr>
      <p:sp>
        <p:nvSpPr>
          <p:cNvPr id="31" name="Arrow: Up 30">
            <a:extLst>
              <a:ext uri="{FF2B5EF4-FFF2-40B4-BE49-F238E27FC236}">
                <a16:creationId xmlns:a16="http://schemas.microsoft.com/office/drawing/2014/main" id="{1A39451A-DEDA-60D4-5000-35E9E4DFB19C}"/>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DB2CD390-564C-2712-FDBE-EDD53483ED11}"/>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B0F880FA-F80C-86F0-B865-1ACF19A7019C}"/>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9F64B4CF-3D4E-3EC9-4CF7-72A58A86B99A}"/>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4CD1831A-0303-11BF-0F91-42F4AFFFC90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319D128-A7C7-C4FE-F233-30EBCCB68441}"/>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B4B65B6B-3452-08D1-5349-D7CBCCDBCCE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05E768BF-3A27-E8D7-FB8F-0B4A6D173FE1}"/>
              </a:ext>
            </a:extLst>
          </p:cNvPr>
          <p:cNvCxnSpPr>
            <a:cxnSpLocks/>
          </p:cNvCxnSpPr>
          <p:nvPr/>
        </p:nvCxnSpPr>
        <p:spPr>
          <a:xfrm flipV="1">
            <a:off x="5374218" y="4109299"/>
            <a:ext cx="2269732" cy="1644792"/>
          </a:xfrm>
          <a:prstGeom prst="bentConnector3">
            <a:avLst>
              <a:gd name="adj1" fmla="val 6767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7C4FF2-E9D6-4511-6E6C-B224C470E7EA}"/>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65CEA5-5269-EDB1-1324-E50E42A3AA14}"/>
              </a:ext>
            </a:extLst>
          </p:cNvPr>
          <p:cNvSpPr>
            <a:spLocks noGrp="1"/>
          </p:cNvSpPr>
          <p:nvPr>
            <p:ph type="title"/>
          </p:nvPr>
        </p:nvSpPr>
        <p:spPr/>
        <p:txBody>
          <a:bodyPr/>
          <a:lstStyle/>
          <a:p>
            <a:r>
              <a:rPr lang="en-US" dirty="0" err="1"/>
              <a:t>NanOCOMP</a:t>
            </a:r>
            <a:r>
              <a:rPr lang="en-US" dirty="0"/>
              <a:t> ‘8088’ Block DIAGRAM – I/O PORT CHANGES</a:t>
            </a:r>
            <a:endParaRPr lang="en-GB" dirty="0"/>
          </a:p>
        </p:txBody>
      </p:sp>
      <p:sp>
        <p:nvSpPr>
          <p:cNvPr id="3" name="Rectangle 2">
            <a:extLst>
              <a:ext uri="{FF2B5EF4-FFF2-40B4-BE49-F238E27FC236}">
                <a16:creationId xmlns:a16="http://schemas.microsoft.com/office/drawing/2014/main" id="{3FE4F280-1612-51BF-0DBD-CB7AE510124F}"/>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EF529842-E52E-3B15-5F5B-83897D17C335}"/>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5C36B36E-9A0C-8044-EFF5-DD86B67470F7}"/>
              </a:ext>
            </a:extLst>
          </p:cNvPr>
          <p:cNvSpPr/>
          <p:nvPr/>
        </p:nvSpPr>
        <p:spPr>
          <a:xfrm>
            <a:off x="381911" y="3473669"/>
            <a:ext cx="862771" cy="5465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204737D1-707E-0F31-C115-29553576BB75}"/>
              </a:ext>
            </a:extLst>
          </p:cNvPr>
          <p:cNvSpPr/>
          <p:nvPr/>
        </p:nvSpPr>
        <p:spPr>
          <a:xfrm>
            <a:off x="3472327" y="5496544"/>
            <a:ext cx="1985798"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5F589476-C5B0-FE94-91B4-7F1705BF441B}"/>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F17B67F2-3733-BB8B-F2F5-546EE7791F93}"/>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1834C3F5-941C-9A21-4859-E5296DB206AD}"/>
              </a:ext>
            </a:extLst>
          </p:cNvPr>
          <p:cNvSpPr/>
          <p:nvPr/>
        </p:nvSpPr>
        <p:spPr>
          <a:xfrm>
            <a:off x="3189331" y="3227640"/>
            <a:ext cx="1800223" cy="84608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178DC1CD-ADC9-9F36-ADAC-60A16C8833BC}"/>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Access Memory (RAM)</a:t>
            </a:r>
            <a:endParaRPr lang="en-GB" dirty="0"/>
          </a:p>
        </p:txBody>
      </p:sp>
      <p:sp>
        <p:nvSpPr>
          <p:cNvPr id="13" name="Rectangle 12">
            <a:extLst>
              <a:ext uri="{FF2B5EF4-FFF2-40B4-BE49-F238E27FC236}">
                <a16:creationId xmlns:a16="http://schemas.microsoft.com/office/drawing/2014/main" id="{D1A67DBE-F6FC-2168-6FAB-B99B55996262}"/>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37263836-1128-8F1C-F63B-491B9182B6AE}"/>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76CF2CAB-67D8-9F5E-BC1C-345EDAE09A18}"/>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B00816EA-CCAC-557D-1C14-05087C81FD73}"/>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334D6BC7-A6FA-79D6-61C7-D08591633D50}"/>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ADF43129-AB1A-012F-53C9-595E1A61C333}"/>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0EF1C087-B438-938A-FB2E-BC9B1826D036}"/>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D7C688E6-1988-9008-85B6-F5323B297EBC}"/>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448D516F-1D9D-254D-4B9A-2A1CD9AEEC26}"/>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5130ABBD-9F3B-8D7C-2ADC-53D673E0FE69}"/>
              </a:ext>
            </a:extLst>
          </p:cNvPr>
          <p:cNvSpPr/>
          <p:nvPr/>
        </p:nvSpPr>
        <p:spPr>
          <a:xfrm>
            <a:off x="8875071" y="1977971"/>
            <a:ext cx="3072037" cy="3887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061A397-39F0-6C6F-7C1A-09D81A42F8BB}"/>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04960229-997C-E97E-F110-B0C620740C36}"/>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E2F069CD-D72B-095C-4358-216440B122A8}"/>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5964AA7A-53EE-0895-CEC6-C4B48CFDC3A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5E639481-8006-510F-7C22-92B82906936E}"/>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441B862-1A9E-09E6-5BCC-4487F4D11E1D}"/>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78590AD2-6FE8-4443-A35B-81B46520B1EE}"/>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0803FC56-73B6-7DE6-F611-A17296F31547}"/>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19C35926-088B-A4E0-6B03-9508580DBF73}"/>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3A49055A-F3A3-91D2-136D-EEA5C16CAE5D}"/>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8B7D0AB-BEE6-1EBC-B86B-043A703DF7D6}"/>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1A570A5A-AAD9-6C39-2513-C378444C0502}"/>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91A914AC-EDEA-A6C1-79D0-E4B39479F663}"/>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D8246D4D-DF27-32C1-7AA4-0C552E384D8C}"/>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1D0BBD01-45A6-50A7-92AC-4EEFE96087CA}"/>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A12500FB-02BE-D48D-73E1-D87747C7C1F0}"/>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4F4ACC43-4FB3-4213-F9C9-4C09E1D743F1}"/>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BDF5BBD5-BC61-CC4A-AE3E-56783BFF2808}"/>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C2BBDEEC-7AA3-08A6-429B-8FAB63FF34C0}"/>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57EDD232-C52A-C87D-7401-28363A6708C6}"/>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B1F92582-BD72-2997-797F-91BDCEF30564}"/>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AF207A56-2C4D-41FC-9700-AB064274DB0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31A3C1C6-118E-EC66-0723-7114603F5AD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D065DBD6-7EE1-F7A3-D585-DBCBD47ACE4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2FB9954D-E1DB-D83F-F62B-19F7DF467020}"/>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681BB0E0-7065-3CAD-4BC0-3A3D03B7A18F}"/>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D9ECD5E4-EF98-107C-2A86-A89D37B65E86}"/>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07D49019-A42F-9259-F7B4-E2931FE64FD3}"/>
              </a:ext>
            </a:extLst>
          </p:cNvPr>
          <p:cNvSpPr/>
          <p:nvPr/>
        </p:nvSpPr>
        <p:spPr>
          <a:xfrm>
            <a:off x="9138579" y="3170141"/>
            <a:ext cx="1257912" cy="34255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1A8DC6C1-2CA3-3AF4-BF98-4A596E157BEB}"/>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8CED5C3F-982F-A47F-8487-05B456A40145}"/>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BF1F80E-DDBE-D213-927D-C621609B9537}"/>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00CB8D7-ED07-CA72-2DF8-DCB3530960E4}"/>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34A7A38-C8FF-0FFD-1F58-C8969B734070}"/>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73FAC356-58CD-AE78-DC41-9DA494284B63}"/>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D0123E5D-FD4A-4C07-B169-062D6602755E}"/>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F20C233D-311A-2608-85A7-242B16EDB149}"/>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F3CD3030-5E6F-9591-3B2E-5EDAB5296C20}"/>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1FB31C62-39FA-1129-5930-C3915AE45B9E}"/>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306BEC8A-C58D-1706-C410-4940A18FA32C}"/>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D52BA058-A792-1189-7C47-CBF5D7AF4E7A}"/>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D5A81481-6D6C-D172-55FE-2BFCBBF1D093}"/>
              </a:ext>
            </a:extLst>
          </p:cNvPr>
          <p:cNvSpPr txBox="1"/>
          <p:nvPr/>
        </p:nvSpPr>
        <p:spPr>
          <a:xfrm>
            <a:off x="9295927" y="4173107"/>
            <a:ext cx="924965" cy="307777"/>
          </a:xfrm>
          <a:prstGeom prst="rect">
            <a:avLst/>
          </a:prstGeom>
          <a:noFill/>
        </p:spPr>
        <p:txBody>
          <a:bodyPr wrap="square" rtlCol="0">
            <a:spAutoFit/>
          </a:bodyPr>
          <a:lstStyle/>
          <a:p>
            <a:r>
              <a:rPr lang="en-US" sz="1400" b="1" dirty="0"/>
              <a:t>Row 0-3</a:t>
            </a:r>
            <a:endParaRPr lang="en-GB" sz="1400" b="1" dirty="0"/>
          </a:p>
        </p:txBody>
      </p:sp>
      <p:sp>
        <p:nvSpPr>
          <p:cNvPr id="101" name="Rectangle 100">
            <a:extLst>
              <a:ext uri="{FF2B5EF4-FFF2-40B4-BE49-F238E27FC236}">
                <a16:creationId xmlns:a16="http://schemas.microsoft.com/office/drawing/2014/main" id="{37359BCC-F196-E9BE-4B7F-4BEF6F87CD65}"/>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TextBox 127">
            <a:extLst>
              <a:ext uri="{FF2B5EF4-FFF2-40B4-BE49-F238E27FC236}">
                <a16:creationId xmlns:a16="http://schemas.microsoft.com/office/drawing/2014/main" id="{D3CECE15-0A6D-6153-6DD3-B24E5831D4BD}"/>
              </a:ext>
            </a:extLst>
          </p:cNvPr>
          <p:cNvSpPr txBox="1"/>
          <p:nvPr/>
        </p:nvSpPr>
        <p:spPr>
          <a:xfrm>
            <a:off x="8246357" y="5097097"/>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5C8F9907-F1AC-6118-E802-4F6C5D165EE9}"/>
              </a:ext>
            </a:extLst>
          </p:cNvPr>
          <p:cNvSpPr/>
          <p:nvPr/>
        </p:nvSpPr>
        <p:spPr>
          <a:xfrm>
            <a:off x="2374104" y="2593328"/>
            <a:ext cx="520607" cy="20890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6ED47B71-F1CB-D882-72A4-7B600F39BA26}"/>
              </a:ext>
            </a:extLst>
          </p:cNvPr>
          <p:cNvSpPr/>
          <p:nvPr/>
        </p:nvSpPr>
        <p:spPr>
          <a:xfrm rot="16200000">
            <a:off x="2032432" y="5203035"/>
            <a:ext cx="1166327" cy="48298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D7C00DC3-3355-D2D8-0CBA-A23834A4BA57}"/>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2E3224C-FFEE-2ED9-7A32-9EA9BBE2D60B}"/>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AF26AAF6-3A6D-B4CD-F7AA-4E603F15CD6A}"/>
              </a:ext>
            </a:extLst>
          </p:cNvPr>
          <p:cNvSpPr txBox="1"/>
          <p:nvPr/>
        </p:nvSpPr>
        <p:spPr>
          <a:xfrm>
            <a:off x="0" y="5641084"/>
            <a:ext cx="2925005" cy="1169551"/>
          </a:xfrm>
          <a:prstGeom prst="rect">
            <a:avLst/>
          </a:prstGeom>
          <a:noFill/>
        </p:spPr>
        <p:txBody>
          <a:bodyPr wrap="square" rtlCol="0">
            <a:spAutoFit/>
          </a:bodyPr>
          <a:lstStyle/>
          <a:p>
            <a:r>
              <a:rPr lang="en-US" sz="1400" b="1" dirty="0"/>
              <a:t>Memory Map</a:t>
            </a:r>
          </a:p>
          <a:p>
            <a:r>
              <a:rPr lang="en-US" sz="1400" b="1" dirty="0"/>
              <a:t>00000-7FFFF	RAM (512K)</a:t>
            </a:r>
          </a:p>
          <a:p>
            <a:r>
              <a:rPr lang="en-US" sz="1400" b="1" dirty="0">
                <a:highlight>
                  <a:srgbClr val="00FF00"/>
                </a:highlight>
              </a:rPr>
              <a:t>IO D000,D100	PIA  &amp; UART</a:t>
            </a:r>
          </a:p>
          <a:p>
            <a:r>
              <a:rPr lang="en-US" sz="1400" b="1" dirty="0">
                <a:highlight>
                  <a:srgbClr val="00FF00"/>
                </a:highlight>
              </a:rPr>
              <a:t>B0000-B7FFF	MDA RAM (4K)</a:t>
            </a:r>
          </a:p>
          <a:p>
            <a:r>
              <a:rPr lang="en-US" sz="1400" b="1" dirty="0"/>
              <a:t>F8000-FFFFF	ROM (32K)</a:t>
            </a:r>
          </a:p>
        </p:txBody>
      </p:sp>
      <p:sp>
        <p:nvSpPr>
          <p:cNvPr id="8" name="Rectangle 7">
            <a:extLst>
              <a:ext uri="{FF2B5EF4-FFF2-40B4-BE49-F238E27FC236}">
                <a16:creationId xmlns:a16="http://schemas.microsoft.com/office/drawing/2014/main" id="{942B2449-0EC6-E48A-6CFD-E30CA6E9498A}"/>
              </a:ext>
            </a:extLst>
          </p:cNvPr>
          <p:cNvSpPr/>
          <p:nvPr/>
        </p:nvSpPr>
        <p:spPr>
          <a:xfrm>
            <a:off x="5540590" y="5869224"/>
            <a:ext cx="809296"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3.6Mhz</a:t>
            </a:r>
          </a:p>
          <a:p>
            <a:pPr algn="ctr"/>
            <a:r>
              <a:rPr lang="en-US" sz="1600" dirty="0"/>
              <a:t>Clock</a:t>
            </a:r>
            <a:endParaRPr lang="en-GB" sz="1600" dirty="0"/>
          </a:p>
        </p:txBody>
      </p:sp>
      <p:cxnSp>
        <p:nvCxnSpPr>
          <p:cNvPr id="14" name="Straight Arrow Connector 13">
            <a:extLst>
              <a:ext uri="{FF2B5EF4-FFF2-40B4-BE49-F238E27FC236}">
                <a16:creationId xmlns:a16="http://schemas.microsoft.com/office/drawing/2014/main" id="{F3DAAA26-CFC9-2AE8-5929-3645360EC891}"/>
              </a:ext>
            </a:extLst>
          </p:cNvPr>
          <p:cNvCxnSpPr>
            <a:cxnSpLocks/>
            <a:stCxn id="8" idx="3"/>
            <a:endCxn id="38" idx="1"/>
          </p:cNvCxnSpPr>
          <p:nvPr/>
        </p:nvCxnSpPr>
        <p:spPr>
          <a:xfrm flipV="1">
            <a:off x="6349886" y="5765805"/>
            <a:ext cx="754494" cy="3766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0269C51-8592-F8E7-7ACD-2FB1CCC3F09F}"/>
              </a:ext>
            </a:extLst>
          </p:cNvPr>
          <p:cNvSpPr/>
          <p:nvPr/>
        </p:nvSpPr>
        <p:spPr>
          <a:xfrm>
            <a:off x="7517494" y="6447977"/>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FT232RL</a:t>
            </a:r>
          </a:p>
        </p:txBody>
      </p:sp>
      <p:cxnSp>
        <p:nvCxnSpPr>
          <p:cNvPr id="17" name="Straight Arrow Connector 16">
            <a:extLst>
              <a:ext uri="{FF2B5EF4-FFF2-40B4-BE49-F238E27FC236}">
                <a16:creationId xmlns:a16="http://schemas.microsoft.com/office/drawing/2014/main" id="{CCC71C2B-4AAA-42E3-3AC3-4BB8468CACF6}"/>
              </a:ext>
            </a:extLst>
          </p:cNvPr>
          <p:cNvCxnSpPr>
            <a:cxnSpLocks/>
            <a:stCxn id="44" idx="3"/>
            <a:endCxn id="16" idx="1"/>
          </p:cNvCxnSpPr>
          <p:nvPr/>
        </p:nvCxnSpPr>
        <p:spPr>
          <a:xfrm>
            <a:off x="7171521" y="6517258"/>
            <a:ext cx="345973" cy="101994"/>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CB1569-4924-CFAC-6DDC-A2DDACC306DD}"/>
              </a:ext>
            </a:extLst>
          </p:cNvPr>
          <p:cNvCxnSpPr>
            <a:cxnSpLocks/>
            <a:stCxn id="16" idx="0"/>
          </p:cNvCxnSpPr>
          <p:nvPr/>
        </p:nvCxnSpPr>
        <p:spPr>
          <a:xfrm flipV="1">
            <a:off x="8146450" y="6108292"/>
            <a:ext cx="5976" cy="339685"/>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02EE835-25E9-2C9F-3825-9E6BE6F1E9C8}"/>
              </a:ext>
            </a:extLst>
          </p:cNvPr>
          <p:cNvSpPr txBox="1"/>
          <p:nvPr/>
        </p:nvSpPr>
        <p:spPr>
          <a:xfrm>
            <a:off x="4095097" y="5966627"/>
            <a:ext cx="1375921" cy="1169551"/>
          </a:xfrm>
          <a:prstGeom prst="rect">
            <a:avLst/>
          </a:prstGeom>
          <a:noFill/>
        </p:spPr>
        <p:txBody>
          <a:bodyPr wrap="square" rtlCol="0">
            <a:spAutoFit/>
          </a:bodyPr>
          <a:lstStyle/>
          <a:p>
            <a:r>
              <a:rPr lang="en-US" sz="1400" b="1" dirty="0"/>
              <a:t>Baud Rate</a:t>
            </a:r>
          </a:p>
          <a:p>
            <a:r>
              <a:rPr lang="en-US" sz="1400" b="1" dirty="0"/>
              <a:t>1,843,200 Hz</a:t>
            </a:r>
          </a:p>
          <a:p>
            <a:r>
              <a:rPr lang="en-US" sz="1400" b="1" dirty="0"/>
              <a:t>÷ 16=115,200</a:t>
            </a:r>
          </a:p>
          <a:p>
            <a:r>
              <a:rPr lang="en-US" sz="1400" b="1" dirty="0"/>
              <a:t>÷ 64=28,800</a:t>
            </a:r>
          </a:p>
          <a:p>
            <a:endParaRPr lang="en-US" sz="1400" b="1" dirty="0"/>
          </a:p>
        </p:txBody>
      </p:sp>
      <p:sp>
        <p:nvSpPr>
          <p:cNvPr id="38" name="Rectangle 37">
            <a:extLst>
              <a:ext uri="{FF2B5EF4-FFF2-40B4-BE49-F238E27FC236}">
                <a16:creationId xmlns:a16="http://schemas.microsoft.com/office/drawing/2014/main" id="{1850EC52-8CAF-1C12-F529-879AEF3431DA}"/>
              </a:ext>
            </a:extLst>
          </p:cNvPr>
          <p:cNvSpPr/>
          <p:nvPr/>
        </p:nvSpPr>
        <p:spPr>
          <a:xfrm>
            <a:off x="7104380" y="5423318"/>
            <a:ext cx="1487768" cy="68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Port (ACIA/UART)</a:t>
            </a:r>
            <a:endParaRPr lang="en-GB" dirty="0"/>
          </a:p>
        </p:txBody>
      </p:sp>
      <p:cxnSp>
        <p:nvCxnSpPr>
          <p:cNvPr id="43" name="Connector: Elbow 42">
            <a:extLst>
              <a:ext uri="{FF2B5EF4-FFF2-40B4-BE49-F238E27FC236}">
                <a16:creationId xmlns:a16="http://schemas.microsoft.com/office/drawing/2014/main" id="{B3DFE88E-74F5-1806-C052-70056CB057B1}"/>
              </a:ext>
            </a:extLst>
          </p:cNvPr>
          <p:cNvCxnSpPr>
            <a:cxnSpLocks/>
            <a:stCxn id="52" idx="1"/>
          </p:cNvCxnSpPr>
          <p:nvPr/>
        </p:nvCxnSpPr>
        <p:spPr>
          <a:xfrm rot="10800000">
            <a:off x="8683951" y="5067051"/>
            <a:ext cx="508158" cy="546350"/>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2500052-DC8D-7293-F94D-9E802332F0F1}"/>
              </a:ext>
            </a:extLst>
          </p:cNvPr>
          <p:cNvSpPr/>
          <p:nvPr/>
        </p:nvSpPr>
        <p:spPr>
          <a:xfrm>
            <a:off x="6362225" y="6243989"/>
            <a:ext cx="809296"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PC USB</a:t>
            </a:r>
            <a:endParaRPr lang="en-GB" sz="1600" dirty="0"/>
          </a:p>
        </p:txBody>
      </p:sp>
      <p:sp>
        <p:nvSpPr>
          <p:cNvPr id="46" name="TextBox 45">
            <a:extLst>
              <a:ext uri="{FF2B5EF4-FFF2-40B4-BE49-F238E27FC236}">
                <a16:creationId xmlns:a16="http://schemas.microsoft.com/office/drawing/2014/main" id="{00347B87-FF4A-A77E-7CFE-78B667C6426D}"/>
              </a:ext>
            </a:extLst>
          </p:cNvPr>
          <p:cNvSpPr txBox="1"/>
          <p:nvPr/>
        </p:nvSpPr>
        <p:spPr>
          <a:xfrm>
            <a:off x="2817774" y="5975933"/>
            <a:ext cx="1375921" cy="1169551"/>
          </a:xfrm>
          <a:prstGeom prst="rect">
            <a:avLst/>
          </a:prstGeom>
          <a:noFill/>
        </p:spPr>
        <p:txBody>
          <a:bodyPr wrap="square" rtlCol="0">
            <a:spAutoFit/>
          </a:bodyPr>
          <a:lstStyle/>
          <a:p>
            <a:r>
              <a:rPr lang="en-US" sz="1400" b="1" dirty="0"/>
              <a:t>Baud Rate</a:t>
            </a:r>
          </a:p>
          <a:p>
            <a:r>
              <a:rPr lang="en-US" sz="1400" b="1" dirty="0"/>
              <a:t>3,686,400 Hz</a:t>
            </a:r>
          </a:p>
          <a:p>
            <a:r>
              <a:rPr lang="en-US" sz="1400" b="1" dirty="0"/>
              <a:t>÷ 16=230,400</a:t>
            </a:r>
          </a:p>
          <a:p>
            <a:r>
              <a:rPr lang="en-US" sz="1400" b="1" dirty="0"/>
              <a:t>÷ 64=57,600</a:t>
            </a:r>
          </a:p>
          <a:p>
            <a:endParaRPr lang="en-US" sz="1400" b="1" dirty="0"/>
          </a:p>
        </p:txBody>
      </p:sp>
      <p:cxnSp>
        <p:nvCxnSpPr>
          <p:cNvPr id="83" name="Straight Arrow Connector 82">
            <a:extLst>
              <a:ext uri="{FF2B5EF4-FFF2-40B4-BE49-F238E27FC236}">
                <a16:creationId xmlns:a16="http://schemas.microsoft.com/office/drawing/2014/main" id="{FBE8D437-BD0A-CCE2-7C50-9BA1B6414284}"/>
              </a:ext>
            </a:extLst>
          </p:cNvPr>
          <p:cNvCxnSpPr>
            <a:cxnSpLocks/>
          </p:cNvCxnSpPr>
          <p:nvPr/>
        </p:nvCxnSpPr>
        <p:spPr>
          <a:xfrm>
            <a:off x="6544088" y="5755852"/>
            <a:ext cx="56029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8FFE0DFA-3BF4-B6F2-1BB2-17C1FC8F7438}"/>
              </a:ext>
            </a:extLst>
          </p:cNvPr>
          <p:cNvSpPr/>
          <p:nvPr/>
        </p:nvSpPr>
        <p:spPr>
          <a:xfrm>
            <a:off x="6985556" y="2838765"/>
            <a:ext cx="1919883" cy="14602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93D4A1A4-929B-D329-E040-E4C250EDA957}"/>
              </a:ext>
            </a:extLst>
          </p:cNvPr>
          <p:cNvSpPr/>
          <p:nvPr/>
        </p:nvSpPr>
        <p:spPr>
          <a:xfrm>
            <a:off x="5458125" y="5138404"/>
            <a:ext cx="3408455" cy="16722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Rounded Corners 33">
            <a:extLst>
              <a:ext uri="{FF2B5EF4-FFF2-40B4-BE49-F238E27FC236}">
                <a16:creationId xmlns:a16="http://schemas.microsoft.com/office/drawing/2014/main" id="{0B30E72C-876C-DF14-D04A-527FB531CF08}"/>
              </a:ext>
            </a:extLst>
          </p:cNvPr>
          <p:cNvSpPr/>
          <p:nvPr/>
        </p:nvSpPr>
        <p:spPr>
          <a:xfrm>
            <a:off x="8974867" y="1858661"/>
            <a:ext cx="3168512" cy="499933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173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28" grpId="0"/>
      <p:bldP spid="15" grpId="0" animBg="1"/>
      <p:bldP spid="25" grpId="0" animBg="1"/>
      <p:bldP spid="45" grpId="0" animBg="1"/>
      <p:bldP spid="103" grpId="0"/>
      <p:bldP spid="8" grpId="0" animBg="1"/>
      <p:bldP spid="16" grpId="0" animBg="1"/>
      <p:bldP spid="22" grpId="0"/>
      <p:bldP spid="38" grpId="0" animBg="1"/>
      <p:bldP spid="44" grpId="0" animBg="1"/>
      <p:bldP spid="4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E2D8C-5039-BF66-F25C-B681BEB03407}"/>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4F583D2F-2885-D3E8-76F5-4172FCE9D49A}"/>
              </a:ext>
            </a:extLst>
          </p:cNvPr>
          <p:cNvSpPr/>
          <p:nvPr/>
        </p:nvSpPr>
        <p:spPr>
          <a:xfrm>
            <a:off x="7359003" y="2382173"/>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Blink PLD</a:t>
            </a:r>
          </a:p>
        </p:txBody>
      </p:sp>
      <p:cxnSp>
        <p:nvCxnSpPr>
          <p:cNvPr id="92" name="Connector: Elbow 91">
            <a:extLst>
              <a:ext uri="{FF2B5EF4-FFF2-40B4-BE49-F238E27FC236}">
                <a16:creationId xmlns:a16="http://schemas.microsoft.com/office/drawing/2014/main" id="{D4FEBAA0-795B-FC6D-CB09-8B1DC0D3DDD5}"/>
              </a:ext>
            </a:extLst>
          </p:cNvPr>
          <p:cNvCxnSpPr>
            <a:cxnSpLocks/>
            <a:stCxn id="10" idx="0"/>
            <a:endCxn id="61" idx="2"/>
          </p:cNvCxnSpPr>
          <p:nvPr/>
        </p:nvCxnSpPr>
        <p:spPr>
          <a:xfrm flipV="1">
            <a:off x="7013399" y="3324873"/>
            <a:ext cx="1645099" cy="6292"/>
          </a:xfrm>
          <a:prstGeom prst="bentConnector3">
            <a:avLst>
              <a:gd name="adj1" fmla="val 50000"/>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DB44B56-9B34-8CFF-2BD0-0A016146673E}"/>
              </a:ext>
            </a:extLst>
          </p:cNvPr>
          <p:cNvCxnSpPr>
            <a:cxnSpLocks/>
            <a:stCxn id="3" idx="1"/>
            <a:endCxn id="16" idx="2"/>
          </p:cNvCxnSpPr>
          <p:nvPr/>
        </p:nvCxnSpPr>
        <p:spPr>
          <a:xfrm flipH="1" flipV="1">
            <a:off x="6481258" y="2586008"/>
            <a:ext cx="139447" cy="17267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593BB9-5A8F-42F0-05CD-CA0947F23930}"/>
              </a:ext>
            </a:extLst>
          </p:cNvPr>
          <p:cNvCxnSpPr>
            <a:cxnSpLocks/>
            <a:stCxn id="16" idx="3"/>
          </p:cNvCxnSpPr>
          <p:nvPr/>
        </p:nvCxnSpPr>
        <p:spPr>
          <a:xfrm>
            <a:off x="6992845" y="2248046"/>
            <a:ext cx="1260342" cy="90148"/>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34EFA1-AC93-663D-30CD-C959F91E7724}"/>
              </a:ext>
            </a:extLst>
          </p:cNvPr>
          <p:cNvSpPr>
            <a:spLocks noGrp="1"/>
          </p:cNvSpPr>
          <p:nvPr>
            <p:ph type="title"/>
          </p:nvPr>
        </p:nvSpPr>
        <p:spPr/>
        <p:txBody>
          <a:bodyPr/>
          <a:lstStyle/>
          <a:p>
            <a:r>
              <a:rPr lang="en-US" dirty="0"/>
              <a:t>BREADBOARD 8088 PC – MDA VIDEO DISPLAY</a:t>
            </a:r>
            <a:endParaRPr lang="en-GB" dirty="0"/>
          </a:p>
        </p:txBody>
      </p:sp>
      <p:sp>
        <p:nvSpPr>
          <p:cNvPr id="3" name="Rectangle 2">
            <a:extLst>
              <a:ext uri="{FF2B5EF4-FFF2-40B4-BE49-F238E27FC236}">
                <a16:creationId xmlns:a16="http://schemas.microsoft.com/office/drawing/2014/main" id="{FFFE267E-0AD4-E508-1DDE-46B1B0C7C1A5}"/>
              </a:ext>
            </a:extLst>
          </p:cNvPr>
          <p:cNvSpPr/>
          <p:nvPr/>
        </p:nvSpPr>
        <p:spPr>
          <a:xfrm>
            <a:off x="6620705" y="4072581"/>
            <a:ext cx="792454" cy="480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25.175Mhz</a:t>
            </a:r>
            <a:endParaRPr lang="en-GB" sz="1600" dirty="0"/>
          </a:p>
        </p:txBody>
      </p:sp>
      <p:sp>
        <p:nvSpPr>
          <p:cNvPr id="6" name="Rectangle 5">
            <a:extLst>
              <a:ext uri="{FF2B5EF4-FFF2-40B4-BE49-F238E27FC236}">
                <a16:creationId xmlns:a16="http://schemas.microsoft.com/office/drawing/2014/main" id="{136044B3-6D18-BB5F-7180-748D2A42041F}"/>
              </a:ext>
            </a:extLst>
          </p:cNvPr>
          <p:cNvSpPr/>
          <p:nvPr/>
        </p:nvSpPr>
        <p:spPr>
          <a:xfrm>
            <a:off x="6461514" y="5160418"/>
            <a:ext cx="1408946" cy="411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Shift Register</a:t>
            </a:r>
          </a:p>
          <a:p>
            <a:pPr algn="ctr"/>
            <a:r>
              <a:rPr lang="en-US" sz="1600" dirty="0"/>
              <a:t>74ALS166</a:t>
            </a:r>
            <a:endParaRPr lang="en-GB" sz="1600" dirty="0"/>
          </a:p>
        </p:txBody>
      </p:sp>
      <p:sp>
        <p:nvSpPr>
          <p:cNvPr id="7" name="Arrow: Right 6">
            <a:extLst>
              <a:ext uri="{FF2B5EF4-FFF2-40B4-BE49-F238E27FC236}">
                <a16:creationId xmlns:a16="http://schemas.microsoft.com/office/drawing/2014/main" id="{A4B7F4FF-7097-7AC8-E06B-62421D4396BD}"/>
              </a:ext>
            </a:extLst>
          </p:cNvPr>
          <p:cNvSpPr/>
          <p:nvPr/>
        </p:nvSpPr>
        <p:spPr>
          <a:xfrm>
            <a:off x="226242" y="5868308"/>
            <a:ext cx="10867856"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 Address Bus</a:t>
            </a:r>
            <a:endParaRPr lang="en-GB"/>
          </a:p>
        </p:txBody>
      </p:sp>
      <p:sp>
        <p:nvSpPr>
          <p:cNvPr id="11" name="Rectangle 10">
            <a:extLst>
              <a:ext uri="{FF2B5EF4-FFF2-40B4-BE49-F238E27FC236}">
                <a16:creationId xmlns:a16="http://schemas.microsoft.com/office/drawing/2014/main" id="{4E6A40EB-E2D5-4815-B408-3C93AC60F2F9}"/>
              </a:ext>
            </a:extLst>
          </p:cNvPr>
          <p:cNvSpPr/>
          <p:nvPr/>
        </p:nvSpPr>
        <p:spPr>
          <a:xfrm>
            <a:off x="4591261" y="4319247"/>
            <a:ext cx="1346212"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 Generator ROM</a:t>
            </a:r>
            <a:endParaRPr lang="en-GB" dirty="0"/>
          </a:p>
        </p:txBody>
      </p:sp>
      <p:sp>
        <p:nvSpPr>
          <p:cNvPr id="19" name="Arrow: Up 18">
            <a:extLst>
              <a:ext uri="{FF2B5EF4-FFF2-40B4-BE49-F238E27FC236}">
                <a16:creationId xmlns:a16="http://schemas.microsoft.com/office/drawing/2014/main" id="{67E177CA-A0CE-A56A-7580-46E5A15F264A}"/>
              </a:ext>
            </a:extLst>
          </p:cNvPr>
          <p:cNvSpPr/>
          <p:nvPr/>
        </p:nvSpPr>
        <p:spPr>
          <a:xfrm>
            <a:off x="604029" y="5216546"/>
            <a:ext cx="259080" cy="107999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Left-Right 8">
            <a:extLst>
              <a:ext uri="{FF2B5EF4-FFF2-40B4-BE49-F238E27FC236}">
                <a16:creationId xmlns:a16="http://schemas.microsoft.com/office/drawing/2014/main" id="{3D0AF468-CC8B-F30F-80A2-9865FFBFE163}"/>
              </a:ext>
            </a:extLst>
          </p:cNvPr>
          <p:cNvSpPr/>
          <p:nvPr/>
        </p:nvSpPr>
        <p:spPr>
          <a:xfrm>
            <a:off x="226242" y="6184753"/>
            <a:ext cx="10867855"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Main Data Bus</a:t>
            </a:r>
            <a:endParaRPr lang="en-GB">
              <a:solidFill>
                <a:schemeClr val="tx1"/>
              </a:solidFill>
            </a:endParaRPr>
          </a:p>
        </p:txBody>
      </p:sp>
      <p:sp>
        <p:nvSpPr>
          <p:cNvPr id="37" name="Arrow: Up-Down 36">
            <a:extLst>
              <a:ext uri="{FF2B5EF4-FFF2-40B4-BE49-F238E27FC236}">
                <a16:creationId xmlns:a16="http://schemas.microsoft.com/office/drawing/2014/main" id="{FA99E2E0-D15C-3369-3DB6-BBC3E992246E}"/>
              </a:ext>
            </a:extLst>
          </p:cNvPr>
          <p:cNvSpPr/>
          <p:nvPr/>
        </p:nvSpPr>
        <p:spPr>
          <a:xfrm rot="6221776">
            <a:off x="5871440" y="4839824"/>
            <a:ext cx="259080" cy="92629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Connector: Elbow 84">
            <a:extLst>
              <a:ext uri="{FF2B5EF4-FFF2-40B4-BE49-F238E27FC236}">
                <a16:creationId xmlns:a16="http://schemas.microsoft.com/office/drawing/2014/main" id="{1CDAA353-A0F5-99B6-23B2-8332C3648976}"/>
              </a:ext>
            </a:extLst>
          </p:cNvPr>
          <p:cNvCxnSpPr>
            <a:cxnSpLocks/>
            <a:stCxn id="4" idx="3"/>
            <a:endCxn id="11" idx="0"/>
          </p:cNvCxnSpPr>
          <p:nvPr/>
        </p:nvCxnSpPr>
        <p:spPr>
          <a:xfrm>
            <a:off x="1135379" y="3901976"/>
            <a:ext cx="4128988" cy="417271"/>
          </a:xfrm>
          <a:prstGeom prst="bentConnector2">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5EB1BEA5-E7CB-2BFA-A610-94B21C3DA956}"/>
              </a:ext>
            </a:extLst>
          </p:cNvPr>
          <p:cNvCxnSpPr>
            <a:cxnSpLocks/>
          </p:cNvCxnSpPr>
          <p:nvPr/>
        </p:nvCxnSpPr>
        <p:spPr>
          <a:xfrm>
            <a:off x="4648813" y="3324873"/>
            <a:ext cx="1291598" cy="1021961"/>
          </a:xfrm>
          <a:prstGeom prst="bentConnector3">
            <a:avLst>
              <a:gd name="adj1" fmla="val 98170"/>
            </a:avLst>
          </a:prstGeom>
          <a:ln w="1016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74CEBBFC-5036-52F5-2241-F554B13013C2}"/>
              </a:ext>
            </a:extLst>
          </p:cNvPr>
          <p:cNvSpPr txBox="1"/>
          <p:nvPr/>
        </p:nvSpPr>
        <p:spPr>
          <a:xfrm>
            <a:off x="3471755" y="3901976"/>
            <a:ext cx="1740971" cy="307777"/>
          </a:xfrm>
          <a:prstGeom prst="rect">
            <a:avLst/>
          </a:prstGeom>
          <a:noFill/>
        </p:spPr>
        <p:txBody>
          <a:bodyPr wrap="square" rtlCol="0">
            <a:spAutoFit/>
          </a:bodyPr>
          <a:lstStyle/>
          <a:p>
            <a:r>
              <a:rPr lang="en-US" sz="1400" b="1" dirty="0"/>
              <a:t>Row 0-15 (A0-A3)</a:t>
            </a:r>
            <a:endParaRPr lang="en-GB" sz="1400" b="1" dirty="0"/>
          </a:p>
        </p:txBody>
      </p:sp>
      <p:sp>
        <p:nvSpPr>
          <p:cNvPr id="118" name="TextBox 117">
            <a:extLst>
              <a:ext uri="{FF2B5EF4-FFF2-40B4-BE49-F238E27FC236}">
                <a16:creationId xmlns:a16="http://schemas.microsoft.com/office/drawing/2014/main" id="{1DB2E65A-1E53-152E-58B1-8C63A8BF39CE}"/>
              </a:ext>
            </a:extLst>
          </p:cNvPr>
          <p:cNvSpPr txBox="1"/>
          <p:nvPr/>
        </p:nvSpPr>
        <p:spPr>
          <a:xfrm>
            <a:off x="1215839" y="2445517"/>
            <a:ext cx="1763486" cy="523220"/>
          </a:xfrm>
          <a:prstGeom prst="rect">
            <a:avLst/>
          </a:prstGeom>
          <a:noFill/>
        </p:spPr>
        <p:txBody>
          <a:bodyPr wrap="square" rtlCol="0">
            <a:spAutoFit/>
          </a:bodyPr>
          <a:lstStyle/>
          <a:p>
            <a:r>
              <a:rPr lang="en-US" sz="1400" b="1" dirty="0"/>
              <a:t>Character</a:t>
            </a:r>
          </a:p>
          <a:p>
            <a:r>
              <a:rPr lang="en-US" sz="1400" b="1" dirty="0"/>
              <a:t>Clock 3.146Mhz</a:t>
            </a:r>
            <a:endParaRPr lang="en-GB" sz="1400" b="1" dirty="0"/>
          </a:p>
        </p:txBody>
      </p:sp>
      <p:sp>
        <p:nvSpPr>
          <p:cNvPr id="132" name="TextBox 131">
            <a:extLst>
              <a:ext uri="{FF2B5EF4-FFF2-40B4-BE49-F238E27FC236}">
                <a16:creationId xmlns:a16="http://schemas.microsoft.com/office/drawing/2014/main" id="{F476BD92-BF74-E7CB-5B77-00BB34B1A5B9}"/>
              </a:ext>
            </a:extLst>
          </p:cNvPr>
          <p:cNvSpPr txBox="1"/>
          <p:nvPr/>
        </p:nvSpPr>
        <p:spPr>
          <a:xfrm>
            <a:off x="6000980" y="3052245"/>
            <a:ext cx="511839" cy="430887"/>
          </a:xfrm>
          <a:prstGeom prst="rect">
            <a:avLst/>
          </a:prstGeom>
          <a:noFill/>
        </p:spPr>
        <p:txBody>
          <a:bodyPr wrap="square" lIns="0" tIns="0" rIns="0" bIns="0" rtlCol="0">
            <a:spAutoFit/>
          </a:bodyPr>
          <a:lstStyle/>
          <a:p>
            <a:r>
              <a:rPr lang="en-US" sz="1400" b="1" dirty="0"/>
              <a:t>Dot Clock</a:t>
            </a:r>
            <a:endParaRPr lang="en-GB" sz="1400" b="1" dirty="0"/>
          </a:p>
        </p:txBody>
      </p:sp>
      <p:cxnSp>
        <p:nvCxnSpPr>
          <p:cNvPr id="144" name="Straight Arrow Connector 143">
            <a:extLst>
              <a:ext uri="{FF2B5EF4-FFF2-40B4-BE49-F238E27FC236}">
                <a16:creationId xmlns:a16="http://schemas.microsoft.com/office/drawing/2014/main" id="{D49AE076-B243-9B7D-666A-2666062DBA50}"/>
              </a:ext>
            </a:extLst>
          </p:cNvPr>
          <p:cNvCxnSpPr>
            <a:cxnSpLocks/>
            <a:stCxn id="6" idx="3"/>
            <a:endCxn id="24" idx="3"/>
          </p:cNvCxnSpPr>
          <p:nvPr/>
        </p:nvCxnSpPr>
        <p:spPr>
          <a:xfrm flipV="1">
            <a:off x="7870460" y="4498127"/>
            <a:ext cx="73359" cy="86796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A5CCF9C-290A-65BD-1CAD-5A2D0A42818F}"/>
              </a:ext>
            </a:extLst>
          </p:cNvPr>
          <p:cNvCxnSpPr>
            <a:cxnSpLocks/>
            <a:stCxn id="4" idx="0"/>
            <a:endCxn id="16" idx="1"/>
          </p:cNvCxnSpPr>
          <p:nvPr/>
        </p:nvCxnSpPr>
        <p:spPr>
          <a:xfrm rot="5400000" flipH="1" flipV="1">
            <a:off x="3193296" y="-214468"/>
            <a:ext cx="313861" cy="5238890"/>
          </a:xfrm>
          <a:prstGeom prst="bentConnector2">
            <a:avLst/>
          </a:prstGeom>
          <a:ln w="1016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FD62E11-54D9-F6A6-C4AE-5FCCAB6939C8}"/>
              </a:ext>
            </a:extLst>
          </p:cNvPr>
          <p:cNvCxnSpPr>
            <a:cxnSpLocks/>
            <a:stCxn id="16" idx="2"/>
            <a:endCxn id="6" idx="1"/>
          </p:cNvCxnSpPr>
          <p:nvPr/>
        </p:nvCxnSpPr>
        <p:spPr>
          <a:xfrm flipH="1">
            <a:off x="6461514" y="2586008"/>
            <a:ext cx="19744" cy="278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8C62E3-44E8-0E57-88DA-279D8A7F425B}"/>
              </a:ext>
            </a:extLst>
          </p:cNvPr>
          <p:cNvSpPr txBox="1"/>
          <p:nvPr/>
        </p:nvSpPr>
        <p:spPr>
          <a:xfrm>
            <a:off x="5934814" y="4537427"/>
            <a:ext cx="1175941" cy="523220"/>
          </a:xfrm>
          <a:prstGeom prst="rect">
            <a:avLst/>
          </a:prstGeom>
          <a:noFill/>
        </p:spPr>
        <p:txBody>
          <a:bodyPr wrap="square" rtlCol="0">
            <a:spAutoFit/>
          </a:bodyPr>
          <a:lstStyle/>
          <a:p>
            <a:r>
              <a:rPr lang="en-US" sz="1400" b="1" dirty="0"/>
              <a:t>Shift Reg. Latch</a:t>
            </a:r>
            <a:endParaRPr lang="en-GB" sz="1400" b="1" dirty="0"/>
          </a:p>
        </p:txBody>
      </p:sp>
      <p:sp>
        <p:nvSpPr>
          <p:cNvPr id="45" name="Rectangle 44">
            <a:extLst>
              <a:ext uri="{FF2B5EF4-FFF2-40B4-BE49-F238E27FC236}">
                <a16:creationId xmlns:a16="http://schemas.microsoft.com/office/drawing/2014/main" id="{738AC3AA-8F17-D165-8948-47E8C119417A}"/>
              </a:ext>
            </a:extLst>
          </p:cNvPr>
          <p:cNvSpPr/>
          <p:nvPr/>
        </p:nvSpPr>
        <p:spPr>
          <a:xfrm>
            <a:off x="2443203" y="4308804"/>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Video RAM</a:t>
            </a:r>
          </a:p>
          <a:p>
            <a:pPr algn="ctr"/>
            <a:r>
              <a:rPr lang="en-US"/>
              <a:t>Dual Port (4Kb)</a:t>
            </a:r>
            <a:endParaRPr lang="en-GB"/>
          </a:p>
        </p:txBody>
      </p:sp>
      <p:sp>
        <p:nvSpPr>
          <p:cNvPr id="46" name="Arrow: Up-Down 45">
            <a:extLst>
              <a:ext uri="{FF2B5EF4-FFF2-40B4-BE49-F238E27FC236}">
                <a16:creationId xmlns:a16="http://schemas.microsoft.com/office/drawing/2014/main" id="{0046AEF8-B478-9C69-E16F-AD924C0E655C}"/>
              </a:ext>
            </a:extLst>
          </p:cNvPr>
          <p:cNvSpPr/>
          <p:nvPr/>
        </p:nvSpPr>
        <p:spPr>
          <a:xfrm>
            <a:off x="2693512" y="5180954"/>
            <a:ext cx="259080" cy="1151176"/>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rrow: Up 46">
            <a:extLst>
              <a:ext uri="{FF2B5EF4-FFF2-40B4-BE49-F238E27FC236}">
                <a16:creationId xmlns:a16="http://schemas.microsoft.com/office/drawing/2014/main" id="{6936C657-DA99-D21D-A772-19CF55DD9633}"/>
              </a:ext>
            </a:extLst>
          </p:cNvPr>
          <p:cNvSpPr/>
          <p:nvPr/>
        </p:nvSpPr>
        <p:spPr>
          <a:xfrm>
            <a:off x="3189916" y="5204016"/>
            <a:ext cx="259080" cy="76317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152A1C24-F837-6B00-D3F0-1220A77681A9}"/>
              </a:ext>
            </a:extLst>
          </p:cNvPr>
          <p:cNvSpPr/>
          <p:nvPr/>
        </p:nvSpPr>
        <p:spPr>
          <a:xfrm>
            <a:off x="1150229" y="4391355"/>
            <a:ext cx="1279998"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 Add.</a:t>
            </a:r>
            <a:endParaRPr lang="en-GB" dirty="0"/>
          </a:p>
        </p:txBody>
      </p:sp>
      <p:sp>
        <p:nvSpPr>
          <p:cNvPr id="49" name="TextBox 48">
            <a:extLst>
              <a:ext uri="{FF2B5EF4-FFF2-40B4-BE49-F238E27FC236}">
                <a16:creationId xmlns:a16="http://schemas.microsoft.com/office/drawing/2014/main" id="{34ED193E-C4AE-7773-1686-8B92C1D9849F}"/>
              </a:ext>
            </a:extLst>
          </p:cNvPr>
          <p:cNvSpPr txBox="1"/>
          <p:nvPr/>
        </p:nvSpPr>
        <p:spPr>
          <a:xfrm>
            <a:off x="3559235" y="3276260"/>
            <a:ext cx="1640293" cy="523220"/>
          </a:xfrm>
          <a:prstGeom prst="rect">
            <a:avLst/>
          </a:prstGeom>
          <a:noFill/>
        </p:spPr>
        <p:txBody>
          <a:bodyPr wrap="square" rtlCol="0">
            <a:spAutoFit/>
          </a:bodyPr>
          <a:lstStyle/>
          <a:p>
            <a:pPr algn="ctr"/>
            <a:r>
              <a:rPr lang="en-US" sz="1400" b="1" dirty="0"/>
              <a:t>Character 0-255</a:t>
            </a:r>
          </a:p>
          <a:p>
            <a:pPr algn="ctr"/>
            <a:r>
              <a:rPr lang="en-US" sz="1400" b="1" dirty="0"/>
              <a:t>(A4-A11)</a:t>
            </a:r>
            <a:endParaRPr lang="en-GB" sz="1400" b="1" dirty="0"/>
          </a:p>
        </p:txBody>
      </p:sp>
      <p:sp>
        <p:nvSpPr>
          <p:cNvPr id="50" name="TextBox 49">
            <a:extLst>
              <a:ext uri="{FF2B5EF4-FFF2-40B4-BE49-F238E27FC236}">
                <a16:creationId xmlns:a16="http://schemas.microsoft.com/office/drawing/2014/main" id="{0B1C5292-2269-EF9F-4148-BD24CB843A4F}"/>
              </a:ext>
            </a:extLst>
          </p:cNvPr>
          <p:cNvSpPr txBox="1"/>
          <p:nvPr/>
        </p:nvSpPr>
        <p:spPr>
          <a:xfrm>
            <a:off x="1264220" y="4681219"/>
            <a:ext cx="1149948" cy="307777"/>
          </a:xfrm>
          <a:prstGeom prst="rect">
            <a:avLst/>
          </a:prstGeom>
          <a:noFill/>
        </p:spPr>
        <p:txBody>
          <a:bodyPr wrap="square" rtlCol="0">
            <a:spAutoFit/>
          </a:bodyPr>
          <a:lstStyle/>
          <a:p>
            <a:r>
              <a:rPr lang="en-US" sz="1400" b="1" dirty="0"/>
              <a:t>MA1-MA11</a:t>
            </a:r>
            <a:endParaRPr lang="en-GB" sz="1400" b="1" dirty="0"/>
          </a:p>
        </p:txBody>
      </p:sp>
      <p:cxnSp>
        <p:nvCxnSpPr>
          <p:cNvPr id="51" name="Connector: Elbow 50">
            <a:extLst>
              <a:ext uri="{FF2B5EF4-FFF2-40B4-BE49-F238E27FC236}">
                <a16:creationId xmlns:a16="http://schemas.microsoft.com/office/drawing/2014/main" id="{61C73845-31AD-83D0-D04A-9F4CF4641F48}"/>
              </a:ext>
            </a:extLst>
          </p:cNvPr>
          <p:cNvCxnSpPr>
            <a:cxnSpLocks/>
          </p:cNvCxnSpPr>
          <p:nvPr/>
        </p:nvCxnSpPr>
        <p:spPr>
          <a:xfrm rot="5400000" flipH="1" flipV="1">
            <a:off x="3479104" y="3134657"/>
            <a:ext cx="963548" cy="1347039"/>
          </a:xfrm>
          <a:prstGeom prst="bentConnector2">
            <a:avLst/>
          </a:prstGeom>
          <a:ln w="1016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E57F535-F8C8-7026-5680-B944BD3CB7BF}"/>
              </a:ext>
            </a:extLst>
          </p:cNvPr>
          <p:cNvCxnSpPr>
            <a:cxnSpLocks/>
            <a:stCxn id="3" idx="2"/>
            <a:endCxn id="6" idx="1"/>
          </p:cNvCxnSpPr>
          <p:nvPr/>
        </p:nvCxnSpPr>
        <p:spPr>
          <a:xfrm flipH="1">
            <a:off x="6461514" y="4552925"/>
            <a:ext cx="555418" cy="8131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E24DCBE-F037-B987-339A-74F76F5219E3}"/>
              </a:ext>
            </a:extLst>
          </p:cNvPr>
          <p:cNvSpPr txBox="1"/>
          <p:nvPr/>
        </p:nvSpPr>
        <p:spPr>
          <a:xfrm>
            <a:off x="6895046" y="4636941"/>
            <a:ext cx="511839" cy="430887"/>
          </a:xfrm>
          <a:prstGeom prst="rect">
            <a:avLst/>
          </a:prstGeom>
          <a:noFill/>
        </p:spPr>
        <p:txBody>
          <a:bodyPr wrap="square" lIns="0" tIns="0" rIns="0" bIns="0" rtlCol="0">
            <a:spAutoFit/>
          </a:bodyPr>
          <a:lstStyle/>
          <a:p>
            <a:r>
              <a:rPr lang="en-US" sz="1400" b="1" dirty="0"/>
              <a:t>Dot Clock</a:t>
            </a:r>
            <a:endParaRPr lang="en-GB" sz="1400" b="1" dirty="0"/>
          </a:p>
        </p:txBody>
      </p:sp>
      <p:sp>
        <p:nvSpPr>
          <p:cNvPr id="53" name="TextBox 52">
            <a:extLst>
              <a:ext uri="{FF2B5EF4-FFF2-40B4-BE49-F238E27FC236}">
                <a16:creationId xmlns:a16="http://schemas.microsoft.com/office/drawing/2014/main" id="{D96DE04F-5AE4-5B93-85C9-CF269B212261}"/>
              </a:ext>
            </a:extLst>
          </p:cNvPr>
          <p:cNvSpPr txBox="1"/>
          <p:nvPr/>
        </p:nvSpPr>
        <p:spPr>
          <a:xfrm>
            <a:off x="1760289" y="1893846"/>
            <a:ext cx="3827030" cy="307777"/>
          </a:xfrm>
          <a:prstGeom prst="rect">
            <a:avLst/>
          </a:prstGeom>
          <a:noFill/>
        </p:spPr>
        <p:txBody>
          <a:bodyPr wrap="square" rtlCol="0">
            <a:spAutoFit/>
          </a:bodyPr>
          <a:lstStyle/>
          <a:p>
            <a:r>
              <a:rPr lang="en-US" sz="1400" b="1" dirty="0"/>
              <a:t>H Sync, V Sync, Display Enable, Cursor</a:t>
            </a:r>
            <a:endParaRPr lang="en-GB" sz="1400" b="1" dirty="0"/>
          </a:p>
        </p:txBody>
      </p:sp>
      <p:cxnSp>
        <p:nvCxnSpPr>
          <p:cNvPr id="23" name="Straight Arrow Connector 22">
            <a:extLst>
              <a:ext uri="{FF2B5EF4-FFF2-40B4-BE49-F238E27FC236}">
                <a16:creationId xmlns:a16="http://schemas.microsoft.com/office/drawing/2014/main" id="{67FCCCEA-C46B-F6C4-E229-1BF59831CF20}"/>
              </a:ext>
            </a:extLst>
          </p:cNvPr>
          <p:cNvCxnSpPr>
            <a:cxnSpLocks/>
          </p:cNvCxnSpPr>
          <p:nvPr/>
        </p:nvCxnSpPr>
        <p:spPr>
          <a:xfrm>
            <a:off x="7004160" y="2057201"/>
            <a:ext cx="2615094" cy="0"/>
          </a:xfrm>
          <a:prstGeom prst="straightConnector1">
            <a:avLst/>
          </a:prstGeom>
          <a:ln w="50800">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779BD0-68BE-EBE0-CE97-6F306AD18E3D}"/>
              </a:ext>
            </a:extLst>
          </p:cNvPr>
          <p:cNvCxnSpPr>
            <a:cxnSpLocks/>
          </p:cNvCxnSpPr>
          <p:nvPr/>
        </p:nvCxnSpPr>
        <p:spPr>
          <a:xfrm>
            <a:off x="6856511" y="2240865"/>
            <a:ext cx="950974" cy="1226907"/>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E5B3458A-E168-E7CD-6E9A-D214F5889BF1}"/>
              </a:ext>
            </a:extLst>
          </p:cNvPr>
          <p:cNvCxnSpPr>
            <a:cxnSpLocks/>
          </p:cNvCxnSpPr>
          <p:nvPr/>
        </p:nvCxnSpPr>
        <p:spPr>
          <a:xfrm rot="10800000" flipV="1">
            <a:off x="1090888" y="2197107"/>
            <a:ext cx="4915684" cy="534775"/>
          </a:xfrm>
          <a:prstGeom prst="bentConnector3">
            <a:avLst>
              <a:gd name="adj1" fmla="val -4139"/>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567B518-652E-79F2-0163-08FE4098875C}"/>
              </a:ext>
            </a:extLst>
          </p:cNvPr>
          <p:cNvSpPr/>
          <p:nvPr/>
        </p:nvSpPr>
        <p:spPr>
          <a:xfrm>
            <a:off x="5969671" y="1910084"/>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Clock PLD</a:t>
            </a:r>
          </a:p>
          <a:p>
            <a:pPr algn="ctr"/>
            <a:r>
              <a:rPr lang="en-US" sz="1400" dirty="0"/>
              <a:t>ATF22V10</a:t>
            </a:r>
          </a:p>
        </p:txBody>
      </p:sp>
      <p:sp>
        <p:nvSpPr>
          <p:cNvPr id="8" name="Rectangle 7">
            <a:extLst>
              <a:ext uri="{FF2B5EF4-FFF2-40B4-BE49-F238E27FC236}">
                <a16:creationId xmlns:a16="http://schemas.microsoft.com/office/drawing/2014/main" id="{B9C44EA4-8B96-C247-C211-0849E951C05B}"/>
              </a:ext>
            </a:extLst>
          </p:cNvPr>
          <p:cNvSpPr/>
          <p:nvPr/>
        </p:nvSpPr>
        <p:spPr>
          <a:xfrm rot="5400000">
            <a:off x="4993101" y="3443827"/>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D Type Latch</a:t>
            </a:r>
          </a:p>
          <a:p>
            <a:pPr algn="ctr"/>
            <a:r>
              <a:rPr lang="en-US" sz="1400" dirty="0"/>
              <a:t>7ALS574</a:t>
            </a:r>
          </a:p>
        </p:txBody>
      </p:sp>
      <p:sp>
        <p:nvSpPr>
          <p:cNvPr id="10" name="Rectangle 9">
            <a:extLst>
              <a:ext uri="{FF2B5EF4-FFF2-40B4-BE49-F238E27FC236}">
                <a16:creationId xmlns:a16="http://schemas.microsoft.com/office/drawing/2014/main" id="{0027952E-D843-4F1A-6BC7-E2EC788F3EB3}"/>
              </a:ext>
            </a:extLst>
          </p:cNvPr>
          <p:cNvSpPr/>
          <p:nvPr/>
        </p:nvSpPr>
        <p:spPr>
          <a:xfrm rot="5400000">
            <a:off x="6243974" y="3146828"/>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 Type Latch</a:t>
            </a:r>
          </a:p>
          <a:p>
            <a:pPr algn="ctr"/>
            <a:r>
              <a:rPr lang="en-US" sz="1400" dirty="0"/>
              <a:t>7ALS574</a:t>
            </a:r>
          </a:p>
        </p:txBody>
      </p:sp>
      <p:cxnSp>
        <p:nvCxnSpPr>
          <p:cNvPr id="28" name="Connector: Elbow 27">
            <a:extLst>
              <a:ext uri="{FF2B5EF4-FFF2-40B4-BE49-F238E27FC236}">
                <a16:creationId xmlns:a16="http://schemas.microsoft.com/office/drawing/2014/main" id="{9BD24973-9AFC-4202-50E5-C5F4636619F4}"/>
              </a:ext>
            </a:extLst>
          </p:cNvPr>
          <p:cNvCxnSpPr>
            <a:cxnSpLocks/>
          </p:cNvCxnSpPr>
          <p:nvPr/>
        </p:nvCxnSpPr>
        <p:spPr>
          <a:xfrm flipV="1">
            <a:off x="2596198" y="2959494"/>
            <a:ext cx="4057932" cy="1359753"/>
          </a:xfrm>
          <a:prstGeom prst="bentConnector3">
            <a:avLst>
              <a:gd name="adj1" fmla="val -382"/>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C2C80B4-ADEC-72F7-4719-B65BD433B60B}"/>
              </a:ext>
            </a:extLst>
          </p:cNvPr>
          <p:cNvSpPr txBox="1"/>
          <p:nvPr/>
        </p:nvSpPr>
        <p:spPr>
          <a:xfrm>
            <a:off x="3025669" y="2849613"/>
            <a:ext cx="1640293" cy="307777"/>
          </a:xfrm>
          <a:prstGeom prst="rect">
            <a:avLst/>
          </a:prstGeom>
          <a:noFill/>
        </p:spPr>
        <p:txBody>
          <a:bodyPr wrap="square" rtlCol="0">
            <a:spAutoFit/>
          </a:bodyPr>
          <a:lstStyle/>
          <a:p>
            <a:pPr algn="ctr"/>
            <a:r>
              <a:rPr lang="en-US" sz="1400" b="1" dirty="0"/>
              <a:t>Attributes/RGBI</a:t>
            </a:r>
            <a:endParaRPr lang="en-GB" sz="1400" b="1" dirty="0"/>
          </a:p>
        </p:txBody>
      </p:sp>
      <p:sp>
        <p:nvSpPr>
          <p:cNvPr id="39" name="Rectangle 38">
            <a:extLst>
              <a:ext uri="{FF2B5EF4-FFF2-40B4-BE49-F238E27FC236}">
                <a16:creationId xmlns:a16="http://schemas.microsoft.com/office/drawing/2014/main" id="{B7D5F915-8774-AB3E-20BC-C29835C15D2B}"/>
              </a:ext>
            </a:extLst>
          </p:cNvPr>
          <p:cNvSpPr/>
          <p:nvPr/>
        </p:nvSpPr>
        <p:spPr>
          <a:xfrm rot="5400000">
            <a:off x="9344467" y="2974042"/>
            <a:ext cx="1359328"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DAC</a:t>
            </a:r>
          </a:p>
          <a:p>
            <a:pPr algn="ctr"/>
            <a:r>
              <a:rPr lang="en-US" sz="1400" dirty="0"/>
              <a:t>IMS G176</a:t>
            </a:r>
          </a:p>
        </p:txBody>
      </p:sp>
      <p:cxnSp>
        <p:nvCxnSpPr>
          <p:cNvPr id="40" name="Straight Arrow Connector 39">
            <a:extLst>
              <a:ext uri="{FF2B5EF4-FFF2-40B4-BE49-F238E27FC236}">
                <a16:creationId xmlns:a16="http://schemas.microsoft.com/office/drawing/2014/main" id="{1786C45E-6346-B56B-48ED-878EDA97F92C}"/>
              </a:ext>
            </a:extLst>
          </p:cNvPr>
          <p:cNvCxnSpPr>
            <a:cxnSpLocks/>
          </p:cNvCxnSpPr>
          <p:nvPr/>
        </p:nvCxnSpPr>
        <p:spPr>
          <a:xfrm>
            <a:off x="8760037" y="3181083"/>
            <a:ext cx="997501"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8959CAA-ABC6-9714-545D-7E40EF113AB6}"/>
              </a:ext>
            </a:extLst>
          </p:cNvPr>
          <p:cNvCxnSpPr>
            <a:cxnSpLocks/>
          </p:cNvCxnSpPr>
          <p:nvPr/>
        </p:nvCxnSpPr>
        <p:spPr>
          <a:xfrm>
            <a:off x="8769600" y="3364389"/>
            <a:ext cx="998769" cy="0"/>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5A6696-E0DB-96FE-5C99-168325F1F51A}"/>
              </a:ext>
            </a:extLst>
          </p:cNvPr>
          <p:cNvCxnSpPr>
            <a:cxnSpLocks/>
          </p:cNvCxnSpPr>
          <p:nvPr/>
        </p:nvCxnSpPr>
        <p:spPr>
          <a:xfrm>
            <a:off x="8723198" y="3539555"/>
            <a:ext cx="1032268"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33D77E-473B-DA0F-3E1F-C022434316A7}"/>
              </a:ext>
            </a:extLst>
          </p:cNvPr>
          <p:cNvCxnSpPr>
            <a:cxnSpLocks/>
          </p:cNvCxnSpPr>
          <p:nvPr/>
        </p:nvCxnSpPr>
        <p:spPr>
          <a:xfrm flipV="1">
            <a:off x="10281643" y="2885381"/>
            <a:ext cx="1454888" cy="446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4726A0D-77C5-043A-5470-906295F5F673}"/>
              </a:ext>
            </a:extLst>
          </p:cNvPr>
          <p:cNvCxnSpPr>
            <a:cxnSpLocks/>
            <a:stCxn id="39" idx="0"/>
          </p:cNvCxnSpPr>
          <p:nvPr/>
        </p:nvCxnSpPr>
        <p:spPr>
          <a:xfrm flipV="1">
            <a:off x="10281643" y="2932165"/>
            <a:ext cx="1454888" cy="29938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39F35CF-278D-7732-DD03-3C209FE592B4}"/>
              </a:ext>
            </a:extLst>
          </p:cNvPr>
          <p:cNvCxnSpPr>
            <a:cxnSpLocks/>
          </p:cNvCxnSpPr>
          <p:nvPr/>
        </p:nvCxnSpPr>
        <p:spPr>
          <a:xfrm flipV="1">
            <a:off x="10281642" y="2984822"/>
            <a:ext cx="1454889" cy="569078"/>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ADC98-4BE0-F2CE-23AF-920BA7C92C8B}"/>
              </a:ext>
            </a:extLst>
          </p:cNvPr>
          <p:cNvCxnSpPr>
            <a:cxnSpLocks/>
          </p:cNvCxnSpPr>
          <p:nvPr/>
        </p:nvCxnSpPr>
        <p:spPr>
          <a:xfrm>
            <a:off x="8769600" y="3037191"/>
            <a:ext cx="998768" cy="0"/>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BA58793B-F64A-FB8E-4C35-9FDF9178F59C}"/>
              </a:ext>
            </a:extLst>
          </p:cNvPr>
          <p:cNvSpPr/>
          <p:nvPr/>
        </p:nvSpPr>
        <p:spPr>
          <a:xfrm rot="5400000">
            <a:off x="8404423" y="3067361"/>
            <a:ext cx="1023174" cy="51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Attribute </a:t>
            </a:r>
            <a:endParaRPr lang="en-US" sz="1400" dirty="0"/>
          </a:p>
          <a:p>
            <a:pPr algn="ctr"/>
            <a:r>
              <a:rPr lang="en-US" sz="1400" dirty="0"/>
              <a:t>Multiplexer</a:t>
            </a:r>
          </a:p>
          <a:p>
            <a:pPr algn="ctr"/>
            <a:r>
              <a:rPr lang="en-US" sz="1400" dirty="0"/>
              <a:t>ATF16V8</a:t>
            </a:r>
          </a:p>
        </p:txBody>
      </p:sp>
      <p:sp>
        <p:nvSpPr>
          <p:cNvPr id="81" name="Rectangle: Top Corners Snipped 80">
            <a:extLst>
              <a:ext uri="{FF2B5EF4-FFF2-40B4-BE49-F238E27FC236}">
                <a16:creationId xmlns:a16="http://schemas.microsoft.com/office/drawing/2014/main" id="{88552A52-01F3-EF2F-10B1-E14E53F9CCE7}"/>
              </a:ext>
            </a:extLst>
          </p:cNvPr>
          <p:cNvSpPr/>
          <p:nvPr/>
        </p:nvSpPr>
        <p:spPr>
          <a:xfrm rot="5400000">
            <a:off x="11578750" y="2756092"/>
            <a:ext cx="613929" cy="298364"/>
          </a:xfrm>
          <a:prstGeom prst="snip2Same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VGA</a:t>
            </a:r>
            <a:endParaRPr lang="en-GB" sz="1400" dirty="0"/>
          </a:p>
        </p:txBody>
      </p:sp>
      <p:cxnSp>
        <p:nvCxnSpPr>
          <p:cNvPr id="84" name="Straight Arrow Connector 83">
            <a:extLst>
              <a:ext uri="{FF2B5EF4-FFF2-40B4-BE49-F238E27FC236}">
                <a16:creationId xmlns:a16="http://schemas.microsoft.com/office/drawing/2014/main" id="{55276936-1D29-9360-B295-93D5C9191FC2}"/>
              </a:ext>
            </a:extLst>
          </p:cNvPr>
          <p:cNvCxnSpPr>
            <a:cxnSpLocks/>
          </p:cNvCxnSpPr>
          <p:nvPr/>
        </p:nvCxnSpPr>
        <p:spPr>
          <a:xfrm>
            <a:off x="9569224" y="2050845"/>
            <a:ext cx="2167307" cy="744598"/>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5F5621F-65A1-E689-CC62-CD53836852E5}"/>
              </a:ext>
            </a:extLst>
          </p:cNvPr>
          <p:cNvCxnSpPr>
            <a:cxnSpLocks/>
          </p:cNvCxnSpPr>
          <p:nvPr/>
        </p:nvCxnSpPr>
        <p:spPr>
          <a:xfrm>
            <a:off x="8234246" y="2344616"/>
            <a:ext cx="1510346" cy="25614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16E3389-3389-6C8C-4A9F-C0A92045EA72}"/>
              </a:ext>
            </a:extLst>
          </p:cNvPr>
          <p:cNvSpPr txBox="1"/>
          <p:nvPr/>
        </p:nvSpPr>
        <p:spPr>
          <a:xfrm>
            <a:off x="8856095" y="2179819"/>
            <a:ext cx="957964" cy="523220"/>
          </a:xfrm>
          <a:prstGeom prst="rect">
            <a:avLst/>
          </a:prstGeom>
          <a:noFill/>
        </p:spPr>
        <p:txBody>
          <a:bodyPr wrap="square" rtlCol="0">
            <a:spAutoFit/>
          </a:bodyPr>
          <a:lstStyle/>
          <a:p>
            <a:r>
              <a:rPr lang="en-US" sz="1400" b="1" dirty="0"/>
              <a:t>Display Enable</a:t>
            </a:r>
            <a:endParaRPr lang="en-GB" sz="1400" b="1" dirty="0"/>
          </a:p>
        </p:txBody>
      </p:sp>
      <p:sp>
        <p:nvSpPr>
          <p:cNvPr id="89" name="Arrow: Up 88">
            <a:extLst>
              <a:ext uri="{FF2B5EF4-FFF2-40B4-BE49-F238E27FC236}">
                <a16:creationId xmlns:a16="http://schemas.microsoft.com/office/drawing/2014/main" id="{1EB9D7D3-0B82-21BD-7F7F-61A4A75B3CED}"/>
              </a:ext>
            </a:extLst>
          </p:cNvPr>
          <p:cNvSpPr/>
          <p:nvPr/>
        </p:nvSpPr>
        <p:spPr>
          <a:xfrm>
            <a:off x="9792811" y="3911218"/>
            <a:ext cx="259080" cy="2028779"/>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Arrow: Up-Down 89">
            <a:extLst>
              <a:ext uri="{FF2B5EF4-FFF2-40B4-BE49-F238E27FC236}">
                <a16:creationId xmlns:a16="http://schemas.microsoft.com/office/drawing/2014/main" id="{80BFA207-FAD9-DE73-DE78-2B2BDFF6D319}"/>
              </a:ext>
            </a:extLst>
          </p:cNvPr>
          <p:cNvSpPr/>
          <p:nvPr/>
        </p:nvSpPr>
        <p:spPr>
          <a:xfrm>
            <a:off x="10115398" y="3947310"/>
            <a:ext cx="259080" cy="239601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Box 90">
            <a:extLst>
              <a:ext uri="{FF2B5EF4-FFF2-40B4-BE49-F238E27FC236}">
                <a16:creationId xmlns:a16="http://schemas.microsoft.com/office/drawing/2014/main" id="{C871F88C-7B4D-96AD-E24E-405FA0FFEE55}"/>
              </a:ext>
            </a:extLst>
          </p:cNvPr>
          <p:cNvSpPr txBox="1"/>
          <p:nvPr/>
        </p:nvSpPr>
        <p:spPr>
          <a:xfrm>
            <a:off x="4769918" y="5341202"/>
            <a:ext cx="1640293" cy="523220"/>
          </a:xfrm>
          <a:prstGeom prst="rect">
            <a:avLst/>
          </a:prstGeom>
          <a:noFill/>
        </p:spPr>
        <p:txBody>
          <a:bodyPr wrap="square" rtlCol="0">
            <a:spAutoFit/>
          </a:bodyPr>
          <a:lstStyle/>
          <a:p>
            <a:pPr algn="ctr"/>
            <a:r>
              <a:rPr lang="en-US" sz="1400" b="1" dirty="0"/>
              <a:t>Character raster</a:t>
            </a:r>
          </a:p>
          <a:p>
            <a:pPr algn="ctr"/>
            <a:r>
              <a:rPr lang="en-US" sz="1400" b="1" dirty="0"/>
              <a:t>bits</a:t>
            </a:r>
            <a:endParaRPr lang="en-GB" sz="1400" b="1" dirty="0"/>
          </a:p>
        </p:txBody>
      </p:sp>
      <p:cxnSp>
        <p:nvCxnSpPr>
          <p:cNvPr id="99" name="Straight Arrow Connector 98">
            <a:extLst>
              <a:ext uri="{FF2B5EF4-FFF2-40B4-BE49-F238E27FC236}">
                <a16:creationId xmlns:a16="http://schemas.microsoft.com/office/drawing/2014/main" id="{9A1D2B01-435D-8190-B667-610EAEE1A217}"/>
              </a:ext>
            </a:extLst>
          </p:cNvPr>
          <p:cNvCxnSpPr>
            <a:cxnSpLocks/>
          </p:cNvCxnSpPr>
          <p:nvPr/>
        </p:nvCxnSpPr>
        <p:spPr>
          <a:xfrm>
            <a:off x="2845431" y="2738408"/>
            <a:ext cx="9331" cy="15923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925D94FB-5B8E-A4D0-DB02-59B203560F20}"/>
              </a:ext>
            </a:extLst>
          </p:cNvPr>
          <p:cNvSpPr txBox="1"/>
          <p:nvPr/>
        </p:nvSpPr>
        <p:spPr>
          <a:xfrm>
            <a:off x="2375475" y="3387998"/>
            <a:ext cx="1149948" cy="523220"/>
          </a:xfrm>
          <a:prstGeom prst="rect">
            <a:avLst/>
          </a:prstGeom>
          <a:noFill/>
        </p:spPr>
        <p:txBody>
          <a:bodyPr wrap="square" rtlCol="0">
            <a:spAutoFit/>
          </a:bodyPr>
          <a:lstStyle/>
          <a:p>
            <a:r>
              <a:rPr lang="en-US" sz="1400" b="1" dirty="0"/>
              <a:t>MA0</a:t>
            </a:r>
          </a:p>
          <a:p>
            <a:r>
              <a:rPr lang="en-US" sz="1400" b="1" dirty="0"/>
              <a:t>Dot </a:t>
            </a:r>
            <a:r>
              <a:rPr lang="en-US" sz="1400" b="1" dirty="0" err="1"/>
              <a:t>Clk</a:t>
            </a:r>
            <a:r>
              <a:rPr lang="en-US" sz="1400" b="1" dirty="0"/>
              <a:t>/8</a:t>
            </a:r>
            <a:endParaRPr lang="en-GB" sz="1400" b="1" dirty="0"/>
          </a:p>
        </p:txBody>
      </p:sp>
      <p:sp>
        <p:nvSpPr>
          <p:cNvPr id="4" name="Rectangle 3">
            <a:extLst>
              <a:ext uri="{FF2B5EF4-FFF2-40B4-BE49-F238E27FC236}">
                <a16:creationId xmlns:a16="http://schemas.microsoft.com/office/drawing/2014/main" id="{A066A28E-D119-DD00-810F-D5C618AFD39E}"/>
              </a:ext>
            </a:extLst>
          </p:cNvPr>
          <p:cNvSpPr/>
          <p:nvPr/>
        </p:nvSpPr>
        <p:spPr>
          <a:xfrm>
            <a:off x="326183" y="2561907"/>
            <a:ext cx="809196"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a:t>CRTC  MC6845</a:t>
            </a:r>
            <a:endParaRPr lang="en-GB"/>
          </a:p>
        </p:txBody>
      </p:sp>
      <p:sp>
        <p:nvSpPr>
          <p:cNvPr id="112" name="TextBox 111">
            <a:extLst>
              <a:ext uri="{FF2B5EF4-FFF2-40B4-BE49-F238E27FC236}">
                <a16:creationId xmlns:a16="http://schemas.microsoft.com/office/drawing/2014/main" id="{AB42E015-7948-DAF0-6438-C6390E4EC2C9}"/>
              </a:ext>
            </a:extLst>
          </p:cNvPr>
          <p:cNvSpPr txBox="1"/>
          <p:nvPr/>
        </p:nvSpPr>
        <p:spPr>
          <a:xfrm>
            <a:off x="9245709" y="4262843"/>
            <a:ext cx="3615764" cy="2246769"/>
          </a:xfrm>
          <a:prstGeom prst="rect">
            <a:avLst/>
          </a:prstGeom>
          <a:noFill/>
        </p:spPr>
        <p:txBody>
          <a:bodyPr wrap="square" rtlCol="0">
            <a:spAutoFit/>
          </a:bodyPr>
          <a:lstStyle/>
          <a:p>
            <a:r>
              <a:rPr lang="en-US" sz="1400" b="1" dirty="0"/>
              <a:t>Memory Map</a:t>
            </a:r>
          </a:p>
          <a:p>
            <a:r>
              <a:rPr lang="en-US" sz="1400" b="1" dirty="0">
                <a:highlight>
                  <a:srgbClr val="00FF00"/>
                </a:highlight>
              </a:rPr>
              <a:t>B0000-B0FFF	 VRAM</a:t>
            </a:r>
          </a:p>
          <a:p>
            <a:r>
              <a:rPr lang="en-US" sz="1400" b="1" dirty="0">
                <a:highlight>
                  <a:srgbClr val="00FFFF"/>
                </a:highlight>
              </a:rPr>
              <a:t>Port 3B0		Palette Add </a:t>
            </a:r>
            <a:r>
              <a:rPr lang="en-US" sz="1400" b="1" dirty="0" err="1">
                <a:highlight>
                  <a:srgbClr val="00FFFF"/>
                </a:highlight>
              </a:rPr>
              <a:t>Wr</a:t>
            </a:r>
            <a:endParaRPr lang="en-US" sz="1400" b="1" dirty="0">
              <a:highlight>
                <a:srgbClr val="00FFFF"/>
              </a:highlight>
            </a:endParaRPr>
          </a:p>
          <a:p>
            <a:r>
              <a:rPr lang="en-US" sz="1400" b="1" dirty="0">
                <a:highlight>
                  <a:srgbClr val="00FFFF"/>
                </a:highlight>
              </a:rPr>
              <a:t>Port 3B1		Palette Colour</a:t>
            </a:r>
          </a:p>
          <a:p>
            <a:r>
              <a:rPr lang="en-US" sz="1400" b="1" dirty="0">
                <a:highlight>
                  <a:srgbClr val="00FFFF"/>
                </a:highlight>
              </a:rPr>
              <a:t>Port 3B2		Palette Mark</a:t>
            </a:r>
          </a:p>
          <a:p>
            <a:r>
              <a:rPr lang="en-US" sz="1400" b="1" dirty="0">
                <a:highlight>
                  <a:srgbClr val="00FFFF"/>
                </a:highlight>
              </a:rPr>
              <a:t>Port 3B3		Palette Add Rd</a:t>
            </a:r>
          </a:p>
          <a:p>
            <a:r>
              <a:rPr lang="en-US" sz="1400" b="1" dirty="0">
                <a:highlight>
                  <a:srgbClr val="C0C0C0"/>
                </a:highlight>
              </a:rPr>
              <a:t>Port 3B4		CRTC Index</a:t>
            </a:r>
          </a:p>
          <a:p>
            <a:r>
              <a:rPr lang="en-US" sz="1400" b="1" dirty="0">
                <a:highlight>
                  <a:srgbClr val="C0C0C0"/>
                </a:highlight>
              </a:rPr>
              <a:t>Port 3B5		CRTC Data</a:t>
            </a:r>
          </a:p>
          <a:p>
            <a:r>
              <a:rPr lang="en-US" sz="1400" b="1" dirty="0">
                <a:highlight>
                  <a:srgbClr val="C0C0C0"/>
                </a:highlight>
              </a:rPr>
              <a:t>Port 3B8		CRT Control Port</a:t>
            </a:r>
          </a:p>
          <a:p>
            <a:r>
              <a:rPr lang="en-US" sz="1400" b="1" dirty="0">
                <a:highlight>
                  <a:srgbClr val="C0C0C0"/>
                </a:highlight>
              </a:rPr>
              <a:t>Port 3BA		CRT Status Port</a:t>
            </a:r>
          </a:p>
        </p:txBody>
      </p:sp>
      <p:sp>
        <p:nvSpPr>
          <p:cNvPr id="83" name="TextBox 82">
            <a:extLst>
              <a:ext uri="{FF2B5EF4-FFF2-40B4-BE49-F238E27FC236}">
                <a16:creationId xmlns:a16="http://schemas.microsoft.com/office/drawing/2014/main" id="{FF16CBCE-1255-6929-D06A-ED1D2A9877C3}"/>
              </a:ext>
            </a:extLst>
          </p:cNvPr>
          <p:cNvSpPr txBox="1"/>
          <p:nvPr/>
        </p:nvSpPr>
        <p:spPr>
          <a:xfrm>
            <a:off x="10432311" y="1969158"/>
            <a:ext cx="977304" cy="523220"/>
          </a:xfrm>
          <a:prstGeom prst="rect">
            <a:avLst/>
          </a:prstGeom>
          <a:noFill/>
        </p:spPr>
        <p:txBody>
          <a:bodyPr wrap="square" rtlCol="0">
            <a:spAutoFit/>
          </a:bodyPr>
          <a:lstStyle/>
          <a:p>
            <a:r>
              <a:rPr lang="en-US" sz="1400" b="1" dirty="0"/>
              <a:t>H Sync</a:t>
            </a:r>
          </a:p>
          <a:p>
            <a:r>
              <a:rPr lang="en-US" sz="1400" b="1" dirty="0"/>
              <a:t>V Sync</a:t>
            </a:r>
            <a:endParaRPr lang="en-GB" sz="1400" b="1" dirty="0"/>
          </a:p>
        </p:txBody>
      </p:sp>
      <p:sp>
        <p:nvSpPr>
          <p:cNvPr id="24" name="Rectangle 23">
            <a:extLst>
              <a:ext uri="{FF2B5EF4-FFF2-40B4-BE49-F238E27FC236}">
                <a16:creationId xmlns:a16="http://schemas.microsoft.com/office/drawing/2014/main" id="{6813637D-8AE2-EDD0-0F00-C233FCC45FFD}"/>
              </a:ext>
            </a:extLst>
          </p:cNvPr>
          <p:cNvSpPr/>
          <p:nvPr/>
        </p:nvSpPr>
        <p:spPr>
          <a:xfrm rot="5400000">
            <a:off x="7432232" y="3648578"/>
            <a:ext cx="1023174" cy="675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Video Out PLD</a:t>
            </a:r>
          </a:p>
          <a:p>
            <a:pPr algn="ctr"/>
            <a:r>
              <a:rPr lang="en-US" sz="1400" dirty="0"/>
              <a:t>ATF22V10</a:t>
            </a:r>
          </a:p>
        </p:txBody>
      </p:sp>
      <p:cxnSp>
        <p:nvCxnSpPr>
          <p:cNvPr id="27" name="Straight Arrow Connector 26">
            <a:extLst>
              <a:ext uri="{FF2B5EF4-FFF2-40B4-BE49-F238E27FC236}">
                <a16:creationId xmlns:a16="http://schemas.microsoft.com/office/drawing/2014/main" id="{D289BA5B-4166-158A-7624-E3BBE801C820}"/>
              </a:ext>
            </a:extLst>
          </p:cNvPr>
          <p:cNvCxnSpPr>
            <a:cxnSpLocks/>
            <a:endCxn id="61" idx="2"/>
          </p:cNvCxnSpPr>
          <p:nvPr/>
        </p:nvCxnSpPr>
        <p:spPr>
          <a:xfrm flipV="1">
            <a:off x="8307973" y="3324873"/>
            <a:ext cx="350525" cy="676555"/>
          </a:xfrm>
          <a:prstGeom prst="straightConnector1">
            <a:avLst/>
          </a:prstGeom>
          <a:ln w="508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B7E480-6828-82E7-DFF5-B43AFE66C786}"/>
              </a:ext>
            </a:extLst>
          </p:cNvPr>
          <p:cNvCxnSpPr>
            <a:cxnSpLocks/>
            <a:stCxn id="10" idx="0"/>
            <a:endCxn id="24" idx="2"/>
          </p:cNvCxnSpPr>
          <p:nvPr/>
        </p:nvCxnSpPr>
        <p:spPr>
          <a:xfrm>
            <a:off x="7013399" y="3331165"/>
            <a:ext cx="592458" cy="655375"/>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13E9977-BC85-EC70-F377-F21FE7220C79}"/>
              </a:ext>
            </a:extLst>
          </p:cNvPr>
          <p:cNvCxnSpPr>
            <a:cxnSpLocks/>
            <a:stCxn id="21" idx="2"/>
          </p:cNvCxnSpPr>
          <p:nvPr/>
        </p:nvCxnSpPr>
        <p:spPr>
          <a:xfrm>
            <a:off x="7944091" y="2750846"/>
            <a:ext cx="69100" cy="68959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349D46-12A2-A08B-DE74-AC32D48A28C6}"/>
              </a:ext>
            </a:extLst>
          </p:cNvPr>
          <p:cNvSpPr txBox="1"/>
          <p:nvPr/>
        </p:nvSpPr>
        <p:spPr>
          <a:xfrm>
            <a:off x="7888033" y="2754509"/>
            <a:ext cx="867463" cy="523220"/>
          </a:xfrm>
          <a:prstGeom prst="rect">
            <a:avLst/>
          </a:prstGeom>
          <a:noFill/>
        </p:spPr>
        <p:txBody>
          <a:bodyPr wrap="square" rtlCol="0">
            <a:spAutoFit/>
          </a:bodyPr>
          <a:lstStyle/>
          <a:p>
            <a:r>
              <a:rPr lang="en-US" sz="1400" b="1" dirty="0"/>
              <a:t>Blink Clocks</a:t>
            </a:r>
            <a:endParaRPr lang="en-GB" sz="1400" b="1" dirty="0"/>
          </a:p>
        </p:txBody>
      </p:sp>
      <p:sp>
        <p:nvSpPr>
          <p:cNvPr id="42" name="TextBox 41">
            <a:extLst>
              <a:ext uri="{FF2B5EF4-FFF2-40B4-BE49-F238E27FC236}">
                <a16:creationId xmlns:a16="http://schemas.microsoft.com/office/drawing/2014/main" id="{1CA582EA-33F5-7713-1C81-49ABE9CF8FF3}"/>
              </a:ext>
            </a:extLst>
          </p:cNvPr>
          <p:cNvSpPr txBox="1"/>
          <p:nvPr/>
        </p:nvSpPr>
        <p:spPr>
          <a:xfrm>
            <a:off x="7232030" y="2761302"/>
            <a:ext cx="867463" cy="307777"/>
          </a:xfrm>
          <a:prstGeom prst="rect">
            <a:avLst/>
          </a:prstGeom>
          <a:noFill/>
        </p:spPr>
        <p:txBody>
          <a:bodyPr wrap="square" rtlCol="0">
            <a:spAutoFit/>
          </a:bodyPr>
          <a:lstStyle/>
          <a:p>
            <a:r>
              <a:rPr lang="en-US" sz="1400" b="1" dirty="0"/>
              <a:t>Cursor</a:t>
            </a:r>
            <a:endParaRPr lang="en-GB" sz="1400" b="1" dirty="0"/>
          </a:p>
        </p:txBody>
      </p:sp>
      <p:sp>
        <p:nvSpPr>
          <p:cNvPr id="14" name="Arrow: Up 13">
            <a:extLst>
              <a:ext uri="{FF2B5EF4-FFF2-40B4-BE49-F238E27FC236}">
                <a16:creationId xmlns:a16="http://schemas.microsoft.com/office/drawing/2014/main" id="{5D6D2C8F-8047-3A0E-655B-288186B75A65}"/>
              </a:ext>
            </a:extLst>
          </p:cNvPr>
          <p:cNvSpPr/>
          <p:nvPr/>
        </p:nvSpPr>
        <p:spPr>
          <a:xfrm>
            <a:off x="1710899" y="5685886"/>
            <a:ext cx="158096" cy="43669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78674AF-EC38-7B0F-96F9-DD60CCCCE59F}"/>
              </a:ext>
            </a:extLst>
          </p:cNvPr>
          <p:cNvSpPr/>
          <p:nvPr/>
        </p:nvSpPr>
        <p:spPr>
          <a:xfrm>
            <a:off x="1301968" y="5139348"/>
            <a:ext cx="105565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 Port Decoder</a:t>
            </a:r>
            <a:endParaRPr lang="en-GB" dirty="0"/>
          </a:p>
        </p:txBody>
      </p:sp>
      <p:sp>
        <p:nvSpPr>
          <p:cNvPr id="18" name="Rectangle 17">
            <a:extLst>
              <a:ext uri="{FF2B5EF4-FFF2-40B4-BE49-F238E27FC236}">
                <a16:creationId xmlns:a16="http://schemas.microsoft.com/office/drawing/2014/main" id="{8C89583D-6B5A-9540-4070-DA1478A2C6B1}"/>
              </a:ext>
            </a:extLst>
          </p:cNvPr>
          <p:cNvSpPr/>
          <p:nvPr/>
        </p:nvSpPr>
        <p:spPr>
          <a:xfrm>
            <a:off x="8125710" y="5037693"/>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CRT Control</a:t>
            </a:r>
          </a:p>
        </p:txBody>
      </p:sp>
      <p:sp>
        <p:nvSpPr>
          <p:cNvPr id="20" name="Rectangle 19">
            <a:extLst>
              <a:ext uri="{FF2B5EF4-FFF2-40B4-BE49-F238E27FC236}">
                <a16:creationId xmlns:a16="http://schemas.microsoft.com/office/drawing/2014/main" id="{2D0CF46E-9ABB-D655-47BE-FD3727DE93F7}"/>
              </a:ext>
            </a:extLst>
          </p:cNvPr>
          <p:cNvSpPr/>
          <p:nvPr/>
        </p:nvSpPr>
        <p:spPr>
          <a:xfrm>
            <a:off x="8138110" y="5500655"/>
            <a:ext cx="1170176"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t>CRT Status</a:t>
            </a:r>
          </a:p>
        </p:txBody>
      </p:sp>
      <p:cxnSp>
        <p:nvCxnSpPr>
          <p:cNvPr id="22" name="Straight Arrow Connector 21">
            <a:extLst>
              <a:ext uri="{FF2B5EF4-FFF2-40B4-BE49-F238E27FC236}">
                <a16:creationId xmlns:a16="http://schemas.microsoft.com/office/drawing/2014/main" id="{05FF73DC-C627-9D8C-BCE0-CC45E55CD17F}"/>
              </a:ext>
            </a:extLst>
          </p:cNvPr>
          <p:cNvCxnSpPr>
            <a:cxnSpLocks/>
            <a:endCxn id="21" idx="0"/>
          </p:cNvCxnSpPr>
          <p:nvPr/>
        </p:nvCxnSpPr>
        <p:spPr>
          <a:xfrm>
            <a:off x="7802124" y="2027872"/>
            <a:ext cx="141967" cy="354301"/>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E7448-54E5-F0AA-BE31-8141F22A5E66}"/>
              </a:ext>
            </a:extLst>
          </p:cNvPr>
          <p:cNvCxnSpPr>
            <a:cxnSpLocks/>
            <a:stCxn id="18" idx="0"/>
            <a:endCxn id="61" idx="3"/>
          </p:cNvCxnSpPr>
          <p:nvPr/>
        </p:nvCxnSpPr>
        <p:spPr>
          <a:xfrm flipV="1">
            <a:off x="8710798" y="3836460"/>
            <a:ext cx="205212" cy="1201233"/>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56B49A7-E8EC-FDD1-E3DC-DFD76F6D34B9}"/>
              </a:ext>
            </a:extLst>
          </p:cNvPr>
          <p:cNvCxnSpPr>
            <a:cxnSpLocks/>
            <a:stCxn id="18" idx="0"/>
            <a:endCxn id="24" idx="3"/>
          </p:cNvCxnSpPr>
          <p:nvPr/>
        </p:nvCxnSpPr>
        <p:spPr>
          <a:xfrm flipH="1" flipV="1">
            <a:off x="7943819" y="4498127"/>
            <a:ext cx="766979" cy="539566"/>
          </a:xfrm>
          <a:prstGeom prst="straightConnector1">
            <a:avLst/>
          </a:prstGeom>
          <a:ln w="508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7477393-963D-72E2-6F68-3C817571C0CC}"/>
              </a:ext>
            </a:extLst>
          </p:cNvPr>
          <p:cNvSpPr txBox="1"/>
          <p:nvPr/>
        </p:nvSpPr>
        <p:spPr>
          <a:xfrm>
            <a:off x="7215610" y="4590026"/>
            <a:ext cx="1173028" cy="307777"/>
          </a:xfrm>
          <a:prstGeom prst="rect">
            <a:avLst/>
          </a:prstGeom>
          <a:noFill/>
        </p:spPr>
        <p:txBody>
          <a:bodyPr wrap="square" rtlCol="0">
            <a:spAutoFit/>
          </a:bodyPr>
          <a:lstStyle/>
          <a:p>
            <a:r>
              <a:rPr lang="en-US" sz="1400" b="1" dirty="0"/>
              <a:t>Fore/Back</a:t>
            </a:r>
            <a:endParaRPr lang="en-GB" sz="1400" b="1" dirty="0"/>
          </a:p>
        </p:txBody>
      </p:sp>
      <p:sp>
        <p:nvSpPr>
          <p:cNvPr id="25" name="TextBox 24">
            <a:extLst>
              <a:ext uri="{FF2B5EF4-FFF2-40B4-BE49-F238E27FC236}">
                <a16:creationId xmlns:a16="http://schemas.microsoft.com/office/drawing/2014/main" id="{62DD2362-3FAB-B9EF-6ECB-F339CB2D3B0F}"/>
              </a:ext>
            </a:extLst>
          </p:cNvPr>
          <p:cNvSpPr txBox="1"/>
          <p:nvPr/>
        </p:nvSpPr>
        <p:spPr>
          <a:xfrm>
            <a:off x="8567446" y="3918539"/>
            <a:ext cx="883558" cy="600164"/>
          </a:xfrm>
          <a:prstGeom prst="rect">
            <a:avLst/>
          </a:prstGeom>
          <a:noFill/>
        </p:spPr>
        <p:txBody>
          <a:bodyPr wrap="square" rtlCol="0">
            <a:spAutoFit/>
          </a:bodyPr>
          <a:lstStyle/>
          <a:p>
            <a:r>
              <a:rPr lang="en-GB" sz="1100" b="1" dirty="0"/>
              <a:t>Video En, Blink En, B/W</a:t>
            </a:r>
          </a:p>
        </p:txBody>
      </p:sp>
      <p:sp>
        <p:nvSpPr>
          <p:cNvPr id="29" name="TextBox 28">
            <a:extLst>
              <a:ext uri="{FF2B5EF4-FFF2-40B4-BE49-F238E27FC236}">
                <a16:creationId xmlns:a16="http://schemas.microsoft.com/office/drawing/2014/main" id="{226F5BA3-61C5-0D81-714B-E6FC441B391F}"/>
              </a:ext>
            </a:extLst>
          </p:cNvPr>
          <p:cNvSpPr txBox="1"/>
          <p:nvPr/>
        </p:nvSpPr>
        <p:spPr>
          <a:xfrm>
            <a:off x="8108551" y="4459871"/>
            <a:ext cx="883558" cy="600164"/>
          </a:xfrm>
          <a:prstGeom prst="rect">
            <a:avLst/>
          </a:prstGeom>
          <a:noFill/>
        </p:spPr>
        <p:txBody>
          <a:bodyPr wrap="square" rtlCol="0">
            <a:spAutoFit/>
          </a:bodyPr>
          <a:lstStyle/>
          <a:p>
            <a:r>
              <a:rPr lang="en-GB" sz="1100" b="1" dirty="0"/>
              <a:t>Video En, Blink En, B/W</a:t>
            </a:r>
          </a:p>
        </p:txBody>
      </p:sp>
      <p:sp>
        <p:nvSpPr>
          <p:cNvPr id="30" name="Rectangle: Rounded Corners 29">
            <a:extLst>
              <a:ext uri="{FF2B5EF4-FFF2-40B4-BE49-F238E27FC236}">
                <a16:creationId xmlns:a16="http://schemas.microsoft.com/office/drawing/2014/main" id="{F397CB19-712E-C3E7-F781-A92E007DF14C}"/>
              </a:ext>
            </a:extLst>
          </p:cNvPr>
          <p:cNvSpPr/>
          <p:nvPr/>
        </p:nvSpPr>
        <p:spPr>
          <a:xfrm>
            <a:off x="124053" y="1893846"/>
            <a:ext cx="11996060" cy="4402692"/>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19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3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6" grpId="0" animBg="1"/>
      <p:bldP spid="11" grpId="0" animBg="1"/>
      <p:bldP spid="19" grpId="0" animBg="1"/>
      <p:bldP spid="37" grpId="0" animBg="1"/>
      <p:bldP spid="107" grpId="0"/>
      <p:bldP spid="118" grpId="0"/>
      <p:bldP spid="132" grpId="0"/>
      <p:bldP spid="15" grpId="0"/>
      <p:bldP spid="45" grpId="0" animBg="1"/>
      <p:bldP spid="46" grpId="0" animBg="1"/>
      <p:bldP spid="47" grpId="0" animBg="1"/>
      <p:bldP spid="48" grpId="0" animBg="1"/>
      <p:bldP spid="49" grpId="0"/>
      <p:bldP spid="50" grpId="0"/>
      <p:bldP spid="74" grpId="0"/>
      <p:bldP spid="53" grpId="0"/>
      <p:bldP spid="16" grpId="0" animBg="1"/>
      <p:bldP spid="8" grpId="0" animBg="1"/>
      <p:bldP spid="10" grpId="0" animBg="1"/>
      <p:bldP spid="38" grpId="0"/>
      <p:bldP spid="39" grpId="0" animBg="1"/>
      <p:bldP spid="61" grpId="0" animBg="1"/>
      <p:bldP spid="81" grpId="0" animBg="1"/>
      <p:bldP spid="63" grpId="0"/>
      <p:bldP spid="89" grpId="0" animBg="1"/>
      <p:bldP spid="90" grpId="0" animBg="1"/>
      <p:bldP spid="91" grpId="0"/>
      <p:bldP spid="101" grpId="0"/>
      <p:bldP spid="4" grpId="0" animBg="1"/>
      <p:bldP spid="112" grpId="0"/>
      <p:bldP spid="83" grpId="0"/>
      <p:bldP spid="24" grpId="0" animBg="1"/>
      <p:bldP spid="13" grpId="0"/>
      <p:bldP spid="42" grpId="0"/>
      <p:bldP spid="14" grpId="0" animBg="1"/>
      <p:bldP spid="17" grpId="0" animBg="1"/>
      <p:bldP spid="18" grpId="0" animBg="1"/>
      <p:bldP spid="20" grpId="0" animBg="1"/>
      <p:bldP spid="43" grpId="0"/>
      <p:bldP spid="25" grpId="0"/>
      <p:bldP spid="29"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25024-57E7-202A-6F2E-DF0D2C89F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49BE4-6B62-D54B-EFD8-FD2AEB1056D3}"/>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4120890D-5637-117A-B439-1C2DD7EF239F}"/>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02299FF6-EB92-9CE2-3B34-0523BE97FF40}"/>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dirty="0"/>
              <a:t>POST Port</a:t>
            </a:r>
          </a:p>
          <a:p>
            <a:r>
              <a:rPr lang="en-GB" dirty="0"/>
              <a:t>Interrupt Controller</a:t>
            </a:r>
          </a:p>
          <a:p>
            <a:r>
              <a:rPr lang="en-GB" dirty="0"/>
              <a:t>Timer &amp; PPI Port B</a:t>
            </a:r>
          </a:p>
          <a:p>
            <a:r>
              <a:rPr lang="en-GB" dirty="0"/>
              <a:t>PS/2 Keyboard Controller</a:t>
            </a:r>
          </a:p>
          <a:p>
            <a:r>
              <a:rPr lang="en-GB" dirty="0"/>
              <a:t>DMA Controller</a:t>
            </a:r>
          </a:p>
          <a:p>
            <a:r>
              <a:rPr lang="en-GB" dirty="0"/>
              <a:t>Floppy Disk Controller</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C5E9CA7C-88E1-3F50-65CB-E0D22D7204CC}"/>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834710E0-3DE7-FA5A-FFAA-3E526AA0200E}"/>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CEF9EF52-EFDE-1F43-1802-50334593E2D5}"/>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ACD46485-1A69-AC1D-9FE0-A52B715383A3}"/>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7F517C76-B43B-3117-CB73-C585E4E6B231}"/>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89C95E06-5056-2BE1-ACBF-17B14EA5DBE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9819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5A97D-E4A9-BD77-BE92-1D3E6C787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B7418-4303-740D-07B3-D91C337273BD}"/>
              </a:ext>
            </a:extLst>
          </p:cNvPr>
          <p:cNvSpPr>
            <a:spLocks noGrp="1"/>
          </p:cNvSpPr>
          <p:nvPr>
            <p:ph type="title"/>
          </p:nvPr>
        </p:nvSpPr>
        <p:spPr/>
        <p:txBody>
          <a:bodyPr>
            <a:normAutofit/>
          </a:bodyPr>
          <a:lstStyle/>
          <a:p>
            <a:r>
              <a:rPr lang="en-US" sz="3600" dirty="0">
                <a:solidFill>
                  <a:schemeClr val="bg1"/>
                </a:solidFill>
              </a:rPr>
              <a:t>WHAT MAKES A MICRO IBM PC COMPATIBLE?</a:t>
            </a:r>
            <a:endParaRPr lang="en-GB" sz="3600" dirty="0"/>
          </a:p>
        </p:txBody>
      </p:sp>
      <p:pic>
        <p:nvPicPr>
          <p:cNvPr id="4" name="Picture 3" descr="A computer with a screen and keyboard&#10;&#10;Description automatically generated">
            <a:extLst>
              <a:ext uri="{FF2B5EF4-FFF2-40B4-BE49-F238E27FC236}">
                <a16:creationId xmlns:a16="http://schemas.microsoft.com/office/drawing/2014/main" id="{6AA79ED0-C9D2-D672-5586-654E5D9C79E7}"/>
              </a:ext>
            </a:extLst>
          </p:cNvPr>
          <p:cNvPicPr>
            <a:picLocks noChangeAspect="1"/>
          </p:cNvPicPr>
          <p:nvPr/>
        </p:nvPicPr>
        <p:blipFill>
          <a:blip r:embed="rId2"/>
          <a:stretch>
            <a:fillRect/>
          </a:stretch>
        </p:blipFill>
        <p:spPr>
          <a:xfrm>
            <a:off x="9344524" y="2739951"/>
            <a:ext cx="2847476" cy="2092895"/>
          </a:xfrm>
          <a:prstGeom prst="rect">
            <a:avLst/>
          </a:prstGeom>
        </p:spPr>
      </p:pic>
      <p:sp>
        <p:nvSpPr>
          <p:cNvPr id="3" name="Content Placeholder 2">
            <a:extLst>
              <a:ext uri="{FF2B5EF4-FFF2-40B4-BE49-F238E27FC236}">
                <a16:creationId xmlns:a16="http://schemas.microsoft.com/office/drawing/2014/main" id="{3320F88C-8FA7-31FB-898C-344E8B663A7B}"/>
              </a:ext>
            </a:extLst>
          </p:cNvPr>
          <p:cNvSpPr>
            <a:spLocks noGrp="1"/>
          </p:cNvSpPr>
          <p:nvPr>
            <p:ph idx="1"/>
          </p:nvPr>
        </p:nvSpPr>
        <p:spPr>
          <a:xfrm>
            <a:off x="520807" y="1897111"/>
            <a:ext cx="11029615" cy="4871275"/>
          </a:xfrm>
        </p:spPr>
        <p:txBody>
          <a:bodyPr anchor="t" anchorCtr="0">
            <a:normAutofit/>
          </a:bodyPr>
          <a:lstStyle/>
          <a:p>
            <a:r>
              <a:rPr lang="en-GB" sz="2400" dirty="0"/>
              <a:t>Uses Intel 8086 compatible instruction set (we are using 8088)</a:t>
            </a:r>
            <a:endParaRPr lang="en-GB" sz="2200" dirty="0"/>
          </a:p>
          <a:p>
            <a:r>
              <a:rPr lang="en-GB" sz="2400" dirty="0"/>
              <a:t>Provides a BIOS compatible with IBM PC Software Interrupts</a:t>
            </a:r>
          </a:p>
          <a:p>
            <a:r>
              <a:rPr lang="en-GB" sz="2400" dirty="0"/>
              <a:t>I/O Ports and Interrupts same as PC (or BIOS configured for differences)</a:t>
            </a:r>
          </a:p>
          <a:p>
            <a:r>
              <a:rPr lang="en-GB" sz="2400" dirty="0"/>
              <a:t>PC ISA 8-bit or 16-bit expansion bus (System Expansion Bus)</a:t>
            </a:r>
          </a:p>
          <a:p>
            <a:r>
              <a:rPr lang="en-GB" sz="2400" dirty="0"/>
              <a:t>Interrupt Controller (needed for Keyboard &amp;  Floppy Disk Controller)</a:t>
            </a:r>
          </a:p>
          <a:p>
            <a:r>
              <a:rPr lang="en-GB" sz="2400" dirty="0"/>
              <a:t>Timer, PPI Port B and Speaker (POST Beep codes)</a:t>
            </a:r>
          </a:p>
          <a:p>
            <a:r>
              <a:rPr lang="en-GB" sz="2400" dirty="0"/>
              <a:t>Direct Memory Access Controller DMA (required for Floppy Disk Controller)</a:t>
            </a:r>
          </a:p>
          <a:p>
            <a:pPr lvl="1"/>
            <a:r>
              <a:rPr lang="en-GB" sz="2200" dirty="0"/>
              <a:t>Tandy 1000, PC Jr did not include DMA, Floppy Disk access more complicated!</a:t>
            </a:r>
          </a:p>
          <a:p>
            <a:r>
              <a:rPr lang="en-GB" sz="2400" dirty="0"/>
              <a:t>PC Compatible Keyboard</a:t>
            </a:r>
          </a:p>
        </p:txBody>
      </p:sp>
    </p:spTree>
    <p:extLst>
      <p:ext uri="{BB962C8B-B14F-4D97-AF65-F5344CB8AC3E}">
        <p14:creationId xmlns:p14="http://schemas.microsoft.com/office/powerpoint/2010/main" val="858868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0046-14A9-D7FD-C740-C8F373A8B8B8}"/>
              </a:ext>
            </a:extLst>
          </p:cNvPr>
          <p:cNvSpPr>
            <a:spLocks noGrp="1"/>
          </p:cNvSpPr>
          <p:nvPr>
            <p:ph type="title"/>
          </p:nvPr>
        </p:nvSpPr>
        <p:spPr/>
        <p:txBody>
          <a:bodyPr/>
          <a:lstStyle/>
          <a:p>
            <a:r>
              <a:rPr lang="en-GB" dirty="0"/>
              <a:t>USE EARLY 1980s components WHERE POSSIBLE</a:t>
            </a:r>
          </a:p>
        </p:txBody>
      </p:sp>
      <p:sp>
        <p:nvSpPr>
          <p:cNvPr id="3" name="Content Placeholder 2">
            <a:extLst>
              <a:ext uri="{FF2B5EF4-FFF2-40B4-BE49-F238E27FC236}">
                <a16:creationId xmlns:a16="http://schemas.microsoft.com/office/drawing/2014/main" id="{6EF8B496-CB05-2949-BD3F-5C12ADF4273B}"/>
              </a:ext>
            </a:extLst>
          </p:cNvPr>
          <p:cNvSpPr>
            <a:spLocks noGrp="1"/>
          </p:cNvSpPr>
          <p:nvPr>
            <p:ph idx="1"/>
          </p:nvPr>
        </p:nvSpPr>
        <p:spPr>
          <a:xfrm>
            <a:off x="391886" y="2180496"/>
            <a:ext cx="11504645" cy="4259215"/>
          </a:xfrm>
        </p:spPr>
        <p:txBody>
          <a:bodyPr>
            <a:normAutofit/>
          </a:bodyPr>
          <a:lstStyle/>
          <a:p>
            <a:r>
              <a:rPr lang="en-GB" sz="2400" dirty="0"/>
              <a:t>The following exceptions for practicality, cost and/or availability</a:t>
            </a:r>
          </a:p>
          <a:p>
            <a:pPr lvl="1"/>
            <a:r>
              <a:rPr lang="en-GB" sz="2200" dirty="0"/>
              <a:t>Static RAM over legacy Dynamic RAM – reduces chip count for buffers, no refresh, no wait states (</a:t>
            </a:r>
            <a:r>
              <a:rPr lang="en-GB" sz="2200" dirty="0" err="1"/>
              <a:t>Grossblatt</a:t>
            </a:r>
            <a:r>
              <a:rPr lang="en-GB" sz="2200" dirty="0"/>
              <a:t> “a mistake”)</a:t>
            </a:r>
          </a:p>
          <a:p>
            <a:pPr lvl="1"/>
            <a:r>
              <a:rPr lang="en-GB" sz="2200" dirty="0"/>
              <a:t>Modern EEPROM over legacy EPROM – simplifies programming, no wait states or UV</a:t>
            </a:r>
          </a:p>
          <a:p>
            <a:pPr lvl="1"/>
            <a:r>
              <a:rPr lang="en-GB" sz="2200" dirty="0"/>
              <a:t>Programmable logic devices (PLD) to simplify logic and decoding (used in mid 80’s designs)</a:t>
            </a:r>
          </a:p>
          <a:p>
            <a:pPr lvl="1"/>
            <a:r>
              <a:rPr lang="en-GB" sz="2200" dirty="0"/>
              <a:t>3.5” Floppy Disk and PS/2 Keyboard &amp; Mouse (introduced 1987)</a:t>
            </a:r>
          </a:p>
          <a:p>
            <a:pPr lvl="1"/>
            <a:r>
              <a:rPr lang="en-GB" sz="2200" dirty="0"/>
              <a:t>2.5” SATA Hard Disk with SATA-IDE converter (Avoid legacy IDE disks &amp; 12V PSU)</a:t>
            </a:r>
          </a:p>
          <a:p>
            <a:pPr lvl="1"/>
            <a:r>
              <a:rPr lang="en-GB" sz="2200" dirty="0"/>
              <a:t>Video - VGA LCD Monitor at 640 x 400@70Hz vs Monochrome 720 x 350@50Hz</a:t>
            </a:r>
          </a:p>
          <a:p>
            <a:pPr lvl="1"/>
            <a:endParaRPr lang="en-GB" sz="2200" dirty="0"/>
          </a:p>
        </p:txBody>
      </p:sp>
    </p:spTree>
    <p:extLst>
      <p:ext uri="{BB962C8B-B14F-4D97-AF65-F5344CB8AC3E}">
        <p14:creationId xmlns:p14="http://schemas.microsoft.com/office/powerpoint/2010/main" val="9793193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451D0-7FBF-FA70-2F10-3020E0169A4A}"/>
              </a:ext>
            </a:extLst>
          </p:cNvPr>
          <p:cNvPicPr>
            <a:picLocks noChangeAspect="1"/>
          </p:cNvPicPr>
          <p:nvPr/>
        </p:nvPicPr>
        <p:blipFill>
          <a:blip r:embed="rId2"/>
          <a:stretch>
            <a:fillRect/>
          </a:stretch>
        </p:blipFill>
        <p:spPr>
          <a:xfrm>
            <a:off x="3028575" y="0"/>
            <a:ext cx="613485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85C6225-E2E6-1106-17A8-8406E8F5390C}"/>
                  </a:ext>
                </a:extLst>
              </p14:cNvPr>
              <p14:cNvContentPartPr/>
              <p14:nvPr/>
            </p14:nvContentPartPr>
            <p14:xfrm>
              <a:off x="7089582" y="1888114"/>
              <a:ext cx="117000" cy="812880"/>
            </p14:xfrm>
          </p:contentPart>
        </mc:Choice>
        <mc:Fallback xmlns="">
          <p:pic>
            <p:nvPicPr>
              <p:cNvPr id="5" name="Ink 4">
                <a:extLst>
                  <a:ext uri="{FF2B5EF4-FFF2-40B4-BE49-F238E27FC236}">
                    <a16:creationId xmlns:a16="http://schemas.microsoft.com/office/drawing/2014/main" id="{D85C6225-E2E6-1106-17A8-8406E8F5390C}"/>
                  </a:ext>
                </a:extLst>
              </p:cNvPr>
              <p:cNvPicPr/>
              <p:nvPr/>
            </p:nvPicPr>
            <p:blipFill>
              <a:blip r:embed="rId4"/>
              <a:stretch>
                <a:fillRect/>
              </a:stretch>
            </p:blipFill>
            <p:spPr>
              <a:xfrm>
                <a:off x="7053582" y="1816474"/>
                <a:ext cx="18864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0EBE5DE-5B7B-B7B1-7960-C5AC7ABC499A}"/>
                  </a:ext>
                </a:extLst>
              </p14:cNvPr>
              <p14:cNvContentPartPr/>
              <p14:nvPr/>
            </p14:nvContentPartPr>
            <p14:xfrm>
              <a:off x="4906182" y="2085754"/>
              <a:ext cx="103680" cy="837720"/>
            </p14:xfrm>
          </p:contentPart>
        </mc:Choice>
        <mc:Fallback xmlns="">
          <p:pic>
            <p:nvPicPr>
              <p:cNvPr id="6" name="Ink 5">
                <a:extLst>
                  <a:ext uri="{FF2B5EF4-FFF2-40B4-BE49-F238E27FC236}">
                    <a16:creationId xmlns:a16="http://schemas.microsoft.com/office/drawing/2014/main" id="{10EBE5DE-5B7B-B7B1-7960-C5AC7ABC499A}"/>
                  </a:ext>
                </a:extLst>
              </p:cNvPr>
              <p:cNvPicPr/>
              <p:nvPr/>
            </p:nvPicPr>
            <p:blipFill>
              <a:blip r:embed="rId6"/>
              <a:stretch>
                <a:fillRect/>
              </a:stretch>
            </p:blipFill>
            <p:spPr>
              <a:xfrm>
                <a:off x="4870182" y="2013754"/>
                <a:ext cx="175320" cy="98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B7217CFF-B1E4-9042-868E-5A58D3ED9A95}"/>
                  </a:ext>
                </a:extLst>
              </p14:cNvPr>
              <p14:cNvContentPartPr/>
              <p14:nvPr/>
            </p14:nvContentPartPr>
            <p14:xfrm>
              <a:off x="5192742" y="2619994"/>
              <a:ext cx="347400" cy="360"/>
            </p14:xfrm>
          </p:contentPart>
        </mc:Choice>
        <mc:Fallback xmlns="">
          <p:pic>
            <p:nvPicPr>
              <p:cNvPr id="7" name="Ink 6">
                <a:extLst>
                  <a:ext uri="{FF2B5EF4-FFF2-40B4-BE49-F238E27FC236}">
                    <a16:creationId xmlns:a16="http://schemas.microsoft.com/office/drawing/2014/main" id="{B7217CFF-B1E4-9042-868E-5A58D3ED9A95}"/>
                  </a:ext>
                </a:extLst>
              </p:cNvPr>
              <p:cNvPicPr/>
              <p:nvPr/>
            </p:nvPicPr>
            <p:blipFill>
              <a:blip r:embed="rId8"/>
              <a:stretch>
                <a:fillRect/>
              </a:stretch>
            </p:blipFill>
            <p:spPr>
              <a:xfrm>
                <a:off x="5157102" y="2548354"/>
                <a:ext cx="419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6CB6A39-4545-F3CC-22F5-1E7B46BEE76A}"/>
                  </a:ext>
                </a:extLst>
              </p14:cNvPr>
              <p14:cNvContentPartPr/>
              <p14:nvPr/>
            </p14:nvContentPartPr>
            <p14:xfrm>
              <a:off x="5192742" y="2702074"/>
              <a:ext cx="279360" cy="7560"/>
            </p14:xfrm>
          </p:contentPart>
        </mc:Choice>
        <mc:Fallback xmlns="">
          <p:pic>
            <p:nvPicPr>
              <p:cNvPr id="8" name="Ink 7">
                <a:extLst>
                  <a:ext uri="{FF2B5EF4-FFF2-40B4-BE49-F238E27FC236}">
                    <a16:creationId xmlns:a16="http://schemas.microsoft.com/office/drawing/2014/main" id="{16CB6A39-4545-F3CC-22F5-1E7B46BEE76A}"/>
                  </a:ext>
                </a:extLst>
              </p:cNvPr>
              <p:cNvPicPr/>
              <p:nvPr/>
            </p:nvPicPr>
            <p:blipFill>
              <a:blip r:embed="rId10"/>
              <a:stretch>
                <a:fillRect/>
              </a:stretch>
            </p:blipFill>
            <p:spPr>
              <a:xfrm>
                <a:off x="5157102" y="2630434"/>
                <a:ext cx="3510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2CDF76A9-75CC-9E68-CD0D-9F3230B0E090}"/>
                  </a:ext>
                </a:extLst>
              </p14:cNvPr>
              <p14:cNvContentPartPr/>
              <p14:nvPr/>
            </p14:nvContentPartPr>
            <p14:xfrm>
              <a:off x="4946502" y="2736274"/>
              <a:ext cx="7920" cy="136080"/>
            </p14:xfrm>
          </p:contentPart>
        </mc:Choice>
        <mc:Fallback xmlns="">
          <p:pic>
            <p:nvPicPr>
              <p:cNvPr id="9" name="Ink 8">
                <a:extLst>
                  <a:ext uri="{FF2B5EF4-FFF2-40B4-BE49-F238E27FC236}">
                    <a16:creationId xmlns:a16="http://schemas.microsoft.com/office/drawing/2014/main" id="{2CDF76A9-75CC-9E68-CD0D-9F3230B0E090}"/>
                  </a:ext>
                </a:extLst>
              </p:cNvPr>
              <p:cNvPicPr/>
              <p:nvPr/>
            </p:nvPicPr>
            <p:blipFill>
              <a:blip r:embed="rId12"/>
              <a:stretch>
                <a:fillRect/>
              </a:stretch>
            </p:blipFill>
            <p:spPr>
              <a:xfrm>
                <a:off x="4910862" y="2664274"/>
                <a:ext cx="795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A4BC254D-DE27-EDB4-FDF2-A854B50ADB2D}"/>
                  </a:ext>
                </a:extLst>
              </p14:cNvPr>
              <p14:cNvContentPartPr/>
              <p14:nvPr/>
            </p14:nvContentPartPr>
            <p14:xfrm>
              <a:off x="6612222" y="2203834"/>
              <a:ext cx="279720" cy="360"/>
            </p14:xfrm>
          </p:contentPart>
        </mc:Choice>
        <mc:Fallback xmlns="">
          <p:pic>
            <p:nvPicPr>
              <p:cNvPr id="10" name="Ink 9">
                <a:extLst>
                  <a:ext uri="{FF2B5EF4-FFF2-40B4-BE49-F238E27FC236}">
                    <a16:creationId xmlns:a16="http://schemas.microsoft.com/office/drawing/2014/main" id="{A4BC254D-DE27-EDB4-FDF2-A854B50ADB2D}"/>
                  </a:ext>
                </a:extLst>
              </p:cNvPr>
              <p:cNvPicPr/>
              <p:nvPr/>
            </p:nvPicPr>
            <p:blipFill>
              <a:blip r:embed="rId14"/>
              <a:stretch>
                <a:fillRect/>
              </a:stretch>
            </p:blipFill>
            <p:spPr>
              <a:xfrm>
                <a:off x="6576222" y="2131834"/>
                <a:ext cx="351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523EE932-4A1C-88D0-56EF-879D87B8347E}"/>
                  </a:ext>
                </a:extLst>
              </p14:cNvPr>
              <p14:cNvContentPartPr/>
              <p14:nvPr/>
            </p14:nvContentPartPr>
            <p14:xfrm>
              <a:off x="6619062" y="2105554"/>
              <a:ext cx="289080" cy="31320"/>
            </p14:xfrm>
          </p:contentPart>
        </mc:Choice>
        <mc:Fallback xmlns="">
          <p:pic>
            <p:nvPicPr>
              <p:cNvPr id="11" name="Ink 10">
                <a:extLst>
                  <a:ext uri="{FF2B5EF4-FFF2-40B4-BE49-F238E27FC236}">
                    <a16:creationId xmlns:a16="http://schemas.microsoft.com/office/drawing/2014/main" id="{523EE932-4A1C-88D0-56EF-879D87B8347E}"/>
                  </a:ext>
                </a:extLst>
              </p:cNvPr>
              <p:cNvPicPr/>
              <p:nvPr/>
            </p:nvPicPr>
            <p:blipFill>
              <a:blip r:embed="rId16"/>
              <a:stretch>
                <a:fillRect/>
              </a:stretch>
            </p:blipFill>
            <p:spPr>
              <a:xfrm>
                <a:off x="6583062" y="2033914"/>
                <a:ext cx="360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8FB9B9C9-A1D9-1AAF-FA00-6E4572B0419E}"/>
                  </a:ext>
                </a:extLst>
              </p14:cNvPr>
              <p14:cNvContentPartPr/>
              <p14:nvPr/>
            </p14:nvContentPartPr>
            <p14:xfrm>
              <a:off x="5213262" y="1159834"/>
              <a:ext cx="463680" cy="360"/>
            </p14:xfrm>
          </p:contentPart>
        </mc:Choice>
        <mc:Fallback xmlns="">
          <p:pic>
            <p:nvPicPr>
              <p:cNvPr id="12" name="Ink 11">
                <a:extLst>
                  <a:ext uri="{FF2B5EF4-FFF2-40B4-BE49-F238E27FC236}">
                    <a16:creationId xmlns:a16="http://schemas.microsoft.com/office/drawing/2014/main" id="{8FB9B9C9-A1D9-1AAF-FA00-6E4572B0419E}"/>
                  </a:ext>
                </a:extLst>
              </p:cNvPr>
              <p:cNvPicPr/>
              <p:nvPr/>
            </p:nvPicPr>
            <p:blipFill>
              <a:blip r:embed="rId18"/>
              <a:stretch>
                <a:fillRect/>
              </a:stretch>
            </p:blipFill>
            <p:spPr>
              <a:xfrm>
                <a:off x="5177622" y="1087834"/>
                <a:ext cx="535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437ABD5-59C6-43D7-C9BE-97AC3FA98F79}"/>
                  </a:ext>
                </a:extLst>
              </p14:cNvPr>
              <p14:cNvContentPartPr/>
              <p14:nvPr/>
            </p14:nvContentPartPr>
            <p14:xfrm>
              <a:off x="5206422" y="1541794"/>
              <a:ext cx="491400" cy="7200"/>
            </p14:xfrm>
          </p:contentPart>
        </mc:Choice>
        <mc:Fallback xmlns="">
          <p:pic>
            <p:nvPicPr>
              <p:cNvPr id="13" name="Ink 12">
                <a:extLst>
                  <a:ext uri="{FF2B5EF4-FFF2-40B4-BE49-F238E27FC236}">
                    <a16:creationId xmlns:a16="http://schemas.microsoft.com/office/drawing/2014/main" id="{6437ABD5-59C6-43D7-C9BE-97AC3FA98F79}"/>
                  </a:ext>
                </a:extLst>
              </p:cNvPr>
              <p:cNvPicPr/>
              <p:nvPr/>
            </p:nvPicPr>
            <p:blipFill>
              <a:blip r:embed="rId20"/>
              <a:stretch>
                <a:fillRect/>
              </a:stretch>
            </p:blipFill>
            <p:spPr>
              <a:xfrm>
                <a:off x="5170422" y="1469794"/>
                <a:ext cx="563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168A6571-D5E8-7B8B-C397-3061C5C5D05F}"/>
                  </a:ext>
                </a:extLst>
              </p14:cNvPr>
              <p14:cNvContentPartPr/>
              <p14:nvPr/>
            </p14:nvContentPartPr>
            <p14:xfrm>
              <a:off x="4169262" y="1835554"/>
              <a:ext cx="421200" cy="360"/>
            </p14:xfrm>
          </p:contentPart>
        </mc:Choice>
        <mc:Fallback xmlns="">
          <p:pic>
            <p:nvPicPr>
              <p:cNvPr id="14" name="Ink 13">
                <a:extLst>
                  <a:ext uri="{FF2B5EF4-FFF2-40B4-BE49-F238E27FC236}">
                    <a16:creationId xmlns:a16="http://schemas.microsoft.com/office/drawing/2014/main" id="{168A6571-D5E8-7B8B-C397-3061C5C5D05F}"/>
                  </a:ext>
                </a:extLst>
              </p:cNvPr>
              <p:cNvPicPr/>
              <p:nvPr/>
            </p:nvPicPr>
            <p:blipFill>
              <a:blip r:embed="rId22"/>
              <a:stretch>
                <a:fillRect/>
              </a:stretch>
            </p:blipFill>
            <p:spPr>
              <a:xfrm>
                <a:off x="4133622" y="1763554"/>
                <a:ext cx="492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4C186BEE-8992-4D00-4465-E6DC8326EE32}"/>
                  </a:ext>
                </a:extLst>
              </p14:cNvPr>
              <p14:cNvContentPartPr/>
              <p14:nvPr/>
            </p14:nvContentPartPr>
            <p14:xfrm>
              <a:off x="4169262" y="1930594"/>
              <a:ext cx="395280" cy="7560"/>
            </p14:xfrm>
          </p:contentPart>
        </mc:Choice>
        <mc:Fallback xmlns="">
          <p:pic>
            <p:nvPicPr>
              <p:cNvPr id="15" name="Ink 14">
                <a:extLst>
                  <a:ext uri="{FF2B5EF4-FFF2-40B4-BE49-F238E27FC236}">
                    <a16:creationId xmlns:a16="http://schemas.microsoft.com/office/drawing/2014/main" id="{4C186BEE-8992-4D00-4465-E6DC8326EE32}"/>
                  </a:ext>
                </a:extLst>
              </p:cNvPr>
              <p:cNvPicPr/>
              <p:nvPr/>
            </p:nvPicPr>
            <p:blipFill>
              <a:blip r:embed="rId24"/>
              <a:stretch>
                <a:fillRect/>
              </a:stretch>
            </p:blipFill>
            <p:spPr>
              <a:xfrm>
                <a:off x="4133622" y="1858954"/>
                <a:ext cx="466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86B5BB4A-3AA2-DE37-82D0-F7C9B0556CB1}"/>
                  </a:ext>
                </a:extLst>
              </p14:cNvPr>
              <p14:cNvContentPartPr/>
              <p14:nvPr/>
            </p14:nvContentPartPr>
            <p14:xfrm>
              <a:off x="3595782" y="913954"/>
              <a:ext cx="327240" cy="14400"/>
            </p14:xfrm>
          </p:contentPart>
        </mc:Choice>
        <mc:Fallback xmlns="">
          <p:pic>
            <p:nvPicPr>
              <p:cNvPr id="16" name="Ink 15">
                <a:extLst>
                  <a:ext uri="{FF2B5EF4-FFF2-40B4-BE49-F238E27FC236}">
                    <a16:creationId xmlns:a16="http://schemas.microsoft.com/office/drawing/2014/main" id="{86B5BB4A-3AA2-DE37-82D0-F7C9B0556CB1}"/>
                  </a:ext>
                </a:extLst>
              </p:cNvPr>
              <p:cNvPicPr/>
              <p:nvPr/>
            </p:nvPicPr>
            <p:blipFill>
              <a:blip r:embed="rId26"/>
              <a:stretch>
                <a:fillRect/>
              </a:stretch>
            </p:blipFill>
            <p:spPr>
              <a:xfrm>
                <a:off x="3560142" y="842314"/>
                <a:ext cx="398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95B116BC-0DCA-3B2F-41CE-DCFEB6380F34}"/>
                  </a:ext>
                </a:extLst>
              </p14:cNvPr>
              <p14:cNvContentPartPr/>
              <p14:nvPr/>
            </p14:nvContentPartPr>
            <p14:xfrm>
              <a:off x="3589302" y="886954"/>
              <a:ext cx="333720" cy="360"/>
            </p14:xfrm>
          </p:contentPart>
        </mc:Choice>
        <mc:Fallback xmlns="">
          <p:pic>
            <p:nvPicPr>
              <p:cNvPr id="17" name="Ink 16">
                <a:extLst>
                  <a:ext uri="{FF2B5EF4-FFF2-40B4-BE49-F238E27FC236}">
                    <a16:creationId xmlns:a16="http://schemas.microsoft.com/office/drawing/2014/main" id="{95B116BC-0DCA-3B2F-41CE-DCFEB6380F34}"/>
                  </a:ext>
                </a:extLst>
              </p:cNvPr>
              <p:cNvPicPr/>
              <p:nvPr/>
            </p:nvPicPr>
            <p:blipFill>
              <a:blip r:embed="rId28"/>
              <a:stretch>
                <a:fillRect/>
              </a:stretch>
            </p:blipFill>
            <p:spPr>
              <a:xfrm>
                <a:off x="3553302" y="814954"/>
                <a:ext cx="405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AA60F86E-C84D-011B-4C2D-9A29B6C94755}"/>
                  </a:ext>
                </a:extLst>
              </p14:cNvPr>
              <p14:cNvContentPartPr/>
              <p14:nvPr/>
            </p14:nvContentPartPr>
            <p14:xfrm>
              <a:off x="4182942" y="893794"/>
              <a:ext cx="395280" cy="360"/>
            </p14:xfrm>
          </p:contentPart>
        </mc:Choice>
        <mc:Fallback xmlns="">
          <p:pic>
            <p:nvPicPr>
              <p:cNvPr id="18" name="Ink 17">
                <a:extLst>
                  <a:ext uri="{FF2B5EF4-FFF2-40B4-BE49-F238E27FC236}">
                    <a16:creationId xmlns:a16="http://schemas.microsoft.com/office/drawing/2014/main" id="{AA60F86E-C84D-011B-4C2D-9A29B6C94755}"/>
                  </a:ext>
                </a:extLst>
              </p:cNvPr>
              <p:cNvPicPr/>
              <p:nvPr/>
            </p:nvPicPr>
            <p:blipFill>
              <a:blip r:embed="rId30"/>
              <a:stretch>
                <a:fillRect/>
              </a:stretch>
            </p:blipFill>
            <p:spPr>
              <a:xfrm>
                <a:off x="4146942" y="821794"/>
                <a:ext cx="466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EBC189B2-3AE2-57B3-7554-A482C3342C14}"/>
                  </a:ext>
                </a:extLst>
              </p14:cNvPr>
              <p14:cNvContentPartPr/>
              <p14:nvPr/>
            </p14:nvContentPartPr>
            <p14:xfrm>
              <a:off x="4189782" y="1166674"/>
              <a:ext cx="388800" cy="360"/>
            </p14:xfrm>
          </p:contentPart>
        </mc:Choice>
        <mc:Fallback xmlns="">
          <p:pic>
            <p:nvPicPr>
              <p:cNvPr id="19" name="Ink 18">
                <a:extLst>
                  <a:ext uri="{FF2B5EF4-FFF2-40B4-BE49-F238E27FC236}">
                    <a16:creationId xmlns:a16="http://schemas.microsoft.com/office/drawing/2014/main" id="{EBC189B2-3AE2-57B3-7554-A482C3342C14}"/>
                  </a:ext>
                </a:extLst>
              </p:cNvPr>
              <p:cNvPicPr/>
              <p:nvPr/>
            </p:nvPicPr>
            <p:blipFill>
              <a:blip r:embed="rId32"/>
              <a:stretch>
                <a:fillRect/>
              </a:stretch>
            </p:blipFill>
            <p:spPr>
              <a:xfrm>
                <a:off x="4153782" y="1095034"/>
                <a:ext cx="460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8E58AF73-F1EE-F0DD-407D-C203733E5578}"/>
                  </a:ext>
                </a:extLst>
              </p14:cNvPr>
              <p14:cNvContentPartPr/>
              <p14:nvPr/>
            </p14:nvContentPartPr>
            <p14:xfrm>
              <a:off x="4182942" y="1248034"/>
              <a:ext cx="367920" cy="15120"/>
            </p14:xfrm>
          </p:contentPart>
        </mc:Choice>
        <mc:Fallback xmlns="">
          <p:pic>
            <p:nvPicPr>
              <p:cNvPr id="20" name="Ink 19">
                <a:extLst>
                  <a:ext uri="{FF2B5EF4-FFF2-40B4-BE49-F238E27FC236}">
                    <a16:creationId xmlns:a16="http://schemas.microsoft.com/office/drawing/2014/main" id="{8E58AF73-F1EE-F0DD-407D-C203733E5578}"/>
                  </a:ext>
                </a:extLst>
              </p:cNvPr>
              <p:cNvPicPr/>
              <p:nvPr/>
            </p:nvPicPr>
            <p:blipFill>
              <a:blip r:embed="rId34"/>
              <a:stretch>
                <a:fillRect/>
              </a:stretch>
            </p:blipFill>
            <p:spPr>
              <a:xfrm>
                <a:off x="4146942" y="1176394"/>
                <a:ext cx="439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11C77F33-D84D-4964-8936-A721E36907F8}"/>
                  </a:ext>
                </a:extLst>
              </p14:cNvPr>
              <p14:cNvContentPartPr/>
              <p14:nvPr/>
            </p14:nvContentPartPr>
            <p14:xfrm>
              <a:off x="4230822" y="1507954"/>
              <a:ext cx="320400" cy="360"/>
            </p14:xfrm>
          </p:contentPart>
        </mc:Choice>
        <mc:Fallback xmlns="">
          <p:pic>
            <p:nvPicPr>
              <p:cNvPr id="21" name="Ink 20">
                <a:extLst>
                  <a:ext uri="{FF2B5EF4-FFF2-40B4-BE49-F238E27FC236}">
                    <a16:creationId xmlns:a16="http://schemas.microsoft.com/office/drawing/2014/main" id="{11C77F33-D84D-4964-8936-A721E36907F8}"/>
                  </a:ext>
                </a:extLst>
              </p:cNvPr>
              <p:cNvPicPr/>
              <p:nvPr/>
            </p:nvPicPr>
            <p:blipFill>
              <a:blip r:embed="rId36"/>
              <a:stretch>
                <a:fillRect/>
              </a:stretch>
            </p:blipFill>
            <p:spPr>
              <a:xfrm>
                <a:off x="4194822" y="1436314"/>
                <a:ext cx="392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A4336E3B-01A7-6B48-2E91-8598425CACAF}"/>
                  </a:ext>
                </a:extLst>
              </p14:cNvPr>
              <p14:cNvContentPartPr/>
              <p14:nvPr/>
            </p14:nvContentPartPr>
            <p14:xfrm>
              <a:off x="4217142" y="1596874"/>
              <a:ext cx="395280" cy="360"/>
            </p14:xfrm>
          </p:contentPart>
        </mc:Choice>
        <mc:Fallback xmlns="">
          <p:pic>
            <p:nvPicPr>
              <p:cNvPr id="22" name="Ink 21">
                <a:extLst>
                  <a:ext uri="{FF2B5EF4-FFF2-40B4-BE49-F238E27FC236}">
                    <a16:creationId xmlns:a16="http://schemas.microsoft.com/office/drawing/2014/main" id="{A4336E3B-01A7-6B48-2E91-8598425CACAF}"/>
                  </a:ext>
                </a:extLst>
              </p:cNvPr>
              <p:cNvPicPr/>
              <p:nvPr/>
            </p:nvPicPr>
            <p:blipFill>
              <a:blip r:embed="rId30"/>
              <a:stretch>
                <a:fillRect/>
              </a:stretch>
            </p:blipFill>
            <p:spPr>
              <a:xfrm>
                <a:off x="4181142" y="1524874"/>
                <a:ext cx="466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1E5C1D9-43D5-18B7-164E-89E4568C9F31}"/>
                  </a:ext>
                </a:extLst>
              </p14:cNvPr>
              <p14:cNvContentPartPr/>
              <p14:nvPr/>
            </p14:nvContentPartPr>
            <p14:xfrm>
              <a:off x="3595782" y="1869754"/>
              <a:ext cx="354600" cy="360"/>
            </p14:xfrm>
          </p:contentPart>
        </mc:Choice>
        <mc:Fallback xmlns="">
          <p:pic>
            <p:nvPicPr>
              <p:cNvPr id="23" name="Ink 22">
                <a:extLst>
                  <a:ext uri="{FF2B5EF4-FFF2-40B4-BE49-F238E27FC236}">
                    <a16:creationId xmlns:a16="http://schemas.microsoft.com/office/drawing/2014/main" id="{11E5C1D9-43D5-18B7-164E-89E4568C9F31}"/>
                  </a:ext>
                </a:extLst>
              </p:cNvPr>
              <p:cNvPicPr/>
              <p:nvPr/>
            </p:nvPicPr>
            <p:blipFill>
              <a:blip r:embed="rId39"/>
              <a:stretch>
                <a:fillRect/>
              </a:stretch>
            </p:blipFill>
            <p:spPr>
              <a:xfrm>
                <a:off x="3560142" y="1797754"/>
                <a:ext cx="426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0B3841CD-A19C-04B6-029F-5AAC10F70925}"/>
                  </a:ext>
                </a:extLst>
              </p14:cNvPr>
              <p14:cNvContentPartPr/>
              <p14:nvPr/>
            </p14:nvContentPartPr>
            <p14:xfrm>
              <a:off x="3514062" y="1485274"/>
              <a:ext cx="479880" cy="147960"/>
            </p14:xfrm>
          </p:contentPart>
        </mc:Choice>
        <mc:Fallback xmlns="">
          <p:pic>
            <p:nvPicPr>
              <p:cNvPr id="24" name="Ink 23">
                <a:extLst>
                  <a:ext uri="{FF2B5EF4-FFF2-40B4-BE49-F238E27FC236}">
                    <a16:creationId xmlns:a16="http://schemas.microsoft.com/office/drawing/2014/main" id="{0B3841CD-A19C-04B6-029F-5AAC10F70925}"/>
                  </a:ext>
                </a:extLst>
              </p:cNvPr>
              <p:cNvPicPr/>
              <p:nvPr/>
            </p:nvPicPr>
            <p:blipFill>
              <a:blip r:embed="rId41"/>
              <a:stretch>
                <a:fillRect/>
              </a:stretch>
            </p:blipFill>
            <p:spPr>
              <a:xfrm>
                <a:off x="3478422" y="1413634"/>
                <a:ext cx="551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564F10DE-9E9E-EA09-CAB0-19F2BA133678}"/>
                  </a:ext>
                </a:extLst>
              </p14:cNvPr>
              <p14:cNvContentPartPr/>
              <p14:nvPr/>
            </p14:nvContentPartPr>
            <p14:xfrm>
              <a:off x="3507222" y="1146154"/>
              <a:ext cx="460080" cy="138600"/>
            </p14:xfrm>
          </p:contentPart>
        </mc:Choice>
        <mc:Fallback xmlns="">
          <p:pic>
            <p:nvPicPr>
              <p:cNvPr id="25" name="Ink 24">
                <a:extLst>
                  <a:ext uri="{FF2B5EF4-FFF2-40B4-BE49-F238E27FC236}">
                    <a16:creationId xmlns:a16="http://schemas.microsoft.com/office/drawing/2014/main" id="{564F10DE-9E9E-EA09-CAB0-19F2BA133678}"/>
                  </a:ext>
                </a:extLst>
              </p:cNvPr>
              <p:cNvPicPr/>
              <p:nvPr/>
            </p:nvPicPr>
            <p:blipFill>
              <a:blip r:embed="rId43"/>
              <a:stretch>
                <a:fillRect/>
              </a:stretch>
            </p:blipFill>
            <p:spPr>
              <a:xfrm>
                <a:off x="3471222" y="1074154"/>
                <a:ext cx="531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AC7FFB71-6B7A-6B70-60FB-1D4E345D81EF}"/>
                  </a:ext>
                </a:extLst>
              </p14:cNvPr>
              <p14:cNvContentPartPr/>
              <p14:nvPr/>
            </p14:nvContentPartPr>
            <p14:xfrm>
              <a:off x="3493542" y="2154874"/>
              <a:ext cx="489240" cy="186480"/>
            </p14:xfrm>
          </p:contentPart>
        </mc:Choice>
        <mc:Fallback xmlns="">
          <p:pic>
            <p:nvPicPr>
              <p:cNvPr id="26" name="Ink 25">
                <a:extLst>
                  <a:ext uri="{FF2B5EF4-FFF2-40B4-BE49-F238E27FC236}">
                    <a16:creationId xmlns:a16="http://schemas.microsoft.com/office/drawing/2014/main" id="{AC7FFB71-6B7A-6B70-60FB-1D4E345D81EF}"/>
                  </a:ext>
                </a:extLst>
              </p:cNvPr>
              <p:cNvPicPr/>
              <p:nvPr/>
            </p:nvPicPr>
            <p:blipFill>
              <a:blip r:embed="rId45"/>
              <a:stretch>
                <a:fillRect/>
              </a:stretch>
            </p:blipFill>
            <p:spPr>
              <a:xfrm>
                <a:off x="3457542" y="2083234"/>
                <a:ext cx="5608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4D32F97F-4166-D379-E765-5661DE77D7E6}"/>
                  </a:ext>
                </a:extLst>
              </p14:cNvPr>
              <p14:cNvContentPartPr/>
              <p14:nvPr/>
            </p14:nvContentPartPr>
            <p14:xfrm>
              <a:off x="5076822" y="5095714"/>
              <a:ext cx="852480" cy="36000"/>
            </p14:xfrm>
          </p:contentPart>
        </mc:Choice>
        <mc:Fallback xmlns="">
          <p:pic>
            <p:nvPicPr>
              <p:cNvPr id="27" name="Ink 26">
                <a:extLst>
                  <a:ext uri="{FF2B5EF4-FFF2-40B4-BE49-F238E27FC236}">
                    <a16:creationId xmlns:a16="http://schemas.microsoft.com/office/drawing/2014/main" id="{4D32F97F-4166-D379-E765-5661DE77D7E6}"/>
                  </a:ext>
                </a:extLst>
              </p:cNvPr>
              <p:cNvPicPr/>
              <p:nvPr/>
            </p:nvPicPr>
            <p:blipFill>
              <a:blip r:embed="rId47"/>
              <a:stretch>
                <a:fillRect/>
              </a:stretch>
            </p:blipFill>
            <p:spPr>
              <a:xfrm>
                <a:off x="5041182" y="5024074"/>
                <a:ext cx="92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176601A5-FA2A-966D-6AFE-CAA6E733D958}"/>
                  </a:ext>
                </a:extLst>
              </p14:cNvPr>
              <p14:cNvContentPartPr/>
              <p14:nvPr/>
            </p14:nvContentPartPr>
            <p14:xfrm>
              <a:off x="3555102" y="5082754"/>
              <a:ext cx="598320" cy="21600"/>
            </p14:xfrm>
          </p:contentPart>
        </mc:Choice>
        <mc:Fallback xmlns="">
          <p:pic>
            <p:nvPicPr>
              <p:cNvPr id="28" name="Ink 27">
                <a:extLst>
                  <a:ext uri="{FF2B5EF4-FFF2-40B4-BE49-F238E27FC236}">
                    <a16:creationId xmlns:a16="http://schemas.microsoft.com/office/drawing/2014/main" id="{176601A5-FA2A-966D-6AFE-CAA6E733D958}"/>
                  </a:ext>
                </a:extLst>
              </p:cNvPr>
              <p:cNvPicPr/>
              <p:nvPr/>
            </p:nvPicPr>
            <p:blipFill>
              <a:blip r:embed="rId49"/>
              <a:stretch>
                <a:fillRect/>
              </a:stretch>
            </p:blipFill>
            <p:spPr>
              <a:xfrm>
                <a:off x="3519462" y="5011114"/>
                <a:ext cx="669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022E5DE2-E1A3-D687-B217-BD07C5D0194A}"/>
                  </a:ext>
                </a:extLst>
              </p14:cNvPr>
              <p14:cNvContentPartPr/>
              <p14:nvPr/>
            </p14:nvContentPartPr>
            <p14:xfrm>
              <a:off x="3534582" y="4939834"/>
              <a:ext cx="804960" cy="14400"/>
            </p14:xfrm>
          </p:contentPart>
        </mc:Choice>
        <mc:Fallback xmlns="">
          <p:pic>
            <p:nvPicPr>
              <p:cNvPr id="29" name="Ink 28">
                <a:extLst>
                  <a:ext uri="{FF2B5EF4-FFF2-40B4-BE49-F238E27FC236}">
                    <a16:creationId xmlns:a16="http://schemas.microsoft.com/office/drawing/2014/main" id="{022E5DE2-E1A3-D687-B217-BD07C5D0194A}"/>
                  </a:ext>
                </a:extLst>
              </p:cNvPr>
              <p:cNvPicPr/>
              <p:nvPr/>
            </p:nvPicPr>
            <p:blipFill>
              <a:blip r:embed="rId51"/>
              <a:stretch>
                <a:fillRect/>
              </a:stretch>
            </p:blipFill>
            <p:spPr>
              <a:xfrm>
                <a:off x="3498582" y="4868194"/>
                <a:ext cx="876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89A0E8B3-0003-3D91-ACB3-2A8B46844842}"/>
                  </a:ext>
                </a:extLst>
              </p14:cNvPr>
              <p14:cNvContentPartPr/>
              <p14:nvPr/>
            </p14:nvContentPartPr>
            <p14:xfrm>
              <a:off x="4298862" y="5029114"/>
              <a:ext cx="360" cy="360"/>
            </p14:xfrm>
          </p:contentPart>
        </mc:Choice>
        <mc:Fallback xmlns="">
          <p:pic>
            <p:nvPicPr>
              <p:cNvPr id="30" name="Ink 29">
                <a:extLst>
                  <a:ext uri="{FF2B5EF4-FFF2-40B4-BE49-F238E27FC236}">
                    <a16:creationId xmlns:a16="http://schemas.microsoft.com/office/drawing/2014/main" id="{89A0E8B3-0003-3D91-ACB3-2A8B46844842}"/>
                  </a:ext>
                </a:extLst>
              </p:cNvPr>
              <p:cNvPicPr/>
              <p:nvPr/>
            </p:nvPicPr>
            <p:blipFill>
              <a:blip r:embed="rId53"/>
              <a:stretch>
                <a:fillRect/>
              </a:stretch>
            </p:blipFill>
            <p:spPr>
              <a:xfrm>
                <a:off x="4263222" y="495711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D7F24744-35BE-3B25-8DF7-8204891F09A8}"/>
                  </a:ext>
                </a:extLst>
              </p14:cNvPr>
              <p14:cNvContentPartPr/>
              <p14:nvPr/>
            </p14:nvContentPartPr>
            <p14:xfrm>
              <a:off x="4237302" y="5035954"/>
              <a:ext cx="360" cy="360"/>
            </p14:xfrm>
          </p:contentPart>
        </mc:Choice>
        <mc:Fallback xmlns="">
          <p:pic>
            <p:nvPicPr>
              <p:cNvPr id="31" name="Ink 30">
                <a:extLst>
                  <a:ext uri="{FF2B5EF4-FFF2-40B4-BE49-F238E27FC236}">
                    <a16:creationId xmlns:a16="http://schemas.microsoft.com/office/drawing/2014/main" id="{D7F24744-35BE-3B25-8DF7-8204891F09A8}"/>
                  </a:ext>
                </a:extLst>
              </p:cNvPr>
              <p:cNvPicPr/>
              <p:nvPr/>
            </p:nvPicPr>
            <p:blipFill>
              <a:blip r:embed="rId53"/>
              <a:stretch>
                <a:fillRect/>
              </a:stretch>
            </p:blipFill>
            <p:spPr>
              <a:xfrm>
                <a:off x="4201662" y="496395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459A44AB-4053-8409-77A5-39774A32F3B8}"/>
                  </a:ext>
                </a:extLst>
              </p14:cNvPr>
              <p14:cNvContentPartPr/>
              <p14:nvPr/>
            </p14:nvContentPartPr>
            <p14:xfrm>
              <a:off x="5056302" y="4932634"/>
              <a:ext cx="862200" cy="42480"/>
            </p14:xfrm>
          </p:contentPart>
        </mc:Choice>
        <mc:Fallback xmlns="">
          <p:pic>
            <p:nvPicPr>
              <p:cNvPr id="32" name="Ink 31">
                <a:extLst>
                  <a:ext uri="{FF2B5EF4-FFF2-40B4-BE49-F238E27FC236}">
                    <a16:creationId xmlns:a16="http://schemas.microsoft.com/office/drawing/2014/main" id="{459A44AB-4053-8409-77A5-39774A32F3B8}"/>
                  </a:ext>
                </a:extLst>
              </p:cNvPr>
              <p:cNvPicPr/>
              <p:nvPr/>
            </p:nvPicPr>
            <p:blipFill>
              <a:blip r:embed="rId56"/>
              <a:stretch>
                <a:fillRect/>
              </a:stretch>
            </p:blipFill>
            <p:spPr>
              <a:xfrm>
                <a:off x="5020302" y="4860634"/>
                <a:ext cx="9338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A408E7B0-C080-AC4D-E484-6EF612CFD0F1}"/>
                  </a:ext>
                </a:extLst>
              </p14:cNvPr>
              <p14:cNvContentPartPr/>
              <p14:nvPr/>
            </p14:nvContentPartPr>
            <p14:xfrm>
              <a:off x="3480222" y="5281474"/>
              <a:ext cx="1132200" cy="360"/>
            </p14:xfrm>
          </p:contentPart>
        </mc:Choice>
        <mc:Fallback xmlns="">
          <p:pic>
            <p:nvPicPr>
              <p:cNvPr id="34" name="Ink 33">
                <a:extLst>
                  <a:ext uri="{FF2B5EF4-FFF2-40B4-BE49-F238E27FC236}">
                    <a16:creationId xmlns:a16="http://schemas.microsoft.com/office/drawing/2014/main" id="{A408E7B0-C080-AC4D-E484-6EF612CFD0F1}"/>
                  </a:ext>
                </a:extLst>
              </p:cNvPr>
              <p:cNvPicPr/>
              <p:nvPr/>
            </p:nvPicPr>
            <p:blipFill>
              <a:blip r:embed="rId58"/>
              <a:stretch>
                <a:fillRect/>
              </a:stretch>
            </p:blipFill>
            <p:spPr>
              <a:xfrm>
                <a:off x="3444222" y="5209474"/>
                <a:ext cx="120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0AE6102E-E6C2-5E69-10E6-748287016097}"/>
                  </a:ext>
                </a:extLst>
              </p14:cNvPr>
              <p14:cNvContentPartPr/>
              <p14:nvPr/>
            </p14:nvContentPartPr>
            <p14:xfrm>
              <a:off x="5083662" y="5238634"/>
              <a:ext cx="822600" cy="36720"/>
            </p14:xfrm>
          </p:contentPart>
        </mc:Choice>
        <mc:Fallback xmlns="">
          <p:pic>
            <p:nvPicPr>
              <p:cNvPr id="35" name="Ink 34">
                <a:extLst>
                  <a:ext uri="{FF2B5EF4-FFF2-40B4-BE49-F238E27FC236}">
                    <a16:creationId xmlns:a16="http://schemas.microsoft.com/office/drawing/2014/main" id="{0AE6102E-E6C2-5E69-10E6-748287016097}"/>
                  </a:ext>
                </a:extLst>
              </p:cNvPr>
              <p:cNvPicPr/>
              <p:nvPr/>
            </p:nvPicPr>
            <p:blipFill>
              <a:blip r:embed="rId60"/>
              <a:stretch>
                <a:fillRect/>
              </a:stretch>
            </p:blipFill>
            <p:spPr>
              <a:xfrm>
                <a:off x="5047662" y="5166634"/>
                <a:ext cx="894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AC0C0350-5262-EB6F-02F5-804CB30FF45E}"/>
                  </a:ext>
                </a:extLst>
              </p14:cNvPr>
              <p14:cNvContentPartPr/>
              <p14:nvPr/>
            </p14:nvContentPartPr>
            <p14:xfrm>
              <a:off x="3357102" y="6093473"/>
              <a:ext cx="1089000" cy="360"/>
            </p14:xfrm>
          </p:contentPart>
        </mc:Choice>
        <mc:Fallback xmlns="">
          <p:pic>
            <p:nvPicPr>
              <p:cNvPr id="36" name="Ink 35">
                <a:extLst>
                  <a:ext uri="{FF2B5EF4-FFF2-40B4-BE49-F238E27FC236}">
                    <a16:creationId xmlns:a16="http://schemas.microsoft.com/office/drawing/2014/main" id="{AC0C0350-5262-EB6F-02F5-804CB30FF45E}"/>
                  </a:ext>
                </a:extLst>
              </p:cNvPr>
              <p:cNvPicPr/>
              <p:nvPr/>
            </p:nvPicPr>
            <p:blipFill>
              <a:blip r:embed="rId62"/>
              <a:stretch>
                <a:fillRect/>
              </a:stretch>
            </p:blipFill>
            <p:spPr>
              <a:xfrm>
                <a:off x="3321462" y="6021833"/>
                <a:ext cx="1160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6F53BA09-12C8-3D15-BA38-18837F483F12}"/>
                  </a:ext>
                </a:extLst>
              </p14:cNvPr>
              <p14:cNvContentPartPr/>
              <p14:nvPr/>
            </p14:nvContentPartPr>
            <p14:xfrm>
              <a:off x="3343422" y="6140273"/>
              <a:ext cx="1113480" cy="45000"/>
            </p14:xfrm>
          </p:contentPart>
        </mc:Choice>
        <mc:Fallback xmlns="">
          <p:pic>
            <p:nvPicPr>
              <p:cNvPr id="37" name="Ink 36">
                <a:extLst>
                  <a:ext uri="{FF2B5EF4-FFF2-40B4-BE49-F238E27FC236}">
                    <a16:creationId xmlns:a16="http://schemas.microsoft.com/office/drawing/2014/main" id="{6F53BA09-12C8-3D15-BA38-18837F483F12}"/>
                  </a:ext>
                </a:extLst>
              </p:cNvPr>
              <p:cNvPicPr/>
              <p:nvPr/>
            </p:nvPicPr>
            <p:blipFill>
              <a:blip r:embed="rId64"/>
              <a:stretch>
                <a:fillRect/>
              </a:stretch>
            </p:blipFill>
            <p:spPr>
              <a:xfrm>
                <a:off x="3307782" y="6068633"/>
                <a:ext cx="11851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4FB26BA0-60F4-5538-4962-FED16AFD98E5}"/>
                  </a:ext>
                </a:extLst>
              </p14:cNvPr>
              <p14:cNvContentPartPr/>
              <p14:nvPr/>
            </p14:nvContentPartPr>
            <p14:xfrm>
              <a:off x="3507222" y="5431073"/>
              <a:ext cx="1180440" cy="21600"/>
            </p14:xfrm>
          </p:contentPart>
        </mc:Choice>
        <mc:Fallback xmlns="">
          <p:pic>
            <p:nvPicPr>
              <p:cNvPr id="38" name="Ink 37">
                <a:extLst>
                  <a:ext uri="{FF2B5EF4-FFF2-40B4-BE49-F238E27FC236}">
                    <a16:creationId xmlns:a16="http://schemas.microsoft.com/office/drawing/2014/main" id="{4FB26BA0-60F4-5538-4962-FED16AFD98E5}"/>
                  </a:ext>
                </a:extLst>
              </p:cNvPr>
              <p:cNvPicPr/>
              <p:nvPr/>
            </p:nvPicPr>
            <p:blipFill>
              <a:blip r:embed="rId66"/>
              <a:stretch>
                <a:fillRect/>
              </a:stretch>
            </p:blipFill>
            <p:spPr>
              <a:xfrm>
                <a:off x="3471222" y="5359073"/>
                <a:ext cx="1252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55B85E30-B96E-73B6-6FF0-F759F88B47CA}"/>
                  </a:ext>
                </a:extLst>
              </p14:cNvPr>
              <p14:cNvContentPartPr/>
              <p14:nvPr/>
            </p14:nvContentPartPr>
            <p14:xfrm>
              <a:off x="5090502" y="5581193"/>
              <a:ext cx="845640" cy="14760"/>
            </p14:xfrm>
          </p:contentPart>
        </mc:Choice>
        <mc:Fallback xmlns="">
          <p:pic>
            <p:nvPicPr>
              <p:cNvPr id="39" name="Ink 38">
                <a:extLst>
                  <a:ext uri="{FF2B5EF4-FFF2-40B4-BE49-F238E27FC236}">
                    <a16:creationId xmlns:a16="http://schemas.microsoft.com/office/drawing/2014/main" id="{55B85E30-B96E-73B6-6FF0-F759F88B47CA}"/>
                  </a:ext>
                </a:extLst>
              </p:cNvPr>
              <p:cNvPicPr/>
              <p:nvPr/>
            </p:nvPicPr>
            <p:blipFill>
              <a:blip r:embed="rId68"/>
              <a:stretch>
                <a:fillRect/>
              </a:stretch>
            </p:blipFill>
            <p:spPr>
              <a:xfrm>
                <a:off x="5054862" y="5509193"/>
                <a:ext cx="917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3BF6AAC1-A534-738C-EBDC-329C3FE58CA9}"/>
                  </a:ext>
                </a:extLst>
              </p14:cNvPr>
              <p14:cNvContentPartPr/>
              <p14:nvPr/>
            </p14:nvContentPartPr>
            <p14:xfrm>
              <a:off x="3991782" y="5738513"/>
              <a:ext cx="661320" cy="14400"/>
            </p14:xfrm>
          </p:contentPart>
        </mc:Choice>
        <mc:Fallback xmlns="">
          <p:pic>
            <p:nvPicPr>
              <p:cNvPr id="40" name="Ink 39">
                <a:extLst>
                  <a:ext uri="{FF2B5EF4-FFF2-40B4-BE49-F238E27FC236}">
                    <a16:creationId xmlns:a16="http://schemas.microsoft.com/office/drawing/2014/main" id="{3BF6AAC1-A534-738C-EBDC-329C3FE58CA9}"/>
                  </a:ext>
                </a:extLst>
              </p:cNvPr>
              <p:cNvPicPr/>
              <p:nvPr/>
            </p:nvPicPr>
            <p:blipFill>
              <a:blip r:embed="rId70"/>
              <a:stretch>
                <a:fillRect/>
              </a:stretch>
            </p:blipFill>
            <p:spPr>
              <a:xfrm>
                <a:off x="3956142" y="5666513"/>
                <a:ext cx="7329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E521074E-E4B3-9316-AE9C-F4CF95A7038A}"/>
                  </a:ext>
                </a:extLst>
              </p14:cNvPr>
              <p14:cNvContentPartPr/>
              <p14:nvPr/>
            </p14:nvContentPartPr>
            <p14:xfrm>
              <a:off x="5069982" y="5744993"/>
              <a:ext cx="784800" cy="21240"/>
            </p14:xfrm>
          </p:contentPart>
        </mc:Choice>
        <mc:Fallback xmlns="">
          <p:pic>
            <p:nvPicPr>
              <p:cNvPr id="41" name="Ink 40">
                <a:extLst>
                  <a:ext uri="{FF2B5EF4-FFF2-40B4-BE49-F238E27FC236}">
                    <a16:creationId xmlns:a16="http://schemas.microsoft.com/office/drawing/2014/main" id="{E521074E-E4B3-9316-AE9C-F4CF95A7038A}"/>
                  </a:ext>
                </a:extLst>
              </p:cNvPr>
              <p:cNvPicPr/>
              <p:nvPr/>
            </p:nvPicPr>
            <p:blipFill>
              <a:blip r:embed="rId72"/>
              <a:stretch>
                <a:fillRect/>
              </a:stretch>
            </p:blipFill>
            <p:spPr>
              <a:xfrm>
                <a:off x="5033982" y="5673353"/>
                <a:ext cx="856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2940D482-2B08-3C90-9E7B-46D53FFA6B3B}"/>
                  </a:ext>
                </a:extLst>
              </p14:cNvPr>
              <p14:cNvContentPartPr/>
              <p14:nvPr/>
            </p14:nvContentPartPr>
            <p14:xfrm>
              <a:off x="5936862" y="5766233"/>
              <a:ext cx="360" cy="360"/>
            </p14:xfrm>
          </p:contentPart>
        </mc:Choice>
        <mc:Fallback xmlns="">
          <p:pic>
            <p:nvPicPr>
              <p:cNvPr id="42" name="Ink 41">
                <a:extLst>
                  <a:ext uri="{FF2B5EF4-FFF2-40B4-BE49-F238E27FC236}">
                    <a16:creationId xmlns:a16="http://schemas.microsoft.com/office/drawing/2014/main" id="{2940D482-2B08-3C90-9E7B-46D53FFA6B3B}"/>
                  </a:ext>
                </a:extLst>
              </p:cNvPr>
              <p:cNvPicPr/>
              <p:nvPr/>
            </p:nvPicPr>
            <p:blipFill>
              <a:blip r:embed="rId74"/>
              <a:stretch>
                <a:fillRect/>
              </a:stretch>
            </p:blipFill>
            <p:spPr>
              <a:xfrm>
                <a:off x="5900862" y="5694233"/>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5B96308E-D90F-0A79-1D23-24A01DB7781F}"/>
                  </a:ext>
                </a:extLst>
              </p14:cNvPr>
              <p14:cNvContentPartPr/>
              <p14:nvPr/>
            </p14:nvContentPartPr>
            <p14:xfrm>
              <a:off x="5076822" y="5422793"/>
              <a:ext cx="849960" cy="50400"/>
            </p14:xfrm>
          </p:contentPart>
        </mc:Choice>
        <mc:Fallback xmlns="">
          <p:pic>
            <p:nvPicPr>
              <p:cNvPr id="43" name="Ink 42">
                <a:extLst>
                  <a:ext uri="{FF2B5EF4-FFF2-40B4-BE49-F238E27FC236}">
                    <a16:creationId xmlns:a16="http://schemas.microsoft.com/office/drawing/2014/main" id="{5B96308E-D90F-0A79-1D23-24A01DB7781F}"/>
                  </a:ext>
                </a:extLst>
              </p:cNvPr>
              <p:cNvPicPr/>
              <p:nvPr/>
            </p:nvPicPr>
            <p:blipFill>
              <a:blip r:embed="rId76"/>
              <a:stretch>
                <a:fillRect/>
              </a:stretch>
            </p:blipFill>
            <p:spPr>
              <a:xfrm>
                <a:off x="5041182" y="5350793"/>
                <a:ext cx="921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 name="Ink 43">
                <a:extLst>
                  <a:ext uri="{FF2B5EF4-FFF2-40B4-BE49-F238E27FC236}">
                    <a16:creationId xmlns:a16="http://schemas.microsoft.com/office/drawing/2014/main" id="{371DD1E8-7872-F8D7-7F07-BD7A9DD7FC6A}"/>
                  </a:ext>
                </a:extLst>
              </p14:cNvPr>
              <p14:cNvContentPartPr/>
              <p14:nvPr/>
            </p14:nvContentPartPr>
            <p14:xfrm>
              <a:off x="6427902" y="5238113"/>
              <a:ext cx="1180080" cy="29880"/>
            </p14:xfrm>
          </p:contentPart>
        </mc:Choice>
        <mc:Fallback xmlns="">
          <p:pic>
            <p:nvPicPr>
              <p:cNvPr id="44" name="Ink 43">
                <a:extLst>
                  <a:ext uri="{FF2B5EF4-FFF2-40B4-BE49-F238E27FC236}">
                    <a16:creationId xmlns:a16="http://schemas.microsoft.com/office/drawing/2014/main" id="{371DD1E8-7872-F8D7-7F07-BD7A9DD7FC6A}"/>
                  </a:ext>
                </a:extLst>
              </p:cNvPr>
              <p:cNvPicPr/>
              <p:nvPr/>
            </p:nvPicPr>
            <p:blipFill>
              <a:blip r:embed="rId78"/>
              <a:stretch>
                <a:fillRect/>
              </a:stretch>
            </p:blipFill>
            <p:spPr>
              <a:xfrm>
                <a:off x="6392262" y="5166473"/>
                <a:ext cx="12517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Ink 44">
                <a:extLst>
                  <a:ext uri="{FF2B5EF4-FFF2-40B4-BE49-F238E27FC236}">
                    <a16:creationId xmlns:a16="http://schemas.microsoft.com/office/drawing/2014/main" id="{4C419EC4-5427-6BA9-B32F-DBC37F275D4D}"/>
                  </a:ext>
                </a:extLst>
              </p14:cNvPr>
              <p14:cNvContentPartPr/>
              <p14:nvPr/>
            </p14:nvContentPartPr>
            <p14:xfrm>
              <a:off x="8031342" y="5288513"/>
              <a:ext cx="846000" cy="7200"/>
            </p14:xfrm>
          </p:contentPart>
        </mc:Choice>
        <mc:Fallback xmlns="">
          <p:pic>
            <p:nvPicPr>
              <p:cNvPr id="45" name="Ink 44">
                <a:extLst>
                  <a:ext uri="{FF2B5EF4-FFF2-40B4-BE49-F238E27FC236}">
                    <a16:creationId xmlns:a16="http://schemas.microsoft.com/office/drawing/2014/main" id="{4C419EC4-5427-6BA9-B32F-DBC37F275D4D}"/>
                  </a:ext>
                </a:extLst>
              </p:cNvPr>
              <p:cNvPicPr/>
              <p:nvPr/>
            </p:nvPicPr>
            <p:blipFill>
              <a:blip r:embed="rId80"/>
              <a:stretch>
                <a:fillRect/>
              </a:stretch>
            </p:blipFill>
            <p:spPr>
              <a:xfrm>
                <a:off x="7995702" y="5216513"/>
                <a:ext cx="917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1CDAF4C3-4689-E757-60AD-BE1CE73106AF}"/>
                  </a:ext>
                </a:extLst>
              </p14:cNvPr>
              <p14:cNvContentPartPr/>
              <p14:nvPr/>
            </p14:nvContentPartPr>
            <p14:xfrm>
              <a:off x="6448422" y="5437553"/>
              <a:ext cx="1132560" cy="21960"/>
            </p14:xfrm>
          </p:contentPart>
        </mc:Choice>
        <mc:Fallback xmlns="">
          <p:pic>
            <p:nvPicPr>
              <p:cNvPr id="47" name="Ink 46">
                <a:extLst>
                  <a:ext uri="{FF2B5EF4-FFF2-40B4-BE49-F238E27FC236}">
                    <a16:creationId xmlns:a16="http://schemas.microsoft.com/office/drawing/2014/main" id="{1CDAF4C3-4689-E757-60AD-BE1CE73106AF}"/>
                  </a:ext>
                </a:extLst>
              </p:cNvPr>
              <p:cNvPicPr/>
              <p:nvPr/>
            </p:nvPicPr>
            <p:blipFill>
              <a:blip r:embed="rId82"/>
              <a:stretch>
                <a:fillRect/>
              </a:stretch>
            </p:blipFill>
            <p:spPr>
              <a:xfrm>
                <a:off x="6412422" y="5365913"/>
                <a:ext cx="1204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9EC529B4-0762-8B7A-33FD-C515BC958584}"/>
                  </a:ext>
                </a:extLst>
              </p14:cNvPr>
              <p14:cNvContentPartPr/>
              <p14:nvPr/>
            </p14:nvContentPartPr>
            <p14:xfrm>
              <a:off x="6441582" y="5554193"/>
              <a:ext cx="702720" cy="7560"/>
            </p14:xfrm>
          </p:contentPart>
        </mc:Choice>
        <mc:Fallback xmlns="">
          <p:pic>
            <p:nvPicPr>
              <p:cNvPr id="48" name="Ink 47">
                <a:extLst>
                  <a:ext uri="{FF2B5EF4-FFF2-40B4-BE49-F238E27FC236}">
                    <a16:creationId xmlns:a16="http://schemas.microsoft.com/office/drawing/2014/main" id="{9EC529B4-0762-8B7A-33FD-C515BC958584}"/>
                  </a:ext>
                </a:extLst>
              </p:cNvPr>
              <p:cNvPicPr/>
              <p:nvPr/>
            </p:nvPicPr>
            <p:blipFill>
              <a:blip r:embed="rId84"/>
              <a:stretch>
                <a:fillRect/>
              </a:stretch>
            </p:blipFill>
            <p:spPr>
              <a:xfrm>
                <a:off x="6405582" y="5482193"/>
                <a:ext cx="774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Ink 48">
                <a:extLst>
                  <a:ext uri="{FF2B5EF4-FFF2-40B4-BE49-F238E27FC236}">
                    <a16:creationId xmlns:a16="http://schemas.microsoft.com/office/drawing/2014/main" id="{4FC9769C-4820-7C90-CB76-515EB7E912CC}"/>
                  </a:ext>
                </a:extLst>
              </p14:cNvPr>
              <p14:cNvContentPartPr/>
              <p14:nvPr/>
            </p14:nvContentPartPr>
            <p14:xfrm>
              <a:off x="6653262" y="5929673"/>
              <a:ext cx="716040" cy="20880"/>
            </p14:xfrm>
          </p:contentPart>
        </mc:Choice>
        <mc:Fallback xmlns="">
          <p:pic>
            <p:nvPicPr>
              <p:cNvPr id="49" name="Ink 48">
                <a:extLst>
                  <a:ext uri="{FF2B5EF4-FFF2-40B4-BE49-F238E27FC236}">
                    <a16:creationId xmlns:a16="http://schemas.microsoft.com/office/drawing/2014/main" id="{4FC9769C-4820-7C90-CB76-515EB7E912CC}"/>
                  </a:ext>
                </a:extLst>
              </p:cNvPr>
              <p:cNvPicPr/>
              <p:nvPr/>
            </p:nvPicPr>
            <p:blipFill>
              <a:blip r:embed="rId86"/>
              <a:stretch>
                <a:fillRect/>
              </a:stretch>
            </p:blipFill>
            <p:spPr>
              <a:xfrm>
                <a:off x="6617262" y="5857673"/>
                <a:ext cx="787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Ink 49">
                <a:extLst>
                  <a:ext uri="{FF2B5EF4-FFF2-40B4-BE49-F238E27FC236}">
                    <a16:creationId xmlns:a16="http://schemas.microsoft.com/office/drawing/2014/main" id="{382B056B-8E07-3F7D-C3F7-F44C842DD95E}"/>
                  </a:ext>
                </a:extLst>
              </p14:cNvPr>
              <p14:cNvContentPartPr/>
              <p14:nvPr/>
            </p14:nvContentPartPr>
            <p14:xfrm>
              <a:off x="6653262" y="6032273"/>
              <a:ext cx="757080" cy="7200"/>
            </p14:xfrm>
          </p:contentPart>
        </mc:Choice>
        <mc:Fallback xmlns="">
          <p:pic>
            <p:nvPicPr>
              <p:cNvPr id="50" name="Ink 49">
                <a:extLst>
                  <a:ext uri="{FF2B5EF4-FFF2-40B4-BE49-F238E27FC236}">
                    <a16:creationId xmlns:a16="http://schemas.microsoft.com/office/drawing/2014/main" id="{382B056B-8E07-3F7D-C3F7-F44C842DD95E}"/>
                  </a:ext>
                </a:extLst>
              </p:cNvPr>
              <p:cNvPicPr/>
              <p:nvPr/>
            </p:nvPicPr>
            <p:blipFill>
              <a:blip r:embed="rId88"/>
              <a:stretch>
                <a:fillRect/>
              </a:stretch>
            </p:blipFill>
            <p:spPr>
              <a:xfrm>
                <a:off x="6617262" y="5960273"/>
                <a:ext cx="828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D4811839-B318-8C4A-8783-77EAE22EBAA6}"/>
                  </a:ext>
                </a:extLst>
              </p14:cNvPr>
              <p14:cNvContentPartPr/>
              <p14:nvPr/>
            </p14:nvContentPartPr>
            <p14:xfrm>
              <a:off x="6646062" y="6120833"/>
              <a:ext cx="722880" cy="20520"/>
            </p14:xfrm>
          </p:contentPart>
        </mc:Choice>
        <mc:Fallback xmlns="">
          <p:pic>
            <p:nvPicPr>
              <p:cNvPr id="51" name="Ink 50">
                <a:extLst>
                  <a:ext uri="{FF2B5EF4-FFF2-40B4-BE49-F238E27FC236}">
                    <a16:creationId xmlns:a16="http://schemas.microsoft.com/office/drawing/2014/main" id="{D4811839-B318-8C4A-8783-77EAE22EBAA6}"/>
                  </a:ext>
                </a:extLst>
              </p:cNvPr>
              <p:cNvPicPr/>
              <p:nvPr/>
            </p:nvPicPr>
            <p:blipFill>
              <a:blip r:embed="rId90"/>
              <a:stretch>
                <a:fillRect/>
              </a:stretch>
            </p:blipFill>
            <p:spPr>
              <a:xfrm>
                <a:off x="6610422" y="6049193"/>
                <a:ext cx="794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Ink 52">
                <a:extLst>
                  <a:ext uri="{FF2B5EF4-FFF2-40B4-BE49-F238E27FC236}">
                    <a16:creationId xmlns:a16="http://schemas.microsoft.com/office/drawing/2014/main" id="{98E13002-31F7-AD0B-490A-4924403AB7BE}"/>
                  </a:ext>
                </a:extLst>
              </p14:cNvPr>
              <p14:cNvContentPartPr/>
              <p14:nvPr/>
            </p14:nvContentPartPr>
            <p14:xfrm>
              <a:off x="6414222" y="5117873"/>
              <a:ext cx="1249920" cy="39600"/>
            </p14:xfrm>
          </p:contentPart>
        </mc:Choice>
        <mc:Fallback xmlns="">
          <p:pic>
            <p:nvPicPr>
              <p:cNvPr id="53" name="Ink 52">
                <a:extLst>
                  <a:ext uri="{FF2B5EF4-FFF2-40B4-BE49-F238E27FC236}">
                    <a16:creationId xmlns:a16="http://schemas.microsoft.com/office/drawing/2014/main" id="{98E13002-31F7-AD0B-490A-4924403AB7BE}"/>
                  </a:ext>
                </a:extLst>
              </p:cNvPr>
              <p:cNvPicPr/>
              <p:nvPr/>
            </p:nvPicPr>
            <p:blipFill>
              <a:blip r:embed="rId92"/>
              <a:stretch>
                <a:fillRect/>
              </a:stretch>
            </p:blipFill>
            <p:spPr>
              <a:xfrm>
                <a:off x="6378582" y="5045873"/>
                <a:ext cx="13215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Ink 53">
                <a:extLst>
                  <a:ext uri="{FF2B5EF4-FFF2-40B4-BE49-F238E27FC236}">
                    <a16:creationId xmlns:a16="http://schemas.microsoft.com/office/drawing/2014/main" id="{1752A660-5150-E1E3-D1D2-26BAD27DFB4E}"/>
                  </a:ext>
                </a:extLst>
              </p14:cNvPr>
              <p14:cNvContentPartPr/>
              <p14:nvPr/>
            </p14:nvContentPartPr>
            <p14:xfrm>
              <a:off x="8031342" y="5138033"/>
              <a:ext cx="877320" cy="7200"/>
            </p14:xfrm>
          </p:contentPart>
        </mc:Choice>
        <mc:Fallback xmlns="">
          <p:pic>
            <p:nvPicPr>
              <p:cNvPr id="54" name="Ink 53">
                <a:extLst>
                  <a:ext uri="{FF2B5EF4-FFF2-40B4-BE49-F238E27FC236}">
                    <a16:creationId xmlns:a16="http://schemas.microsoft.com/office/drawing/2014/main" id="{1752A660-5150-E1E3-D1D2-26BAD27DFB4E}"/>
                  </a:ext>
                </a:extLst>
              </p:cNvPr>
              <p:cNvPicPr/>
              <p:nvPr/>
            </p:nvPicPr>
            <p:blipFill>
              <a:blip r:embed="rId94"/>
              <a:stretch>
                <a:fillRect/>
              </a:stretch>
            </p:blipFill>
            <p:spPr>
              <a:xfrm>
                <a:off x="7995702" y="5066393"/>
                <a:ext cx="948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Ink 54">
                <a:extLst>
                  <a:ext uri="{FF2B5EF4-FFF2-40B4-BE49-F238E27FC236}">
                    <a16:creationId xmlns:a16="http://schemas.microsoft.com/office/drawing/2014/main" id="{3AEDA854-6446-AF00-02CB-1D6A134CE784}"/>
                  </a:ext>
                </a:extLst>
              </p14:cNvPr>
              <p14:cNvContentPartPr/>
              <p14:nvPr/>
            </p14:nvContentPartPr>
            <p14:xfrm>
              <a:off x="6414222" y="4618553"/>
              <a:ext cx="1233000" cy="56160"/>
            </p14:xfrm>
          </p:contentPart>
        </mc:Choice>
        <mc:Fallback xmlns="">
          <p:pic>
            <p:nvPicPr>
              <p:cNvPr id="55" name="Ink 54">
                <a:extLst>
                  <a:ext uri="{FF2B5EF4-FFF2-40B4-BE49-F238E27FC236}">
                    <a16:creationId xmlns:a16="http://schemas.microsoft.com/office/drawing/2014/main" id="{3AEDA854-6446-AF00-02CB-1D6A134CE784}"/>
                  </a:ext>
                </a:extLst>
              </p:cNvPr>
              <p:cNvPicPr/>
              <p:nvPr/>
            </p:nvPicPr>
            <p:blipFill>
              <a:blip r:embed="rId96"/>
              <a:stretch>
                <a:fillRect/>
              </a:stretch>
            </p:blipFill>
            <p:spPr>
              <a:xfrm>
                <a:off x="6378582" y="4546553"/>
                <a:ext cx="13046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 name="Ink 55">
                <a:extLst>
                  <a:ext uri="{FF2B5EF4-FFF2-40B4-BE49-F238E27FC236}">
                    <a16:creationId xmlns:a16="http://schemas.microsoft.com/office/drawing/2014/main" id="{0CF8B3D9-5112-C854-234F-A8B6BD21C8DD}"/>
                  </a:ext>
                </a:extLst>
              </p14:cNvPr>
              <p14:cNvContentPartPr/>
              <p14:nvPr/>
            </p14:nvContentPartPr>
            <p14:xfrm>
              <a:off x="8017662" y="4646633"/>
              <a:ext cx="900360" cy="28080"/>
            </p14:xfrm>
          </p:contentPart>
        </mc:Choice>
        <mc:Fallback xmlns="">
          <p:pic>
            <p:nvPicPr>
              <p:cNvPr id="56" name="Ink 55">
                <a:extLst>
                  <a:ext uri="{FF2B5EF4-FFF2-40B4-BE49-F238E27FC236}">
                    <a16:creationId xmlns:a16="http://schemas.microsoft.com/office/drawing/2014/main" id="{0CF8B3D9-5112-C854-234F-A8B6BD21C8DD}"/>
                  </a:ext>
                </a:extLst>
              </p:cNvPr>
              <p:cNvPicPr/>
              <p:nvPr/>
            </p:nvPicPr>
            <p:blipFill>
              <a:blip r:embed="rId98"/>
              <a:stretch>
                <a:fillRect/>
              </a:stretch>
            </p:blipFill>
            <p:spPr>
              <a:xfrm>
                <a:off x="7982022" y="4574633"/>
                <a:ext cx="972000" cy="171720"/>
              </a:xfrm>
              <a:prstGeom prst="rect">
                <a:avLst/>
              </a:prstGeom>
            </p:spPr>
          </p:pic>
        </mc:Fallback>
      </mc:AlternateContent>
    </p:spTree>
    <p:extLst>
      <p:ext uri="{BB962C8B-B14F-4D97-AF65-F5344CB8AC3E}">
        <p14:creationId xmlns:p14="http://schemas.microsoft.com/office/powerpoint/2010/main" val="6622870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machine&#10;&#10;Description automatically generated">
            <a:extLst>
              <a:ext uri="{FF2B5EF4-FFF2-40B4-BE49-F238E27FC236}">
                <a16:creationId xmlns:a16="http://schemas.microsoft.com/office/drawing/2014/main" id="{8FA10D51-3D93-3486-BC3C-19D142D05877}"/>
              </a:ext>
            </a:extLst>
          </p:cNvPr>
          <p:cNvPicPr>
            <a:picLocks noChangeAspect="1"/>
          </p:cNvPicPr>
          <p:nvPr/>
        </p:nvPicPr>
        <p:blipFill>
          <a:blip r:embed="rId2"/>
          <a:stretch>
            <a:fillRect/>
          </a:stretch>
        </p:blipFill>
        <p:spPr>
          <a:xfrm>
            <a:off x="1227184" y="0"/>
            <a:ext cx="9737631"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3F1B92B-BE2E-D001-ADEB-293F5D90E790}"/>
                  </a:ext>
                </a:extLst>
              </p14:cNvPr>
              <p14:cNvContentPartPr/>
              <p14:nvPr/>
            </p14:nvContentPartPr>
            <p14:xfrm>
              <a:off x="6885172" y="6058607"/>
              <a:ext cx="408600" cy="22320"/>
            </p14:xfrm>
          </p:contentPart>
        </mc:Choice>
        <mc:Fallback xmlns="">
          <p:pic>
            <p:nvPicPr>
              <p:cNvPr id="4" name="Ink 3">
                <a:extLst>
                  <a:ext uri="{FF2B5EF4-FFF2-40B4-BE49-F238E27FC236}">
                    <a16:creationId xmlns:a16="http://schemas.microsoft.com/office/drawing/2014/main" id="{83F1B92B-BE2E-D001-ADEB-293F5D90E790}"/>
                  </a:ext>
                </a:extLst>
              </p:cNvPr>
              <p:cNvPicPr/>
              <p:nvPr/>
            </p:nvPicPr>
            <p:blipFill>
              <a:blip r:embed="rId4"/>
              <a:stretch>
                <a:fillRect/>
              </a:stretch>
            </p:blipFill>
            <p:spPr>
              <a:xfrm>
                <a:off x="6849172" y="5986967"/>
                <a:ext cx="480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A1299E4-76AB-3387-E441-84FAEC5D12F9}"/>
                  </a:ext>
                </a:extLst>
              </p14:cNvPr>
              <p14:cNvContentPartPr/>
              <p14:nvPr/>
            </p14:nvContentPartPr>
            <p14:xfrm>
              <a:off x="6871492" y="6407447"/>
              <a:ext cx="416160" cy="360"/>
            </p14:xfrm>
          </p:contentPart>
        </mc:Choice>
        <mc:Fallback xmlns="">
          <p:pic>
            <p:nvPicPr>
              <p:cNvPr id="5" name="Ink 4">
                <a:extLst>
                  <a:ext uri="{FF2B5EF4-FFF2-40B4-BE49-F238E27FC236}">
                    <a16:creationId xmlns:a16="http://schemas.microsoft.com/office/drawing/2014/main" id="{1A1299E4-76AB-3387-E441-84FAEC5D12F9}"/>
                  </a:ext>
                </a:extLst>
              </p:cNvPr>
              <p:cNvPicPr/>
              <p:nvPr/>
            </p:nvPicPr>
            <p:blipFill>
              <a:blip r:embed="rId6"/>
              <a:stretch>
                <a:fillRect/>
              </a:stretch>
            </p:blipFill>
            <p:spPr>
              <a:xfrm>
                <a:off x="6835492" y="6335447"/>
                <a:ext cx="48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560830B-1AD5-1873-57B4-FEC485C77D4E}"/>
                  </a:ext>
                </a:extLst>
              </p14:cNvPr>
              <p14:cNvContentPartPr/>
              <p14:nvPr/>
            </p14:nvContentPartPr>
            <p14:xfrm>
              <a:off x="6849892" y="6093527"/>
              <a:ext cx="28800" cy="272880"/>
            </p14:xfrm>
          </p:contentPart>
        </mc:Choice>
        <mc:Fallback xmlns="">
          <p:pic>
            <p:nvPicPr>
              <p:cNvPr id="6" name="Ink 5">
                <a:extLst>
                  <a:ext uri="{FF2B5EF4-FFF2-40B4-BE49-F238E27FC236}">
                    <a16:creationId xmlns:a16="http://schemas.microsoft.com/office/drawing/2014/main" id="{D560830B-1AD5-1873-57B4-FEC485C77D4E}"/>
                  </a:ext>
                </a:extLst>
              </p:cNvPr>
              <p:cNvPicPr/>
              <p:nvPr/>
            </p:nvPicPr>
            <p:blipFill>
              <a:blip r:embed="rId8"/>
              <a:stretch>
                <a:fillRect/>
              </a:stretch>
            </p:blipFill>
            <p:spPr>
              <a:xfrm>
                <a:off x="6814252" y="6021527"/>
                <a:ext cx="1004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B4392E7-F74C-4AAE-E70D-CE3A32D6A69F}"/>
                  </a:ext>
                </a:extLst>
              </p14:cNvPr>
              <p14:cNvContentPartPr/>
              <p14:nvPr/>
            </p14:nvContentPartPr>
            <p14:xfrm>
              <a:off x="7266772" y="6079847"/>
              <a:ext cx="14400" cy="286200"/>
            </p14:xfrm>
          </p:contentPart>
        </mc:Choice>
        <mc:Fallback xmlns="">
          <p:pic>
            <p:nvPicPr>
              <p:cNvPr id="7" name="Ink 6">
                <a:extLst>
                  <a:ext uri="{FF2B5EF4-FFF2-40B4-BE49-F238E27FC236}">
                    <a16:creationId xmlns:a16="http://schemas.microsoft.com/office/drawing/2014/main" id="{CB4392E7-F74C-4AAE-E70D-CE3A32D6A69F}"/>
                  </a:ext>
                </a:extLst>
              </p:cNvPr>
              <p:cNvPicPr/>
              <p:nvPr/>
            </p:nvPicPr>
            <p:blipFill>
              <a:blip r:embed="rId10"/>
              <a:stretch>
                <a:fillRect/>
              </a:stretch>
            </p:blipFill>
            <p:spPr>
              <a:xfrm>
                <a:off x="7230772" y="6007847"/>
                <a:ext cx="8604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E5EAD55-CA91-67A6-6B24-9F5847F74F37}"/>
                  </a:ext>
                </a:extLst>
              </p14:cNvPr>
              <p14:cNvContentPartPr/>
              <p14:nvPr/>
            </p14:nvContentPartPr>
            <p14:xfrm>
              <a:off x="6925852" y="6269927"/>
              <a:ext cx="286200" cy="8280"/>
            </p14:xfrm>
          </p:contentPart>
        </mc:Choice>
        <mc:Fallback xmlns="">
          <p:pic>
            <p:nvPicPr>
              <p:cNvPr id="8" name="Ink 7">
                <a:extLst>
                  <a:ext uri="{FF2B5EF4-FFF2-40B4-BE49-F238E27FC236}">
                    <a16:creationId xmlns:a16="http://schemas.microsoft.com/office/drawing/2014/main" id="{2E5EAD55-CA91-67A6-6B24-9F5847F74F37}"/>
                  </a:ext>
                </a:extLst>
              </p:cNvPr>
              <p:cNvPicPr/>
              <p:nvPr/>
            </p:nvPicPr>
            <p:blipFill>
              <a:blip r:embed="rId12"/>
              <a:stretch>
                <a:fillRect/>
              </a:stretch>
            </p:blipFill>
            <p:spPr>
              <a:xfrm>
                <a:off x="6890212" y="6197927"/>
                <a:ext cx="357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87CF8DF2-2264-FCDE-3384-959F79BD4BA2}"/>
                  </a:ext>
                </a:extLst>
              </p14:cNvPr>
              <p14:cNvContentPartPr/>
              <p14:nvPr/>
            </p14:nvContentPartPr>
            <p14:xfrm>
              <a:off x="6942772" y="6168407"/>
              <a:ext cx="45000" cy="360"/>
            </p14:xfrm>
          </p:contentPart>
        </mc:Choice>
        <mc:Fallback xmlns="">
          <p:pic>
            <p:nvPicPr>
              <p:cNvPr id="9" name="Ink 8">
                <a:extLst>
                  <a:ext uri="{FF2B5EF4-FFF2-40B4-BE49-F238E27FC236}">
                    <a16:creationId xmlns:a16="http://schemas.microsoft.com/office/drawing/2014/main" id="{87CF8DF2-2264-FCDE-3384-959F79BD4BA2}"/>
                  </a:ext>
                </a:extLst>
              </p:cNvPr>
              <p:cNvPicPr/>
              <p:nvPr/>
            </p:nvPicPr>
            <p:blipFill>
              <a:blip r:embed="rId14"/>
              <a:stretch>
                <a:fillRect/>
              </a:stretch>
            </p:blipFill>
            <p:spPr>
              <a:xfrm>
                <a:off x="6907132" y="6096767"/>
                <a:ext cx="116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D0B5030C-F81F-D13E-DCCB-8D35778EF85E}"/>
                  </a:ext>
                </a:extLst>
              </p14:cNvPr>
              <p14:cNvContentPartPr/>
              <p14:nvPr/>
            </p14:nvContentPartPr>
            <p14:xfrm>
              <a:off x="6933052" y="6168407"/>
              <a:ext cx="279360" cy="360"/>
            </p14:xfrm>
          </p:contentPart>
        </mc:Choice>
        <mc:Fallback xmlns="">
          <p:pic>
            <p:nvPicPr>
              <p:cNvPr id="10" name="Ink 9">
                <a:extLst>
                  <a:ext uri="{FF2B5EF4-FFF2-40B4-BE49-F238E27FC236}">
                    <a16:creationId xmlns:a16="http://schemas.microsoft.com/office/drawing/2014/main" id="{D0B5030C-F81F-D13E-DCCB-8D35778EF85E}"/>
                  </a:ext>
                </a:extLst>
              </p:cNvPr>
              <p:cNvPicPr/>
              <p:nvPr/>
            </p:nvPicPr>
            <p:blipFill>
              <a:blip r:embed="rId16"/>
              <a:stretch>
                <a:fillRect/>
              </a:stretch>
            </p:blipFill>
            <p:spPr>
              <a:xfrm>
                <a:off x="6897052" y="6096767"/>
                <a:ext cx="351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7EE93440-76B5-10BB-E38F-26A1320E7BA5}"/>
                  </a:ext>
                </a:extLst>
              </p14:cNvPr>
              <p14:cNvContentPartPr/>
              <p14:nvPr/>
            </p14:nvContentPartPr>
            <p14:xfrm>
              <a:off x="7465132" y="5458847"/>
              <a:ext cx="317880" cy="9720"/>
            </p14:xfrm>
          </p:contentPart>
        </mc:Choice>
        <mc:Fallback xmlns="">
          <p:pic>
            <p:nvPicPr>
              <p:cNvPr id="11" name="Ink 10">
                <a:extLst>
                  <a:ext uri="{FF2B5EF4-FFF2-40B4-BE49-F238E27FC236}">
                    <a16:creationId xmlns:a16="http://schemas.microsoft.com/office/drawing/2014/main" id="{7EE93440-76B5-10BB-E38F-26A1320E7BA5}"/>
                  </a:ext>
                </a:extLst>
              </p:cNvPr>
              <p:cNvPicPr/>
              <p:nvPr/>
            </p:nvPicPr>
            <p:blipFill>
              <a:blip r:embed="rId18"/>
              <a:stretch>
                <a:fillRect/>
              </a:stretch>
            </p:blipFill>
            <p:spPr>
              <a:xfrm>
                <a:off x="7429132" y="5387207"/>
                <a:ext cx="389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8B715777-49D3-EF2F-43A3-B8FD97C0F66B}"/>
                  </a:ext>
                </a:extLst>
              </p14:cNvPr>
              <p14:cNvContentPartPr/>
              <p14:nvPr/>
            </p14:nvContentPartPr>
            <p14:xfrm>
              <a:off x="7785892" y="5472527"/>
              <a:ext cx="360" cy="360"/>
            </p14:xfrm>
          </p:contentPart>
        </mc:Choice>
        <mc:Fallback xmlns="">
          <p:pic>
            <p:nvPicPr>
              <p:cNvPr id="12" name="Ink 11">
                <a:extLst>
                  <a:ext uri="{FF2B5EF4-FFF2-40B4-BE49-F238E27FC236}">
                    <a16:creationId xmlns:a16="http://schemas.microsoft.com/office/drawing/2014/main" id="{8B715777-49D3-EF2F-43A3-B8FD97C0F66B}"/>
                  </a:ext>
                </a:extLst>
              </p:cNvPr>
              <p:cNvPicPr/>
              <p:nvPr/>
            </p:nvPicPr>
            <p:blipFill>
              <a:blip r:embed="rId20"/>
              <a:stretch>
                <a:fillRect/>
              </a:stretch>
            </p:blipFill>
            <p:spPr>
              <a:xfrm>
                <a:off x="7750252" y="540088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49BE5D15-77E3-BD02-F549-27072B40167D}"/>
                  </a:ext>
                </a:extLst>
              </p14:cNvPr>
              <p14:cNvContentPartPr/>
              <p14:nvPr/>
            </p14:nvContentPartPr>
            <p14:xfrm>
              <a:off x="7458292" y="5602127"/>
              <a:ext cx="299880" cy="360"/>
            </p14:xfrm>
          </p:contentPart>
        </mc:Choice>
        <mc:Fallback xmlns="">
          <p:pic>
            <p:nvPicPr>
              <p:cNvPr id="13" name="Ink 12">
                <a:extLst>
                  <a:ext uri="{FF2B5EF4-FFF2-40B4-BE49-F238E27FC236}">
                    <a16:creationId xmlns:a16="http://schemas.microsoft.com/office/drawing/2014/main" id="{49BE5D15-77E3-BD02-F549-27072B40167D}"/>
                  </a:ext>
                </a:extLst>
              </p:cNvPr>
              <p:cNvPicPr/>
              <p:nvPr/>
            </p:nvPicPr>
            <p:blipFill>
              <a:blip r:embed="rId22"/>
              <a:stretch>
                <a:fillRect/>
              </a:stretch>
            </p:blipFill>
            <p:spPr>
              <a:xfrm>
                <a:off x="7422652" y="5530487"/>
                <a:ext cx="371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33ECE436-AF34-7AF6-6448-74B695E65FFF}"/>
                  </a:ext>
                </a:extLst>
              </p14:cNvPr>
              <p14:cNvContentPartPr/>
              <p14:nvPr/>
            </p14:nvContentPartPr>
            <p14:xfrm>
              <a:off x="7465132" y="5738567"/>
              <a:ext cx="242640" cy="8280"/>
            </p14:xfrm>
          </p:contentPart>
        </mc:Choice>
        <mc:Fallback xmlns="">
          <p:pic>
            <p:nvPicPr>
              <p:cNvPr id="14" name="Ink 13">
                <a:extLst>
                  <a:ext uri="{FF2B5EF4-FFF2-40B4-BE49-F238E27FC236}">
                    <a16:creationId xmlns:a16="http://schemas.microsoft.com/office/drawing/2014/main" id="{33ECE436-AF34-7AF6-6448-74B695E65FFF}"/>
                  </a:ext>
                </a:extLst>
              </p:cNvPr>
              <p:cNvPicPr/>
              <p:nvPr/>
            </p:nvPicPr>
            <p:blipFill>
              <a:blip r:embed="rId24"/>
              <a:stretch>
                <a:fillRect/>
              </a:stretch>
            </p:blipFill>
            <p:spPr>
              <a:xfrm>
                <a:off x="7429132" y="5666927"/>
                <a:ext cx="314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3A76D6E5-14DA-1491-2148-1F2EBBEF8E7B}"/>
                  </a:ext>
                </a:extLst>
              </p14:cNvPr>
              <p14:cNvContentPartPr/>
              <p14:nvPr/>
            </p14:nvContentPartPr>
            <p14:xfrm>
              <a:off x="7711012" y="5745407"/>
              <a:ext cx="105120" cy="360"/>
            </p14:xfrm>
          </p:contentPart>
        </mc:Choice>
        <mc:Fallback xmlns="">
          <p:pic>
            <p:nvPicPr>
              <p:cNvPr id="15" name="Ink 14">
                <a:extLst>
                  <a:ext uri="{FF2B5EF4-FFF2-40B4-BE49-F238E27FC236}">
                    <a16:creationId xmlns:a16="http://schemas.microsoft.com/office/drawing/2014/main" id="{3A76D6E5-14DA-1491-2148-1F2EBBEF8E7B}"/>
                  </a:ext>
                </a:extLst>
              </p:cNvPr>
              <p:cNvPicPr/>
              <p:nvPr/>
            </p:nvPicPr>
            <p:blipFill>
              <a:blip r:embed="rId26"/>
              <a:stretch>
                <a:fillRect/>
              </a:stretch>
            </p:blipFill>
            <p:spPr>
              <a:xfrm>
                <a:off x="7675012" y="5673767"/>
                <a:ext cx="176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F42C3091-62CC-6675-3051-0D1B8ADDEF00}"/>
                  </a:ext>
                </a:extLst>
              </p14:cNvPr>
              <p14:cNvContentPartPr/>
              <p14:nvPr/>
            </p14:nvContentPartPr>
            <p14:xfrm>
              <a:off x="8577532" y="4804007"/>
              <a:ext cx="334080" cy="7200"/>
            </p14:xfrm>
          </p:contentPart>
        </mc:Choice>
        <mc:Fallback xmlns="">
          <p:pic>
            <p:nvPicPr>
              <p:cNvPr id="16" name="Ink 15">
                <a:extLst>
                  <a:ext uri="{FF2B5EF4-FFF2-40B4-BE49-F238E27FC236}">
                    <a16:creationId xmlns:a16="http://schemas.microsoft.com/office/drawing/2014/main" id="{F42C3091-62CC-6675-3051-0D1B8ADDEF00}"/>
                  </a:ext>
                </a:extLst>
              </p:cNvPr>
              <p:cNvPicPr/>
              <p:nvPr/>
            </p:nvPicPr>
            <p:blipFill>
              <a:blip r:embed="rId28"/>
              <a:stretch>
                <a:fillRect/>
              </a:stretch>
            </p:blipFill>
            <p:spPr>
              <a:xfrm>
                <a:off x="8541532" y="4732007"/>
                <a:ext cx="405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4F78842A-2CC1-C883-90A0-8F94848A96B8}"/>
                  </a:ext>
                </a:extLst>
              </p14:cNvPr>
              <p14:cNvContentPartPr/>
              <p14:nvPr/>
            </p14:nvContentPartPr>
            <p14:xfrm>
              <a:off x="7403572" y="4319447"/>
              <a:ext cx="341280" cy="360"/>
            </p14:xfrm>
          </p:contentPart>
        </mc:Choice>
        <mc:Fallback xmlns="">
          <p:pic>
            <p:nvPicPr>
              <p:cNvPr id="17" name="Ink 16">
                <a:extLst>
                  <a:ext uri="{FF2B5EF4-FFF2-40B4-BE49-F238E27FC236}">
                    <a16:creationId xmlns:a16="http://schemas.microsoft.com/office/drawing/2014/main" id="{4F78842A-2CC1-C883-90A0-8F94848A96B8}"/>
                  </a:ext>
                </a:extLst>
              </p:cNvPr>
              <p:cNvPicPr/>
              <p:nvPr/>
            </p:nvPicPr>
            <p:blipFill>
              <a:blip r:embed="rId30"/>
              <a:stretch>
                <a:fillRect/>
              </a:stretch>
            </p:blipFill>
            <p:spPr>
              <a:xfrm>
                <a:off x="7367932" y="4247447"/>
                <a:ext cx="412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AB72DC31-EF06-1DE1-3884-985F885470D7}"/>
                  </a:ext>
                </a:extLst>
              </p14:cNvPr>
              <p14:cNvContentPartPr/>
              <p14:nvPr/>
            </p14:nvContentPartPr>
            <p14:xfrm>
              <a:off x="7403572" y="4449047"/>
              <a:ext cx="286200" cy="360"/>
            </p14:xfrm>
          </p:contentPart>
        </mc:Choice>
        <mc:Fallback xmlns="">
          <p:pic>
            <p:nvPicPr>
              <p:cNvPr id="18" name="Ink 17">
                <a:extLst>
                  <a:ext uri="{FF2B5EF4-FFF2-40B4-BE49-F238E27FC236}">
                    <a16:creationId xmlns:a16="http://schemas.microsoft.com/office/drawing/2014/main" id="{AB72DC31-EF06-1DE1-3884-985F885470D7}"/>
                  </a:ext>
                </a:extLst>
              </p:cNvPr>
              <p:cNvPicPr/>
              <p:nvPr/>
            </p:nvPicPr>
            <p:blipFill>
              <a:blip r:embed="rId32"/>
              <a:stretch>
                <a:fillRect/>
              </a:stretch>
            </p:blipFill>
            <p:spPr>
              <a:xfrm>
                <a:off x="7367932" y="4377047"/>
                <a:ext cx="357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40DD5579-E8D0-EB1C-7A5F-CB90DF0B7C5E}"/>
                  </a:ext>
                </a:extLst>
              </p14:cNvPr>
              <p14:cNvContentPartPr/>
              <p14:nvPr/>
            </p14:nvContentPartPr>
            <p14:xfrm>
              <a:off x="7417252" y="4571807"/>
              <a:ext cx="327240" cy="8280"/>
            </p14:xfrm>
          </p:contentPart>
        </mc:Choice>
        <mc:Fallback xmlns="">
          <p:pic>
            <p:nvPicPr>
              <p:cNvPr id="19" name="Ink 18">
                <a:extLst>
                  <a:ext uri="{FF2B5EF4-FFF2-40B4-BE49-F238E27FC236}">
                    <a16:creationId xmlns:a16="http://schemas.microsoft.com/office/drawing/2014/main" id="{40DD5579-E8D0-EB1C-7A5F-CB90DF0B7C5E}"/>
                  </a:ext>
                </a:extLst>
              </p:cNvPr>
              <p:cNvPicPr/>
              <p:nvPr/>
            </p:nvPicPr>
            <p:blipFill>
              <a:blip r:embed="rId34"/>
              <a:stretch>
                <a:fillRect/>
              </a:stretch>
            </p:blipFill>
            <p:spPr>
              <a:xfrm>
                <a:off x="7381612" y="4500167"/>
                <a:ext cx="39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05954340-1341-7A30-939F-86AB74235E0E}"/>
                  </a:ext>
                </a:extLst>
              </p14:cNvPr>
              <p14:cNvContentPartPr/>
              <p14:nvPr/>
            </p14:nvContentPartPr>
            <p14:xfrm>
              <a:off x="9327772" y="3739127"/>
              <a:ext cx="347760" cy="8280"/>
            </p14:xfrm>
          </p:contentPart>
        </mc:Choice>
        <mc:Fallback xmlns="">
          <p:pic>
            <p:nvPicPr>
              <p:cNvPr id="20" name="Ink 19">
                <a:extLst>
                  <a:ext uri="{FF2B5EF4-FFF2-40B4-BE49-F238E27FC236}">
                    <a16:creationId xmlns:a16="http://schemas.microsoft.com/office/drawing/2014/main" id="{05954340-1341-7A30-939F-86AB74235E0E}"/>
                  </a:ext>
                </a:extLst>
              </p:cNvPr>
              <p:cNvPicPr/>
              <p:nvPr/>
            </p:nvPicPr>
            <p:blipFill>
              <a:blip r:embed="rId36"/>
              <a:stretch>
                <a:fillRect/>
              </a:stretch>
            </p:blipFill>
            <p:spPr>
              <a:xfrm>
                <a:off x="9292132" y="3667127"/>
                <a:ext cx="419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0BA89644-D948-0704-866F-EEF665D1A2A3}"/>
                  </a:ext>
                </a:extLst>
              </p14:cNvPr>
              <p14:cNvContentPartPr/>
              <p14:nvPr/>
            </p14:nvContentPartPr>
            <p14:xfrm>
              <a:off x="9314452" y="3882047"/>
              <a:ext cx="381240" cy="14400"/>
            </p14:xfrm>
          </p:contentPart>
        </mc:Choice>
        <mc:Fallback xmlns="">
          <p:pic>
            <p:nvPicPr>
              <p:cNvPr id="21" name="Ink 20">
                <a:extLst>
                  <a:ext uri="{FF2B5EF4-FFF2-40B4-BE49-F238E27FC236}">
                    <a16:creationId xmlns:a16="http://schemas.microsoft.com/office/drawing/2014/main" id="{0BA89644-D948-0704-866F-EEF665D1A2A3}"/>
                  </a:ext>
                </a:extLst>
              </p:cNvPr>
              <p:cNvPicPr/>
              <p:nvPr/>
            </p:nvPicPr>
            <p:blipFill>
              <a:blip r:embed="rId38"/>
              <a:stretch>
                <a:fillRect/>
              </a:stretch>
            </p:blipFill>
            <p:spPr>
              <a:xfrm>
                <a:off x="9278812" y="3810407"/>
                <a:ext cx="452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F729F654-0A82-7F09-2B04-9A1F0A324FC0}"/>
                  </a:ext>
                </a:extLst>
              </p14:cNvPr>
              <p14:cNvContentPartPr/>
              <p14:nvPr/>
            </p14:nvContentPartPr>
            <p14:xfrm>
              <a:off x="9368812" y="3807527"/>
              <a:ext cx="265680" cy="7920"/>
            </p14:xfrm>
          </p:contentPart>
        </mc:Choice>
        <mc:Fallback xmlns="">
          <p:pic>
            <p:nvPicPr>
              <p:cNvPr id="22" name="Ink 21">
                <a:extLst>
                  <a:ext uri="{FF2B5EF4-FFF2-40B4-BE49-F238E27FC236}">
                    <a16:creationId xmlns:a16="http://schemas.microsoft.com/office/drawing/2014/main" id="{F729F654-0A82-7F09-2B04-9A1F0A324FC0}"/>
                  </a:ext>
                </a:extLst>
              </p:cNvPr>
              <p:cNvPicPr/>
              <p:nvPr/>
            </p:nvPicPr>
            <p:blipFill>
              <a:blip r:embed="rId40"/>
              <a:stretch>
                <a:fillRect/>
              </a:stretch>
            </p:blipFill>
            <p:spPr>
              <a:xfrm>
                <a:off x="9333172" y="3735527"/>
                <a:ext cx="337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7EF94692-AF11-97B4-C79F-913A780BD25F}"/>
                  </a:ext>
                </a:extLst>
              </p14:cNvPr>
              <p14:cNvContentPartPr/>
              <p14:nvPr/>
            </p14:nvContentPartPr>
            <p14:xfrm>
              <a:off x="7397092" y="3725447"/>
              <a:ext cx="339120" cy="360"/>
            </p14:xfrm>
          </p:contentPart>
        </mc:Choice>
        <mc:Fallback xmlns="">
          <p:pic>
            <p:nvPicPr>
              <p:cNvPr id="23" name="Ink 22">
                <a:extLst>
                  <a:ext uri="{FF2B5EF4-FFF2-40B4-BE49-F238E27FC236}">
                    <a16:creationId xmlns:a16="http://schemas.microsoft.com/office/drawing/2014/main" id="{7EF94692-AF11-97B4-C79F-913A780BD25F}"/>
                  </a:ext>
                </a:extLst>
              </p:cNvPr>
              <p:cNvPicPr/>
              <p:nvPr/>
            </p:nvPicPr>
            <p:blipFill>
              <a:blip r:embed="rId42"/>
              <a:stretch>
                <a:fillRect/>
              </a:stretch>
            </p:blipFill>
            <p:spPr>
              <a:xfrm>
                <a:off x="7361092" y="3653807"/>
                <a:ext cx="41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40DDC054-4D0B-EDA4-6CFD-15510F953B0A}"/>
                  </a:ext>
                </a:extLst>
              </p14:cNvPr>
              <p14:cNvContentPartPr/>
              <p14:nvPr/>
            </p14:nvContentPartPr>
            <p14:xfrm>
              <a:off x="7403572" y="3841727"/>
              <a:ext cx="306720" cy="360"/>
            </p14:xfrm>
          </p:contentPart>
        </mc:Choice>
        <mc:Fallback xmlns="">
          <p:pic>
            <p:nvPicPr>
              <p:cNvPr id="24" name="Ink 23">
                <a:extLst>
                  <a:ext uri="{FF2B5EF4-FFF2-40B4-BE49-F238E27FC236}">
                    <a16:creationId xmlns:a16="http://schemas.microsoft.com/office/drawing/2014/main" id="{40DDC054-4D0B-EDA4-6CFD-15510F953B0A}"/>
                  </a:ext>
                </a:extLst>
              </p:cNvPr>
              <p:cNvPicPr/>
              <p:nvPr/>
            </p:nvPicPr>
            <p:blipFill>
              <a:blip r:embed="rId44"/>
              <a:stretch>
                <a:fillRect/>
              </a:stretch>
            </p:blipFill>
            <p:spPr>
              <a:xfrm>
                <a:off x="7367932" y="3769727"/>
                <a:ext cx="378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B59E2B69-02C0-1A03-C75E-6E686B678783}"/>
                  </a:ext>
                </a:extLst>
              </p14:cNvPr>
              <p14:cNvContentPartPr/>
              <p14:nvPr/>
            </p14:nvContentPartPr>
            <p14:xfrm>
              <a:off x="7383412" y="3971327"/>
              <a:ext cx="293040" cy="15840"/>
            </p14:xfrm>
          </p:contentPart>
        </mc:Choice>
        <mc:Fallback xmlns="">
          <p:pic>
            <p:nvPicPr>
              <p:cNvPr id="25" name="Ink 24">
                <a:extLst>
                  <a:ext uri="{FF2B5EF4-FFF2-40B4-BE49-F238E27FC236}">
                    <a16:creationId xmlns:a16="http://schemas.microsoft.com/office/drawing/2014/main" id="{B59E2B69-02C0-1A03-C75E-6E686B678783}"/>
                  </a:ext>
                </a:extLst>
              </p:cNvPr>
              <p:cNvPicPr/>
              <p:nvPr/>
            </p:nvPicPr>
            <p:blipFill>
              <a:blip r:embed="rId46"/>
              <a:stretch>
                <a:fillRect/>
              </a:stretch>
            </p:blipFill>
            <p:spPr>
              <a:xfrm>
                <a:off x="7347412" y="3899687"/>
                <a:ext cx="364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DC6FFACB-0696-EDFD-D992-2DFC367A6F95}"/>
                  </a:ext>
                </a:extLst>
              </p14:cNvPr>
              <p14:cNvContentPartPr/>
              <p14:nvPr/>
            </p14:nvContentPartPr>
            <p14:xfrm>
              <a:off x="8427412" y="3180047"/>
              <a:ext cx="286200" cy="360"/>
            </p14:xfrm>
          </p:contentPart>
        </mc:Choice>
        <mc:Fallback xmlns="">
          <p:pic>
            <p:nvPicPr>
              <p:cNvPr id="26" name="Ink 25">
                <a:extLst>
                  <a:ext uri="{FF2B5EF4-FFF2-40B4-BE49-F238E27FC236}">
                    <a16:creationId xmlns:a16="http://schemas.microsoft.com/office/drawing/2014/main" id="{DC6FFACB-0696-EDFD-D992-2DFC367A6F95}"/>
                  </a:ext>
                </a:extLst>
              </p:cNvPr>
              <p:cNvPicPr/>
              <p:nvPr/>
            </p:nvPicPr>
            <p:blipFill>
              <a:blip r:embed="rId32"/>
              <a:stretch>
                <a:fillRect/>
              </a:stretch>
            </p:blipFill>
            <p:spPr>
              <a:xfrm>
                <a:off x="8391412" y="3108047"/>
                <a:ext cx="357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a:extLst>
                  <a:ext uri="{FF2B5EF4-FFF2-40B4-BE49-F238E27FC236}">
                    <a16:creationId xmlns:a16="http://schemas.microsoft.com/office/drawing/2014/main" id="{2F32DE02-73C7-B76F-094C-68B4B74D0DD4}"/>
                  </a:ext>
                </a:extLst>
              </p14:cNvPr>
              <p14:cNvContentPartPr/>
              <p14:nvPr/>
            </p14:nvContentPartPr>
            <p14:xfrm>
              <a:off x="8420572" y="3295247"/>
              <a:ext cx="286200" cy="21240"/>
            </p14:xfrm>
          </p:contentPart>
        </mc:Choice>
        <mc:Fallback xmlns="">
          <p:pic>
            <p:nvPicPr>
              <p:cNvPr id="27" name="Ink 26">
                <a:extLst>
                  <a:ext uri="{FF2B5EF4-FFF2-40B4-BE49-F238E27FC236}">
                    <a16:creationId xmlns:a16="http://schemas.microsoft.com/office/drawing/2014/main" id="{2F32DE02-73C7-B76F-094C-68B4B74D0DD4}"/>
                  </a:ext>
                </a:extLst>
              </p:cNvPr>
              <p:cNvPicPr/>
              <p:nvPr/>
            </p:nvPicPr>
            <p:blipFill>
              <a:blip r:embed="rId49"/>
              <a:stretch>
                <a:fillRect/>
              </a:stretch>
            </p:blipFill>
            <p:spPr>
              <a:xfrm>
                <a:off x="8384932" y="3223607"/>
                <a:ext cx="357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Ink 27">
                <a:extLst>
                  <a:ext uri="{FF2B5EF4-FFF2-40B4-BE49-F238E27FC236}">
                    <a16:creationId xmlns:a16="http://schemas.microsoft.com/office/drawing/2014/main" id="{0249EFC8-49DA-5075-E034-EB03DA561650}"/>
                  </a:ext>
                </a:extLst>
              </p14:cNvPr>
              <p14:cNvContentPartPr/>
              <p14:nvPr/>
            </p14:nvContentPartPr>
            <p14:xfrm>
              <a:off x="8461252" y="3432407"/>
              <a:ext cx="252000" cy="7200"/>
            </p14:xfrm>
          </p:contentPart>
        </mc:Choice>
        <mc:Fallback xmlns="">
          <p:pic>
            <p:nvPicPr>
              <p:cNvPr id="28" name="Ink 27">
                <a:extLst>
                  <a:ext uri="{FF2B5EF4-FFF2-40B4-BE49-F238E27FC236}">
                    <a16:creationId xmlns:a16="http://schemas.microsoft.com/office/drawing/2014/main" id="{0249EFC8-49DA-5075-E034-EB03DA561650}"/>
                  </a:ext>
                </a:extLst>
              </p:cNvPr>
              <p:cNvPicPr/>
              <p:nvPr/>
            </p:nvPicPr>
            <p:blipFill>
              <a:blip r:embed="rId51"/>
              <a:stretch>
                <a:fillRect/>
              </a:stretch>
            </p:blipFill>
            <p:spPr>
              <a:xfrm>
                <a:off x="8425612" y="3360407"/>
                <a:ext cx="323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Ink 28">
                <a:extLst>
                  <a:ext uri="{FF2B5EF4-FFF2-40B4-BE49-F238E27FC236}">
                    <a16:creationId xmlns:a16="http://schemas.microsoft.com/office/drawing/2014/main" id="{7ED08827-5F43-9811-0B3D-A3C2C2392CDB}"/>
                  </a:ext>
                </a:extLst>
              </p14:cNvPr>
              <p14:cNvContentPartPr/>
              <p14:nvPr/>
            </p14:nvContentPartPr>
            <p14:xfrm>
              <a:off x="10829332" y="2667767"/>
              <a:ext cx="225000" cy="360"/>
            </p14:xfrm>
          </p:contentPart>
        </mc:Choice>
        <mc:Fallback xmlns="">
          <p:pic>
            <p:nvPicPr>
              <p:cNvPr id="29" name="Ink 28">
                <a:extLst>
                  <a:ext uri="{FF2B5EF4-FFF2-40B4-BE49-F238E27FC236}">
                    <a16:creationId xmlns:a16="http://schemas.microsoft.com/office/drawing/2014/main" id="{7ED08827-5F43-9811-0B3D-A3C2C2392CDB}"/>
                  </a:ext>
                </a:extLst>
              </p:cNvPr>
              <p:cNvPicPr/>
              <p:nvPr/>
            </p:nvPicPr>
            <p:blipFill>
              <a:blip r:embed="rId53"/>
              <a:stretch>
                <a:fillRect/>
              </a:stretch>
            </p:blipFill>
            <p:spPr>
              <a:xfrm>
                <a:off x="10793332" y="2596127"/>
                <a:ext cx="296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Ink 29">
                <a:extLst>
                  <a:ext uri="{FF2B5EF4-FFF2-40B4-BE49-F238E27FC236}">
                    <a16:creationId xmlns:a16="http://schemas.microsoft.com/office/drawing/2014/main" id="{0294FDF7-3B0A-4641-1CD9-9E291B716798}"/>
                  </a:ext>
                </a:extLst>
              </p14:cNvPr>
              <p14:cNvContentPartPr/>
              <p14:nvPr/>
            </p14:nvContentPartPr>
            <p14:xfrm>
              <a:off x="10290052" y="2645447"/>
              <a:ext cx="388440" cy="29880"/>
            </p14:xfrm>
          </p:contentPart>
        </mc:Choice>
        <mc:Fallback xmlns="">
          <p:pic>
            <p:nvPicPr>
              <p:cNvPr id="30" name="Ink 29">
                <a:extLst>
                  <a:ext uri="{FF2B5EF4-FFF2-40B4-BE49-F238E27FC236}">
                    <a16:creationId xmlns:a16="http://schemas.microsoft.com/office/drawing/2014/main" id="{0294FDF7-3B0A-4641-1CD9-9E291B716798}"/>
                  </a:ext>
                </a:extLst>
              </p:cNvPr>
              <p:cNvPicPr/>
              <p:nvPr/>
            </p:nvPicPr>
            <p:blipFill>
              <a:blip r:embed="rId55"/>
              <a:stretch>
                <a:fillRect/>
              </a:stretch>
            </p:blipFill>
            <p:spPr>
              <a:xfrm>
                <a:off x="10254412" y="2573447"/>
                <a:ext cx="460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 name="Ink 30">
                <a:extLst>
                  <a:ext uri="{FF2B5EF4-FFF2-40B4-BE49-F238E27FC236}">
                    <a16:creationId xmlns:a16="http://schemas.microsoft.com/office/drawing/2014/main" id="{0B7DD0E5-D3B8-C2AD-D9FB-9B22BFC93407}"/>
                  </a:ext>
                </a:extLst>
              </p14:cNvPr>
              <p14:cNvContentPartPr/>
              <p14:nvPr/>
            </p14:nvContentPartPr>
            <p14:xfrm>
              <a:off x="10269892" y="2735807"/>
              <a:ext cx="428760" cy="28080"/>
            </p14:xfrm>
          </p:contentPart>
        </mc:Choice>
        <mc:Fallback xmlns="">
          <p:pic>
            <p:nvPicPr>
              <p:cNvPr id="31" name="Ink 30">
                <a:extLst>
                  <a:ext uri="{FF2B5EF4-FFF2-40B4-BE49-F238E27FC236}">
                    <a16:creationId xmlns:a16="http://schemas.microsoft.com/office/drawing/2014/main" id="{0B7DD0E5-D3B8-C2AD-D9FB-9B22BFC93407}"/>
                  </a:ext>
                </a:extLst>
              </p:cNvPr>
              <p:cNvPicPr/>
              <p:nvPr/>
            </p:nvPicPr>
            <p:blipFill>
              <a:blip r:embed="rId57"/>
              <a:stretch>
                <a:fillRect/>
              </a:stretch>
            </p:blipFill>
            <p:spPr>
              <a:xfrm>
                <a:off x="10233892" y="2664167"/>
                <a:ext cx="500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Ink 31">
                <a:extLst>
                  <a:ext uri="{FF2B5EF4-FFF2-40B4-BE49-F238E27FC236}">
                    <a16:creationId xmlns:a16="http://schemas.microsoft.com/office/drawing/2014/main" id="{650DD0A2-B001-3BEC-6EE5-E76582AD7DFF}"/>
                  </a:ext>
                </a:extLst>
              </p14:cNvPr>
              <p14:cNvContentPartPr/>
              <p14:nvPr/>
            </p14:nvContentPartPr>
            <p14:xfrm>
              <a:off x="5629492" y="1364314"/>
              <a:ext cx="347760" cy="7560"/>
            </p14:xfrm>
          </p:contentPart>
        </mc:Choice>
        <mc:Fallback xmlns="">
          <p:pic>
            <p:nvPicPr>
              <p:cNvPr id="32" name="Ink 31">
                <a:extLst>
                  <a:ext uri="{FF2B5EF4-FFF2-40B4-BE49-F238E27FC236}">
                    <a16:creationId xmlns:a16="http://schemas.microsoft.com/office/drawing/2014/main" id="{650DD0A2-B001-3BEC-6EE5-E76582AD7DFF}"/>
                  </a:ext>
                </a:extLst>
              </p:cNvPr>
              <p:cNvPicPr/>
              <p:nvPr/>
            </p:nvPicPr>
            <p:blipFill>
              <a:blip r:embed="rId59"/>
              <a:stretch>
                <a:fillRect/>
              </a:stretch>
            </p:blipFill>
            <p:spPr>
              <a:xfrm>
                <a:off x="5593852" y="1292314"/>
                <a:ext cx="419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Ink 32">
                <a:extLst>
                  <a:ext uri="{FF2B5EF4-FFF2-40B4-BE49-F238E27FC236}">
                    <a16:creationId xmlns:a16="http://schemas.microsoft.com/office/drawing/2014/main" id="{02B76410-8453-24B4-5568-9C9A8FA2905C}"/>
                  </a:ext>
                </a:extLst>
              </p14:cNvPr>
              <p14:cNvContentPartPr/>
              <p14:nvPr/>
            </p14:nvContentPartPr>
            <p14:xfrm>
              <a:off x="5813812" y="1316794"/>
              <a:ext cx="360" cy="360"/>
            </p14:xfrm>
          </p:contentPart>
        </mc:Choice>
        <mc:Fallback xmlns="">
          <p:pic>
            <p:nvPicPr>
              <p:cNvPr id="33" name="Ink 32">
                <a:extLst>
                  <a:ext uri="{FF2B5EF4-FFF2-40B4-BE49-F238E27FC236}">
                    <a16:creationId xmlns:a16="http://schemas.microsoft.com/office/drawing/2014/main" id="{02B76410-8453-24B4-5568-9C9A8FA2905C}"/>
                  </a:ext>
                </a:extLst>
              </p:cNvPr>
              <p:cNvPicPr/>
              <p:nvPr/>
            </p:nvPicPr>
            <p:blipFill>
              <a:blip r:embed="rId61"/>
              <a:stretch>
                <a:fillRect/>
              </a:stretch>
            </p:blipFill>
            <p:spPr>
              <a:xfrm>
                <a:off x="5777812" y="124515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34BAD045-8163-DD21-2F2A-74DE45DE67E9}"/>
                  </a:ext>
                </a:extLst>
              </p14:cNvPr>
              <p14:cNvContentPartPr/>
              <p14:nvPr/>
            </p14:nvContentPartPr>
            <p14:xfrm>
              <a:off x="5615812" y="1275754"/>
              <a:ext cx="395640" cy="360"/>
            </p14:xfrm>
          </p:contentPart>
        </mc:Choice>
        <mc:Fallback xmlns="">
          <p:pic>
            <p:nvPicPr>
              <p:cNvPr id="34" name="Ink 33">
                <a:extLst>
                  <a:ext uri="{FF2B5EF4-FFF2-40B4-BE49-F238E27FC236}">
                    <a16:creationId xmlns:a16="http://schemas.microsoft.com/office/drawing/2014/main" id="{34BAD045-8163-DD21-2F2A-74DE45DE67E9}"/>
                  </a:ext>
                </a:extLst>
              </p:cNvPr>
              <p:cNvPicPr/>
              <p:nvPr/>
            </p:nvPicPr>
            <p:blipFill>
              <a:blip r:embed="rId63"/>
              <a:stretch>
                <a:fillRect/>
              </a:stretch>
            </p:blipFill>
            <p:spPr>
              <a:xfrm>
                <a:off x="5580172" y="1204114"/>
                <a:ext cx="467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A19D5C78-4C87-D9D5-D819-3CC00D220DF4}"/>
                  </a:ext>
                </a:extLst>
              </p14:cNvPr>
              <p14:cNvContentPartPr/>
              <p14:nvPr/>
            </p14:nvContentPartPr>
            <p14:xfrm>
              <a:off x="5608972" y="1487434"/>
              <a:ext cx="361080" cy="360"/>
            </p14:xfrm>
          </p:contentPart>
        </mc:Choice>
        <mc:Fallback xmlns="">
          <p:pic>
            <p:nvPicPr>
              <p:cNvPr id="35" name="Ink 34">
                <a:extLst>
                  <a:ext uri="{FF2B5EF4-FFF2-40B4-BE49-F238E27FC236}">
                    <a16:creationId xmlns:a16="http://schemas.microsoft.com/office/drawing/2014/main" id="{A19D5C78-4C87-D9D5-D819-3CC00D220DF4}"/>
                  </a:ext>
                </a:extLst>
              </p:cNvPr>
              <p:cNvPicPr/>
              <p:nvPr/>
            </p:nvPicPr>
            <p:blipFill>
              <a:blip r:embed="rId65"/>
              <a:stretch>
                <a:fillRect/>
              </a:stretch>
            </p:blipFill>
            <p:spPr>
              <a:xfrm>
                <a:off x="5573332" y="1415434"/>
                <a:ext cx="432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Ink 35">
                <a:extLst>
                  <a:ext uri="{FF2B5EF4-FFF2-40B4-BE49-F238E27FC236}">
                    <a16:creationId xmlns:a16="http://schemas.microsoft.com/office/drawing/2014/main" id="{730E3D97-AD1A-6060-106A-99EAE2C297E2}"/>
                  </a:ext>
                </a:extLst>
              </p14:cNvPr>
              <p14:cNvContentPartPr/>
              <p14:nvPr/>
            </p14:nvContentPartPr>
            <p14:xfrm>
              <a:off x="5588452" y="1610194"/>
              <a:ext cx="443520" cy="14040"/>
            </p14:xfrm>
          </p:contentPart>
        </mc:Choice>
        <mc:Fallback xmlns="">
          <p:pic>
            <p:nvPicPr>
              <p:cNvPr id="36" name="Ink 35">
                <a:extLst>
                  <a:ext uri="{FF2B5EF4-FFF2-40B4-BE49-F238E27FC236}">
                    <a16:creationId xmlns:a16="http://schemas.microsoft.com/office/drawing/2014/main" id="{730E3D97-AD1A-6060-106A-99EAE2C297E2}"/>
                  </a:ext>
                </a:extLst>
              </p:cNvPr>
              <p:cNvPicPr/>
              <p:nvPr/>
            </p:nvPicPr>
            <p:blipFill>
              <a:blip r:embed="rId67"/>
              <a:stretch>
                <a:fillRect/>
              </a:stretch>
            </p:blipFill>
            <p:spPr>
              <a:xfrm>
                <a:off x="5552812" y="1538554"/>
                <a:ext cx="515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Ink 36">
                <a:extLst>
                  <a:ext uri="{FF2B5EF4-FFF2-40B4-BE49-F238E27FC236}">
                    <a16:creationId xmlns:a16="http://schemas.microsoft.com/office/drawing/2014/main" id="{40DE8CBF-A8DC-6638-542B-DEBB8751665B}"/>
                  </a:ext>
                </a:extLst>
              </p14:cNvPr>
              <p14:cNvContentPartPr/>
              <p14:nvPr/>
            </p14:nvContentPartPr>
            <p14:xfrm>
              <a:off x="6871492" y="1378354"/>
              <a:ext cx="368280" cy="360"/>
            </p14:xfrm>
          </p:contentPart>
        </mc:Choice>
        <mc:Fallback xmlns="">
          <p:pic>
            <p:nvPicPr>
              <p:cNvPr id="37" name="Ink 36">
                <a:extLst>
                  <a:ext uri="{FF2B5EF4-FFF2-40B4-BE49-F238E27FC236}">
                    <a16:creationId xmlns:a16="http://schemas.microsoft.com/office/drawing/2014/main" id="{40DE8CBF-A8DC-6638-542B-DEBB8751665B}"/>
                  </a:ext>
                </a:extLst>
              </p:cNvPr>
              <p:cNvPicPr/>
              <p:nvPr/>
            </p:nvPicPr>
            <p:blipFill>
              <a:blip r:embed="rId69"/>
              <a:stretch>
                <a:fillRect/>
              </a:stretch>
            </p:blipFill>
            <p:spPr>
              <a:xfrm>
                <a:off x="6835492" y="1306354"/>
                <a:ext cx="43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8" name="Ink 37">
                <a:extLst>
                  <a:ext uri="{FF2B5EF4-FFF2-40B4-BE49-F238E27FC236}">
                    <a16:creationId xmlns:a16="http://schemas.microsoft.com/office/drawing/2014/main" id="{203A2D68-2A42-E84A-6CE7-57894C7B8DFA}"/>
                  </a:ext>
                </a:extLst>
              </p14:cNvPr>
              <p14:cNvContentPartPr/>
              <p14:nvPr/>
            </p14:nvContentPartPr>
            <p14:xfrm>
              <a:off x="6864652" y="1481674"/>
              <a:ext cx="431280" cy="61200"/>
            </p14:xfrm>
          </p:contentPart>
        </mc:Choice>
        <mc:Fallback xmlns="">
          <p:pic>
            <p:nvPicPr>
              <p:cNvPr id="38" name="Ink 37">
                <a:extLst>
                  <a:ext uri="{FF2B5EF4-FFF2-40B4-BE49-F238E27FC236}">
                    <a16:creationId xmlns:a16="http://schemas.microsoft.com/office/drawing/2014/main" id="{203A2D68-2A42-E84A-6CE7-57894C7B8DFA}"/>
                  </a:ext>
                </a:extLst>
              </p:cNvPr>
              <p:cNvPicPr/>
              <p:nvPr/>
            </p:nvPicPr>
            <p:blipFill>
              <a:blip r:embed="rId71"/>
              <a:stretch>
                <a:fillRect/>
              </a:stretch>
            </p:blipFill>
            <p:spPr>
              <a:xfrm>
                <a:off x="6828652" y="1409674"/>
                <a:ext cx="502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9" name="Ink 38">
                <a:extLst>
                  <a:ext uri="{FF2B5EF4-FFF2-40B4-BE49-F238E27FC236}">
                    <a16:creationId xmlns:a16="http://schemas.microsoft.com/office/drawing/2014/main" id="{C77BF28A-63ED-4AA6-2663-2A7FB18669EF}"/>
                  </a:ext>
                </a:extLst>
              </p14:cNvPr>
              <p14:cNvContentPartPr/>
              <p14:nvPr/>
            </p14:nvContentPartPr>
            <p14:xfrm>
              <a:off x="6898852" y="1623514"/>
              <a:ext cx="347760" cy="14400"/>
            </p14:xfrm>
          </p:contentPart>
        </mc:Choice>
        <mc:Fallback xmlns="">
          <p:pic>
            <p:nvPicPr>
              <p:cNvPr id="39" name="Ink 38">
                <a:extLst>
                  <a:ext uri="{FF2B5EF4-FFF2-40B4-BE49-F238E27FC236}">
                    <a16:creationId xmlns:a16="http://schemas.microsoft.com/office/drawing/2014/main" id="{C77BF28A-63ED-4AA6-2663-2A7FB18669EF}"/>
                  </a:ext>
                </a:extLst>
              </p:cNvPr>
              <p:cNvPicPr/>
              <p:nvPr/>
            </p:nvPicPr>
            <p:blipFill>
              <a:blip r:embed="rId73"/>
              <a:stretch>
                <a:fillRect/>
              </a:stretch>
            </p:blipFill>
            <p:spPr>
              <a:xfrm>
                <a:off x="6862852" y="1551514"/>
                <a:ext cx="419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0" name="Ink 39">
                <a:extLst>
                  <a:ext uri="{FF2B5EF4-FFF2-40B4-BE49-F238E27FC236}">
                    <a16:creationId xmlns:a16="http://schemas.microsoft.com/office/drawing/2014/main" id="{44652EFA-B18C-F166-67D8-5C6F814A9C58}"/>
                  </a:ext>
                </a:extLst>
              </p14:cNvPr>
              <p14:cNvContentPartPr/>
              <p14:nvPr/>
            </p14:nvContentPartPr>
            <p14:xfrm>
              <a:off x="7383412" y="1972354"/>
              <a:ext cx="360360" cy="13680"/>
            </p14:xfrm>
          </p:contentPart>
        </mc:Choice>
        <mc:Fallback xmlns="">
          <p:pic>
            <p:nvPicPr>
              <p:cNvPr id="40" name="Ink 39">
                <a:extLst>
                  <a:ext uri="{FF2B5EF4-FFF2-40B4-BE49-F238E27FC236}">
                    <a16:creationId xmlns:a16="http://schemas.microsoft.com/office/drawing/2014/main" id="{44652EFA-B18C-F166-67D8-5C6F814A9C58}"/>
                  </a:ext>
                </a:extLst>
              </p:cNvPr>
              <p:cNvPicPr/>
              <p:nvPr/>
            </p:nvPicPr>
            <p:blipFill>
              <a:blip r:embed="rId75"/>
              <a:stretch>
                <a:fillRect/>
              </a:stretch>
            </p:blipFill>
            <p:spPr>
              <a:xfrm>
                <a:off x="7347412" y="1900354"/>
                <a:ext cx="432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8AF9CB47-F05C-46E7-7F32-DF99ECBBC790}"/>
                  </a:ext>
                </a:extLst>
              </p14:cNvPr>
              <p14:cNvContentPartPr/>
              <p14:nvPr/>
            </p14:nvContentPartPr>
            <p14:xfrm>
              <a:off x="7513012" y="2019514"/>
              <a:ext cx="360" cy="360"/>
            </p14:xfrm>
          </p:contentPart>
        </mc:Choice>
        <mc:Fallback xmlns="">
          <p:pic>
            <p:nvPicPr>
              <p:cNvPr id="41" name="Ink 40">
                <a:extLst>
                  <a:ext uri="{FF2B5EF4-FFF2-40B4-BE49-F238E27FC236}">
                    <a16:creationId xmlns:a16="http://schemas.microsoft.com/office/drawing/2014/main" id="{8AF9CB47-F05C-46E7-7F32-DF99ECBBC790}"/>
                  </a:ext>
                </a:extLst>
              </p:cNvPr>
              <p:cNvPicPr/>
              <p:nvPr/>
            </p:nvPicPr>
            <p:blipFill>
              <a:blip r:embed="rId20"/>
              <a:stretch>
                <a:fillRect/>
              </a:stretch>
            </p:blipFill>
            <p:spPr>
              <a:xfrm>
                <a:off x="7477372" y="194787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2" name="Ink 41">
                <a:extLst>
                  <a:ext uri="{FF2B5EF4-FFF2-40B4-BE49-F238E27FC236}">
                    <a16:creationId xmlns:a16="http://schemas.microsoft.com/office/drawing/2014/main" id="{FE97C78E-4E6B-9A28-C1AA-4FB0DDD50D63}"/>
                  </a:ext>
                </a:extLst>
              </p14:cNvPr>
              <p14:cNvContentPartPr/>
              <p14:nvPr/>
            </p14:nvContentPartPr>
            <p14:xfrm>
              <a:off x="7513012" y="2019514"/>
              <a:ext cx="360" cy="360"/>
            </p14:xfrm>
          </p:contentPart>
        </mc:Choice>
        <mc:Fallback xmlns="">
          <p:pic>
            <p:nvPicPr>
              <p:cNvPr id="42" name="Ink 41">
                <a:extLst>
                  <a:ext uri="{FF2B5EF4-FFF2-40B4-BE49-F238E27FC236}">
                    <a16:creationId xmlns:a16="http://schemas.microsoft.com/office/drawing/2014/main" id="{FE97C78E-4E6B-9A28-C1AA-4FB0DDD50D63}"/>
                  </a:ext>
                </a:extLst>
              </p:cNvPr>
              <p:cNvPicPr/>
              <p:nvPr/>
            </p:nvPicPr>
            <p:blipFill>
              <a:blip r:embed="rId20"/>
              <a:stretch>
                <a:fillRect/>
              </a:stretch>
            </p:blipFill>
            <p:spPr>
              <a:xfrm>
                <a:off x="7477372" y="194787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3E0925B8-011E-7E1B-8F3B-0B7E47F4C815}"/>
                  </a:ext>
                </a:extLst>
              </p14:cNvPr>
              <p14:cNvContentPartPr/>
              <p14:nvPr/>
            </p14:nvContentPartPr>
            <p14:xfrm>
              <a:off x="7383412" y="2115274"/>
              <a:ext cx="368280" cy="360"/>
            </p14:xfrm>
          </p:contentPart>
        </mc:Choice>
        <mc:Fallback xmlns="">
          <p:pic>
            <p:nvPicPr>
              <p:cNvPr id="43" name="Ink 42">
                <a:extLst>
                  <a:ext uri="{FF2B5EF4-FFF2-40B4-BE49-F238E27FC236}">
                    <a16:creationId xmlns:a16="http://schemas.microsoft.com/office/drawing/2014/main" id="{3E0925B8-011E-7E1B-8F3B-0B7E47F4C815}"/>
                  </a:ext>
                </a:extLst>
              </p:cNvPr>
              <p:cNvPicPr/>
              <p:nvPr/>
            </p:nvPicPr>
            <p:blipFill>
              <a:blip r:embed="rId79"/>
              <a:stretch>
                <a:fillRect/>
              </a:stretch>
            </p:blipFill>
            <p:spPr>
              <a:xfrm>
                <a:off x="7347412" y="2043274"/>
                <a:ext cx="43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5AFD7E08-9B45-F3CB-B57E-4ADCB6407D42}"/>
                  </a:ext>
                </a:extLst>
              </p14:cNvPr>
              <p14:cNvContentPartPr/>
              <p14:nvPr/>
            </p14:nvContentPartPr>
            <p14:xfrm>
              <a:off x="7369732" y="2203834"/>
              <a:ext cx="361440" cy="360"/>
            </p14:xfrm>
          </p:contentPart>
        </mc:Choice>
        <mc:Fallback xmlns="">
          <p:pic>
            <p:nvPicPr>
              <p:cNvPr id="44" name="Ink 43">
                <a:extLst>
                  <a:ext uri="{FF2B5EF4-FFF2-40B4-BE49-F238E27FC236}">
                    <a16:creationId xmlns:a16="http://schemas.microsoft.com/office/drawing/2014/main" id="{5AFD7E08-9B45-F3CB-B57E-4ADCB6407D42}"/>
                  </a:ext>
                </a:extLst>
              </p:cNvPr>
              <p:cNvPicPr/>
              <p:nvPr/>
            </p:nvPicPr>
            <p:blipFill>
              <a:blip r:embed="rId81"/>
              <a:stretch>
                <a:fillRect/>
              </a:stretch>
            </p:blipFill>
            <p:spPr>
              <a:xfrm>
                <a:off x="7333732" y="2131834"/>
                <a:ext cx="433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4677B018-768A-5E68-D311-8BEACDD3CB5C}"/>
                  </a:ext>
                </a:extLst>
              </p14:cNvPr>
              <p14:cNvContentPartPr/>
              <p14:nvPr/>
            </p14:nvContentPartPr>
            <p14:xfrm>
              <a:off x="4203172" y="5147554"/>
              <a:ext cx="334080" cy="4320"/>
            </p14:xfrm>
          </p:contentPart>
        </mc:Choice>
        <mc:Fallback xmlns="">
          <p:pic>
            <p:nvPicPr>
              <p:cNvPr id="46" name="Ink 45">
                <a:extLst>
                  <a:ext uri="{FF2B5EF4-FFF2-40B4-BE49-F238E27FC236}">
                    <a16:creationId xmlns:a16="http://schemas.microsoft.com/office/drawing/2014/main" id="{4677B018-768A-5E68-D311-8BEACDD3CB5C}"/>
                  </a:ext>
                </a:extLst>
              </p:cNvPr>
              <p:cNvPicPr/>
              <p:nvPr/>
            </p:nvPicPr>
            <p:blipFill>
              <a:blip r:embed="rId83"/>
              <a:stretch>
                <a:fillRect/>
              </a:stretch>
            </p:blipFill>
            <p:spPr>
              <a:xfrm>
                <a:off x="4167532" y="5075914"/>
                <a:ext cx="4057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442F252A-B67B-05DB-76A4-DE1F466E7C7E}"/>
                  </a:ext>
                </a:extLst>
              </p14:cNvPr>
              <p14:cNvContentPartPr/>
              <p14:nvPr/>
            </p14:nvContentPartPr>
            <p14:xfrm>
              <a:off x="4292092" y="5247274"/>
              <a:ext cx="360" cy="360"/>
            </p14:xfrm>
          </p:contentPart>
        </mc:Choice>
        <mc:Fallback xmlns="">
          <p:pic>
            <p:nvPicPr>
              <p:cNvPr id="47" name="Ink 46">
                <a:extLst>
                  <a:ext uri="{FF2B5EF4-FFF2-40B4-BE49-F238E27FC236}">
                    <a16:creationId xmlns:a16="http://schemas.microsoft.com/office/drawing/2014/main" id="{442F252A-B67B-05DB-76A4-DE1F466E7C7E}"/>
                  </a:ext>
                </a:extLst>
              </p:cNvPr>
              <p:cNvPicPr/>
              <p:nvPr/>
            </p:nvPicPr>
            <p:blipFill>
              <a:blip r:embed="rId61"/>
              <a:stretch>
                <a:fillRect/>
              </a:stretch>
            </p:blipFill>
            <p:spPr>
              <a:xfrm>
                <a:off x="4256092" y="5175634"/>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4A02C28E-EA2C-DCCF-E9A2-591DC3DE52B5}"/>
                  </a:ext>
                </a:extLst>
              </p14:cNvPr>
              <p14:cNvContentPartPr/>
              <p14:nvPr/>
            </p14:nvContentPartPr>
            <p14:xfrm>
              <a:off x="4189492" y="5295154"/>
              <a:ext cx="368280" cy="8280"/>
            </p14:xfrm>
          </p:contentPart>
        </mc:Choice>
        <mc:Fallback xmlns="">
          <p:pic>
            <p:nvPicPr>
              <p:cNvPr id="48" name="Ink 47">
                <a:extLst>
                  <a:ext uri="{FF2B5EF4-FFF2-40B4-BE49-F238E27FC236}">
                    <a16:creationId xmlns:a16="http://schemas.microsoft.com/office/drawing/2014/main" id="{4A02C28E-EA2C-DCCF-E9A2-591DC3DE52B5}"/>
                  </a:ext>
                </a:extLst>
              </p:cNvPr>
              <p:cNvPicPr/>
              <p:nvPr/>
            </p:nvPicPr>
            <p:blipFill>
              <a:blip r:embed="rId86"/>
              <a:stretch>
                <a:fillRect/>
              </a:stretch>
            </p:blipFill>
            <p:spPr>
              <a:xfrm>
                <a:off x="4153852" y="5223154"/>
                <a:ext cx="439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688F41EF-15C2-BB7F-3BE6-0624E01A2634}"/>
                  </a:ext>
                </a:extLst>
              </p14:cNvPr>
              <p14:cNvContentPartPr/>
              <p14:nvPr/>
            </p14:nvContentPartPr>
            <p14:xfrm>
              <a:off x="4203172" y="5349874"/>
              <a:ext cx="357120" cy="7200"/>
            </p14:xfrm>
          </p:contentPart>
        </mc:Choice>
        <mc:Fallback xmlns="">
          <p:pic>
            <p:nvPicPr>
              <p:cNvPr id="49" name="Ink 48">
                <a:extLst>
                  <a:ext uri="{FF2B5EF4-FFF2-40B4-BE49-F238E27FC236}">
                    <a16:creationId xmlns:a16="http://schemas.microsoft.com/office/drawing/2014/main" id="{688F41EF-15C2-BB7F-3BE6-0624E01A2634}"/>
                  </a:ext>
                </a:extLst>
              </p:cNvPr>
              <p:cNvPicPr/>
              <p:nvPr/>
            </p:nvPicPr>
            <p:blipFill>
              <a:blip r:embed="rId88"/>
              <a:stretch>
                <a:fillRect/>
              </a:stretch>
            </p:blipFill>
            <p:spPr>
              <a:xfrm>
                <a:off x="4167532" y="5277874"/>
                <a:ext cx="428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Ink 49">
                <a:extLst>
                  <a:ext uri="{FF2B5EF4-FFF2-40B4-BE49-F238E27FC236}">
                    <a16:creationId xmlns:a16="http://schemas.microsoft.com/office/drawing/2014/main" id="{58E5F511-F3B1-C9B8-2463-7B71511DFFA2}"/>
                  </a:ext>
                </a:extLst>
              </p14:cNvPr>
              <p14:cNvContentPartPr/>
              <p14:nvPr/>
            </p14:nvContentPartPr>
            <p14:xfrm>
              <a:off x="2046772" y="511834"/>
              <a:ext cx="402480" cy="16200"/>
            </p14:xfrm>
          </p:contentPart>
        </mc:Choice>
        <mc:Fallback xmlns="">
          <p:pic>
            <p:nvPicPr>
              <p:cNvPr id="50" name="Ink 49">
                <a:extLst>
                  <a:ext uri="{FF2B5EF4-FFF2-40B4-BE49-F238E27FC236}">
                    <a16:creationId xmlns:a16="http://schemas.microsoft.com/office/drawing/2014/main" id="{58E5F511-F3B1-C9B8-2463-7B71511DFFA2}"/>
                  </a:ext>
                </a:extLst>
              </p:cNvPr>
              <p:cNvPicPr/>
              <p:nvPr/>
            </p:nvPicPr>
            <p:blipFill>
              <a:blip r:embed="rId90"/>
              <a:stretch>
                <a:fillRect/>
              </a:stretch>
            </p:blipFill>
            <p:spPr>
              <a:xfrm>
                <a:off x="2011132" y="439834"/>
                <a:ext cx="474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Ink 50">
                <a:extLst>
                  <a:ext uri="{FF2B5EF4-FFF2-40B4-BE49-F238E27FC236}">
                    <a16:creationId xmlns:a16="http://schemas.microsoft.com/office/drawing/2014/main" id="{CF5C3C05-9587-3B50-42DA-26ED83BDAD8E}"/>
                  </a:ext>
                </a:extLst>
              </p14:cNvPr>
              <p14:cNvContentPartPr/>
              <p14:nvPr/>
            </p14:nvContentPartPr>
            <p14:xfrm>
              <a:off x="2026612" y="614074"/>
              <a:ext cx="361440" cy="360"/>
            </p14:xfrm>
          </p:contentPart>
        </mc:Choice>
        <mc:Fallback xmlns="">
          <p:pic>
            <p:nvPicPr>
              <p:cNvPr id="51" name="Ink 50">
                <a:extLst>
                  <a:ext uri="{FF2B5EF4-FFF2-40B4-BE49-F238E27FC236}">
                    <a16:creationId xmlns:a16="http://schemas.microsoft.com/office/drawing/2014/main" id="{CF5C3C05-9587-3B50-42DA-26ED83BDAD8E}"/>
                  </a:ext>
                </a:extLst>
              </p:cNvPr>
              <p:cNvPicPr/>
              <p:nvPr/>
            </p:nvPicPr>
            <p:blipFill>
              <a:blip r:embed="rId81"/>
              <a:stretch>
                <a:fillRect/>
              </a:stretch>
            </p:blipFill>
            <p:spPr>
              <a:xfrm>
                <a:off x="1990612" y="542074"/>
                <a:ext cx="433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Ink 51">
                <a:extLst>
                  <a:ext uri="{FF2B5EF4-FFF2-40B4-BE49-F238E27FC236}">
                    <a16:creationId xmlns:a16="http://schemas.microsoft.com/office/drawing/2014/main" id="{C1BCCA2F-EF2C-8B1F-735B-50EF8637BA4F}"/>
                  </a:ext>
                </a:extLst>
              </p14:cNvPr>
              <p14:cNvContentPartPr/>
              <p14:nvPr/>
            </p14:nvContentPartPr>
            <p14:xfrm>
              <a:off x="2053972" y="866434"/>
              <a:ext cx="374760" cy="360"/>
            </p14:xfrm>
          </p:contentPart>
        </mc:Choice>
        <mc:Fallback xmlns="">
          <p:pic>
            <p:nvPicPr>
              <p:cNvPr id="52" name="Ink 51">
                <a:extLst>
                  <a:ext uri="{FF2B5EF4-FFF2-40B4-BE49-F238E27FC236}">
                    <a16:creationId xmlns:a16="http://schemas.microsoft.com/office/drawing/2014/main" id="{C1BCCA2F-EF2C-8B1F-735B-50EF8637BA4F}"/>
                  </a:ext>
                </a:extLst>
              </p:cNvPr>
              <p:cNvPicPr/>
              <p:nvPr/>
            </p:nvPicPr>
            <p:blipFill>
              <a:blip r:embed="rId93"/>
              <a:stretch>
                <a:fillRect/>
              </a:stretch>
            </p:blipFill>
            <p:spPr>
              <a:xfrm>
                <a:off x="2017972" y="794794"/>
                <a:ext cx="446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Ink 52">
                <a:extLst>
                  <a:ext uri="{FF2B5EF4-FFF2-40B4-BE49-F238E27FC236}">
                    <a16:creationId xmlns:a16="http://schemas.microsoft.com/office/drawing/2014/main" id="{8682DC12-24A8-BF07-76AF-8A3A17310AD2}"/>
                  </a:ext>
                </a:extLst>
              </p14:cNvPr>
              <p14:cNvContentPartPr/>
              <p14:nvPr/>
            </p14:nvContentPartPr>
            <p14:xfrm>
              <a:off x="2033452" y="983794"/>
              <a:ext cx="402120" cy="27000"/>
            </p14:xfrm>
          </p:contentPart>
        </mc:Choice>
        <mc:Fallback xmlns="">
          <p:pic>
            <p:nvPicPr>
              <p:cNvPr id="53" name="Ink 52">
                <a:extLst>
                  <a:ext uri="{FF2B5EF4-FFF2-40B4-BE49-F238E27FC236}">
                    <a16:creationId xmlns:a16="http://schemas.microsoft.com/office/drawing/2014/main" id="{8682DC12-24A8-BF07-76AF-8A3A17310AD2}"/>
                  </a:ext>
                </a:extLst>
              </p:cNvPr>
              <p:cNvPicPr/>
              <p:nvPr/>
            </p:nvPicPr>
            <p:blipFill>
              <a:blip r:embed="rId95"/>
              <a:stretch>
                <a:fillRect/>
              </a:stretch>
            </p:blipFill>
            <p:spPr>
              <a:xfrm>
                <a:off x="1997812" y="912154"/>
                <a:ext cx="473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Ink 53">
                <a:extLst>
                  <a:ext uri="{FF2B5EF4-FFF2-40B4-BE49-F238E27FC236}">
                    <a16:creationId xmlns:a16="http://schemas.microsoft.com/office/drawing/2014/main" id="{59141FDB-996A-0279-CB5B-DA403783903C}"/>
                  </a:ext>
                </a:extLst>
              </p14:cNvPr>
              <p14:cNvContentPartPr/>
              <p14:nvPr/>
            </p14:nvContentPartPr>
            <p14:xfrm>
              <a:off x="2067652" y="1098274"/>
              <a:ext cx="361080" cy="19080"/>
            </p14:xfrm>
          </p:contentPart>
        </mc:Choice>
        <mc:Fallback xmlns="">
          <p:pic>
            <p:nvPicPr>
              <p:cNvPr id="54" name="Ink 53">
                <a:extLst>
                  <a:ext uri="{FF2B5EF4-FFF2-40B4-BE49-F238E27FC236}">
                    <a16:creationId xmlns:a16="http://schemas.microsoft.com/office/drawing/2014/main" id="{59141FDB-996A-0279-CB5B-DA403783903C}"/>
                  </a:ext>
                </a:extLst>
              </p:cNvPr>
              <p:cNvPicPr/>
              <p:nvPr/>
            </p:nvPicPr>
            <p:blipFill>
              <a:blip r:embed="rId97"/>
              <a:stretch>
                <a:fillRect/>
              </a:stretch>
            </p:blipFill>
            <p:spPr>
              <a:xfrm>
                <a:off x="2031652" y="1026274"/>
                <a:ext cx="4327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5" name="Ink 54">
                <a:extLst>
                  <a:ext uri="{FF2B5EF4-FFF2-40B4-BE49-F238E27FC236}">
                    <a16:creationId xmlns:a16="http://schemas.microsoft.com/office/drawing/2014/main" id="{37E8256E-113B-0BA2-C77E-6F2552897F65}"/>
                  </a:ext>
                </a:extLst>
              </p14:cNvPr>
              <p14:cNvContentPartPr/>
              <p14:nvPr/>
            </p14:nvContentPartPr>
            <p14:xfrm>
              <a:off x="2074132" y="1194034"/>
              <a:ext cx="340920" cy="360"/>
            </p14:xfrm>
          </p:contentPart>
        </mc:Choice>
        <mc:Fallback xmlns="">
          <p:pic>
            <p:nvPicPr>
              <p:cNvPr id="55" name="Ink 54">
                <a:extLst>
                  <a:ext uri="{FF2B5EF4-FFF2-40B4-BE49-F238E27FC236}">
                    <a16:creationId xmlns:a16="http://schemas.microsoft.com/office/drawing/2014/main" id="{37E8256E-113B-0BA2-C77E-6F2552897F65}"/>
                  </a:ext>
                </a:extLst>
              </p:cNvPr>
              <p:cNvPicPr/>
              <p:nvPr/>
            </p:nvPicPr>
            <p:blipFill>
              <a:blip r:embed="rId99"/>
              <a:stretch>
                <a:fillRect/>
              </a:stretch>
            </p:blipFill>
            <p:spPr>
              <a:xfrm>
                <a:off x="2038492" y="1122394"/>
                <a:ext cx="412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6" name="Ink 55">
                <a:extLst>
                  <a:ext uri="{FF2B5EF4-FFF2-40B4-BE49-F238E27FC236}">
                    <a16:creationId xmlns:a16="http://schemas.microsoft.com/office/drawing/2014/main" id="{A966A579-7C67-E205-69AF-717A6EE638F4}"/>
                  </a:ext>
                </a:extLst>
              </p14:cNvPr>
              <p14:cNvContentPartPr/>
              <p14:nvPr/>
            </p14:nvContentPartPr>
            <p14:xfrm>
              <a:off x="3234412" y="688954"/>
              <a:ext cx="436320" cy="15840"/>
            </p14:xfrm>
          </p:contentPart>
        </mc:Choice>
        <mc:Fallback xmlns="">
          <p:pic>
            <p:nvPicPr>
              <p:cNvPr id="56" name="Ink 55">
                <a:extLst>
                  <a:ext uri="{FF2B5EF4-FFF2-40B4-BE49-F238E27FC236}">
                    <a16:creationId xmlns:a16="http://schemas.microsoft.com/office/drawing/2014/main" id="{A966A579-7C67-E205-69AF-717A6EE638F4}"/>
                  </a:ext>
                </a:extLst>
              </p:cNvPr>
              <p:cNvPicPr/>
              <p:nvPr/>
            </p:nvPicPr>
            <p:blipFill>
              <a:blip r:embed="rId101"/>
              <a:stretch>
                <a:fillRect/>
              </a:stretch>
            </p:blipFill>
            <p:spPr>
              <a:xfrm>
                <a:off x="3198412" y="617314"/>
                <a:ext cx="507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7" name="Ink 56">
                <a:extLst>
                  <a:ext uri="{FF2B5EF4-FFF2-40B4-BE49-F238E27FC236}">
                    <a16:creationId xmlns:a16="http://schemas.microsoft.com/office/drawing/2014/main" id="{CD2B3527-2A28-AF4E-101B-86B922F05DC9}"/>
                  </a:ext>
                </a:extLst>
              </p14:cNvPr>
              <p14:cNvContentPartPr/>
              <p14:nvPr/>
            </p14:nvContentPartPr>
            <p14:xfrm>
              <a:off x="3248092" y="804874"/>
              <a:ext cx="402480" cy="14040"/>
            </p14:xfrm>
          </p:contentPart>
        </mc:Choice>
        <mc:Fallback xmlns="">
          <p:pic>
            <p:nvPicPr>
              <p:cNvPr id="57" name="Ink 56">
                <a:extLst>
                  <a:ext uri="{FF2B5EF4-FFF2-40B4-BE49-F238E27FC236}">
                    <a16:creationId xmlns:a16="http://schemas.microsoft.com/office/drawing/2014/main" id="{CD2B3527-2A28-AF4E-101B-86B922F05DC9}"/>
                  </a:ext>
                </a:extLst>
              </p:cNvPr>
              <p:cNvPicPr/>
              <p:nvPr/>
            </p:nvPicPr>
            <p:blipFill>
              <a:blip r:embed="rId103"/>
              <a:stretch>
                <a:fillRect/>
              </a:stretch>
            </p:blipFill>
            <p:spPr>
              <a:xfrm>
                <a:off x="3212092" y="733234"/>
                <a:ext cx="474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 name="Ink 57">
                <a:extLst>
                  <a:ext uri="{FF2B5EF4-FFF2-40B4-BE49-F238E27FC236}">
                    <a16:creationId xmlns:a16="http://schemas.microsoft.com/office/drawing/2014/main" id="{E7DF469D-D6CB-7483-869D-3D5EA29AA2E3}"/>
                  </a:ext>
                </a:extLst>
              </p14:cNvPr>
              <p14:cNvContentPartPr/>
              <p14:nvPr/>
            </p14:nvContentPartPr>
            <p14:xfrm>
              <a:off x="3268252" y="866434"/>
              <a:ext cx="370800" cy="274680"/>
            </p14:xfrm>
          </p:contentPart>
        </mc:Choice>
        <mc:Fallback xmlns="">
          <p:pic>
            <p:nvPicPr>
              <p:cNvPr id="58" name="Ink 57">
                <a:extLst>
                  <a:ext uri="{FF2B5EF4-FFF2-40B4-BE49-F238E27FC236}">
                    <a16:creationId xmlns:a16="http://schemas.microsoft.com/office/drawing/2014/main" id="{E7DF469D-D6CB-7483-869D-3D5EA29AA2E3}"/>
                  </a:ext>
                </a:extLst>
              </p:cNvPr>
              <p:cNvPicPr/>
              <p:nvPr/>
            </p:nvPicPr>
            <p:blipFill>
              <a:blip r:embed="rId105"/>
              <a:stretch>
                <a:fillRect/>
              </a:stretch>
            </p:blipFill>
            <p:spPr>
              <a:xfrm>
                <a:off x="3232612" y="794794"/>
                <a:ext cx="44244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9" name="Ink 58">
                <a:extLst>
                  <a:ext uri="{FF2B5EF4-FFF2-40B4-BE49-F238E27FC236}">
                    <a16:creationId xmlns:a16="http://schemas.microsoft.com/office/drawing/2014/main" id="{F0215B23-CA6E-FAEF-DEA1-7CE62CB7A1FD}"/>
                  </a:ext>
                </a:extLst>
              </p14:cNvPr>
              <p14:cNvContentPartPr/>
              <p14:nvPr/>
            </p14:nvContentPartPr>
            <p14:xfrm>
              <a:off x="3241252" y="1589674"/>
              <a:ext cx="425880" cy="452520"/>
            </p14:xfrm>
          </p:contentPart>
        </mc:Choice>
        <mc:Fallback xmlns="">
          <p:pic>
            <p:nvPicPr>
              <p:cNvPr id="59" name="Ink 58">
                <a:extLst>
                  <a:ext uri="{FF2B5EF4-FFF2-40B4-BE49-F238E27FC236}">
                    <a16:creationId xmlns:a16="http://schemas.microsoft.com/office/drawing/2014/main" id="{F0215B23-CA6E-FAEF-DEA1-7CE62CB7A1FD}"/>
                  </a:ext>
                </a:extLst>
              </p:cNvPr>
              <p:cNvPicPr/>
              <p:nvPr/>
            </p:nvPicPr>
            <p:blipFill>
              <a:blip r:embed="rId107"/>
              <a:stretch>
                <a:fillRect/>
              </a:stretch>
            </p:blipFill>
            <p:spPr>
              <a:xfrm>
                <a:off x="3205612" y="1518034"/>
                <a:ext cx="49752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6C06AACF-5EB0-DEEC-1198-833C062AAF67}"/>
                  </a:ext>
                </a:extLst>
              </p14:cNvPr>
              <p14:cNvContentPartPr/>
              <p14:nvPr/>
            </p14:nvContentPartPr>
            <p14:xfrm>
              <a:off x="4216852" y="736834"/>
              <a:ext cx="302760" cy="360"/>
            </p14:xfrm>
          </p:contentPart>
        </mc:Choice>
        <mc:Fallback xmlns="">
          <p:pic>
            <p:nvPicPr>
              <p:cNvPr id="60" name="Ink 59">
                <a:extLst>
                  <a:ext uri="{FF2B5EF4-FFF2-40B4-BE49-F238E27FC236}">
                    <a16:creationId xmlns:a16="http://schemas.microsoft.com/office/drawing/2014/main" id="{6C06AACF-5EB0-DEEC-1198-833C062AAF67}"/>
                  </a:ext>
                </a:extLst>
              </p:cNvPr>
              <p:cNvPicPr/>
              <p:nvPr/>
            </p:nvPicPr>
            <p:blipFill>
              <a:blip r:embed="rId109"/>
              <a:stretch>
                <a:fillRect/>
              </a:stretch>
            </p:blipFill>
            <p:spPr>
              <a:xfrm>
                <a:off x="4181212" y="664834"/>
                <a:ext cx="374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Ink 60">
                <a:extLst>
                  <a:ext uri="{FF2B5EF4-FFF2-40B4-BE49-F238E27FC236}">
                    <a16:creationId xmlns:a16="http://schemas.microsoft.com/office/drawing/2014/main" id="{9E87C5E1-DBE1-C10D-C1BA-1E96B33C89D0}"/>
                  </a:ext>
                </a:extLst>
              </p14:cNvPr>
              <p14:cNvContentPartPr/>
              <p14:nvPr/>
            </p14:nvContentPartPr>
            <p14:xfrm>
              <a:off x="4236652" y="784714"/>
              <a:ext cx="324000" cy="234720"/>
            </p14:xfrm>
          </p:contentPart>
        </mc:Choice>
        <mc:Fallback xmlns="">
          <p:pic>
            <p:nvPicPr>
              <p:cNvPr id="61" name="Ink 60">
                <a:extLst>
                  <a:ext uri="{FF2B5EF4-FFF2-40B4-BE49-F238E27FC236}">
                    <a16:creationId xmlns:a16="http://schemas.microsoft.com/office/drawing/2014/main" id="{9E87C5E1-DBE1-C10D-C1BA-1E96B33C89D0}"/>
                  </a:ext>
                </a:extLst>
              </p:cNvPr>
              <p:cNvPicPr/>
              <p:nvPr/>
            </p:nvPicPr>
            <p:blipFill>
              <a:blip r:embed="rId111"/>
              <a:stretch>
                <a:fillRect/>
              </a:stretch>
            </p:blipFill>
            <p:spPr>
              <a:xfrm>
                <a:off x="4201012" y="712714"/>
                <a:ext cx="3956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2" name="Ink 61">
                <a:extLst>
                  <a:ext uri="{FF2B5EF4-FFF2-40B4-BE49-F238E27FC236}">
                    <a16:creationId xmlns:a16="http://schemas.microsoft.com/office/drawing/2014/main" id="{ADE96B4E-6E32-0F48-8771-5FB2B73272F3}"/>
                  </a:ext>
                </a:extLst>
              </p14:cNvPr>
              <p14:cNvContentPartPr/>
              <p14:nvPr/>
            </p14:nvContentPartPr>
            <p14:xfrm>
              <a:off x="4219372" y="1405354"/>
              <a:ext cx="313560" cy="226800"/>
            </p14:xfrm>
          </p:contentPart>
        </mc:Choice>
        <mc:Fallback xmlns="">
          <p:pic>
            <p:nvPicPr>
              <p:cNvPr id="62" name="Ink 61">
                <a:extLst>
                  <a:ext uri="{FF2B5EF4-FFF2-40B4-BE49-F238E27FC236}">
                    <a16:creationId xmlns:a16="http://schemas.microsoft.com/office/drawing/2014/main" id="{ADE96B4E-6E32-0F48-8771-5FB2B73272F3}"/>
                  </a:ext>
                </a:extLst>
              </p:cNvPr>
              <p:cNvPicPr/>
              <p:nvPr/>
            </p:nvPicPr>
            <p:blipFill>
              <a:blip r:embed="rId113"/>
              <a:stretch>
                <a:fillRect/>
              </a:stretch>
            </p:blipFill>
            <p:spPr>
              <a:xfrm>
                <a:off x="4183372" y="1333354"/>
                <a:ext cx="3852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3" name="Ink 62">
                <a:extLst>
                  <a:ext uri="{FF2B5EF4-FFF2-40B4-BE49-F238E27FC236}">
                    <a16:creationId xmlns:a16="http://schemas.microsoft.com/office/drawing/2014/main" id="{2F204F3B-E808-E09F-866B-73007F987989}"/>
                  </a:ext>
                </a:extLst>
              </p14:cNvPr>
              <p14:cNvContentPartPr/>
              <p14:nvPr/>
            </p14:nvContentPartPr>
            <p14:xfrm>
              <a:off x="4208212" y="1976314"/>
              <a:ext cx="331200" cy="271080"/>
            </p14:xfrm>
          </p:contentPart>
        </mc:Choice>
        <mc:Fallback xmlns="">
          <p:pic>
            <p:nvPicPr>
              <p:cNvPr id="63" name="Ink 62">
                <a:extLst>
                  <a:ext uri="{FF2B5EF4-FFF2-40B4-BE49-F238E27FC236}">
                    <a16:creationId xmlns:a16="http://schemas.microsoft.com/office/drawing/2014/main" id="{2F204F3B-E808-E09F-866B-73007F987989}"/>
                  </a:ext>
                </a:extLst>
              </p:cNvPr>
              <p:cNvPicPr/>
              <p:nvPr/>
            </p:nvPicPr>
            <p:blipFill>
              <a:blip r:embed="rId115"/>
              <a:stretch>
                <a:fillRect/>
              </a:stretch>
            </p:blipFill>
            <p:spPr>
              <a:xfrm>
                <a:off x="4172572" y="1904674"/>
                <a:ext cx="40284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4" name="Ink 63">
                <a:extLst>
                  <a:ext uri="{FF2B5EF4-FFF2-40B4-BE49-F238E27FC236}">
                    <a16:creationId xmlns:a16="http://schemas.microsoft.com/office/drawing/2014/main" id="{225ECD6B-9395-8CA0-A8D9-40D570DAEA06}"/>
                  </a:ext>
                </a:extLst>
              </p14:cNvPr>
              <p14:cNvContentPartPr/>
              <p14:nvPr/>
            </p14:nvContentPartPr>
            <p14:xfrm>
              <a:off x="4223692" y="2544754"/>
              <a:ext cx="303480" cy="261720"/>
            </p14:xfrm>
          </p:contentPart>
        </mc:Choice>
        <mc:Fallback xmlns="">
          <p:pic>
            <p:nvPicPr>
              <p:cNvPr id="64" name="Ink 63">
                <a:extLst>
                  <a:ext uri="{FF2B5EF4-FFF2-40B4-BE49-F238E27FC236}">
                    <a16:creationId xmlns:a16="http://schemas.microsoft.com/office/drawing/2014/main" id="{225ECD6B-9395-8CA0-A8D9-40D570DAEA06}"/>
                  </a:ext>
                </a:extLst>
              </p:cNvPr>
              <p:cNvPicPr/>
              <p:nvPr/>
            </p:nvPicPr>
            <p:blipFill>
              <a:blip r:embed="rId117"/>
              <a:stretch>
                <a:fillRect/>
              </a:stretch>
            </p:blipFill>
            <p:spPr>
              <a:xfrm>
                <a:off x="4187692" y="2472754"/>
                <a:ext cx="3751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5" name="Ink 64">
                <a:extLst>
                  <a:ext uri="{FF2B5EF4-FFF2-40B4-BE49-F238E27FC236}">
                    <a16:creationId xmlns:a16="http://schemas.microsoft.com/office/drawing/2014/main" id="{7006C0C3-BF25-C927-6678-FF5F74A46C06}"/>
                  </a:ext>
                </a:extLst>
              </p14:cNvPr>
              <p14:cNvContentPartPr/>
              <p14:nvPr/>
            </p14:nvContentPartPr>
            <p14:xfrm>
              <a:off x="9928252" y="1371514"/>
              <a:ext cx="303120" cy="288360"/>
            </p14:xfrm>
          </p:contentPart>
        </mc:Choice>
        <mc:Fallback xmlns="">
          <p:pic>
            <p:nvPicPr>
              <p:cNvPr id="65" name="Ink 64">
                <a:extLst>
                  <a:ext uri="{FF2B5EF4-FFF2-40B4-BE49-F238E27FC236}">
                    <a16:creationId xmlns:a16="http://schemas.microsoft.com/office/drawing/2014/main" id="{7006C0C3-BF25-C927-6678-FF5F74A46C06}"/>
                  </a:ext>
                </a:extLst>
              </p:cNvPr>
              <p:cNvPicPr/>
              <p:nvPr/>
            </p:nvPicPr>
            <p:blipFill>
              <a:blip r:embed="rId119"/>
              <a:stretch>
                <a:fillRect/>
              </a:stretch>
            </p:blipFill>
            <p:spPr>
              <a:xfrm>
                <a:off x="9892252" y="1299874"/>
                <a:ext cx="3747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6" name="Ink 65">
                <a:extLst>
                  <a:ext uri="{FF2B5EF4-FFF2-40B4-BE49-F238E27FC236}">
                    <a16:creationId xmlns:a16="http://schemas.microsoft.com/office/drawing/2014/main" id="{C2698ED3-03C3-B662-E662-2C9D675682F1}"/>
                  </a:ext>
                </a:extLst>
              </p14:cNvPr>
              <p14:cNvContentPartPr/>
              <p14:nvPr/>
            </p14:nvContentPartPr>
            <p14:xfrm>
              <a:off x="9380332" y="1371154"/>
              <a:ext cx="359280" cy="289080"/>
            </p14:xfrm>
          </p:contentPart>
        </mc:Choice>
        <mc:Fallback xmlns="">
          <p:pic>
            <p:nvPicPr>
              <p:cNvPr id="66" name="Ink 65">
                <a:extLst>
                  <a:ext uri="{FF2B5EF4-FFF2-40B4-BE49-F238E27FC236}">
                    <a16:creationId xmlns:a16="http://schemas.microsoft.com/office/drawing/2014/main" id="{C2698ED3-03C3-B662-E662-2C9D675682F1}"/>
                  </a:ext>
                </a:extLst>
              </p:cNvPr>
              <p:cNvPicPr/>
              <p:nvPr/>
            </p:nvPicPr>
            <p:blipFill>
              <a:blip r:embed="rId121"/>
              <a:stretch>
                <a:fillRect/>
              </a:stretch>
            </p:blipFill>
            <p:spPr>
              <a:xfrm>
                <a:off x="9344692" y="1299154"/>
                <a:ext cx="4309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7" name="Ink 66">
                <a:extLst>
                  <a:ext uri="{FF2B5EF4-FFF2-40B4-BE49-F238E27FC236}">
                    <a16:creationId xmlns:a16="http://schemas.microsoft.com/office/drawing/2014/main" id="{D0DAD2B3-CA0C-6957-9287-67DA311C378B}"/>
                  </a:ext>
                </a:extLst>
              </p14:cNvPr>
              <p14:cNvContentPartPr/>
              <p14:nvPr/>
            </p14:nvContentPartPr>
            <p14:xfrm>
              <a:off x="8856532" y="1329034"/>
              <a:ext cx="364680" cy="324000"/>
            </p14:xfrm>
          </p:contentPart>
        </mc:Choice>
        <mc:Fallback xmlns="">
          <p:pic>
            <p:nvPicPr>
              <p:cNvPr id="67" name="Ink 66">
                <a:extLst>
                  <a:ext uri="{FF2B5EF4-FFF2-40B4-BE49-F238E27FC236}">
                    <a16:creationId xmlns:a16="http://schemas.microsoft.com/office/drawing/2014/main" id="{D0DAD2B3-CA0C-6957-9287-67DA311C378B}"/>
                  </a:ext>
                </a:extLst>
              </p:cNvPr>
              <p:cNvPicPr/>
              <p:nvPr/>
            </p:nvPicPr>
            <p:blipFill>
              <a:blip r:embed="rId123"/>
              <a:stretch>
                <a:fillRect/>
              </a:stretch>
            </p:blipFill>
            <p:spPr>
              <a:xfrm>
                <a:off x="8820892" y="1257394"/>
                <a:ext cx="43632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8" name="Ink 67">
                <a:extLst>
                  <a:ext uri="{FF2B5EF4-FFF2-40B4-BE49-F238E27FC236}">
                    <a16:creationId xmlns:a16="http://schemas.microsoft.com/office/drawing/2014/main" id="{EFA93400-7A1A-9D41-B207-8696F4A69F5B}"/>
                  </a:ext>
                </a:extLst>
              </p14:cNvPr>
              <p14:cNvContentPartPr/>
              <p14:nvPr/>
            </p14:nvContentPartPr>
            <p14:xfrm>
              <a:off x="8127172" y="1480594"/>
              <a:ext cx="163440" cy="360"/>
            </p14:xfrm>
          </p:contentPart>
        </mc:Choice>
        <mc:Fallback xmlns="">
          <p:pic>
            <p:nvPicPr>
              <p:cNvPr id="68" name="Ink 67">
                <a:extLst>
                  <a:ext uri="{FF2B5EF4-FFF2-40B4-BE49-F238E27FC236}">
                    <a16:creationId xmlns:a16="http://schemas.microsoft.com/office/drawing/2014/main" id="{EFA93400-7A1A-9D41-B207-8696F4A69F5B}"/>
                  </a:ext>
                </a:extLst>
              </p:cNvPr>
              <p:cNvPicPr/>
              <p:nvPr/>
            </p:nvPicPr>
            <p:blipFill>
              <a:blip r:embed="rId125"/>
              <a:stretch>
                <a:fillRect/>
              </a:stretch>
            </p:blipFill>
            <p:spPr>
              <a:xfrm>
                <a:off x="8091172" y="1408954"/>
                <a:ext cx="235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9" name="Ink 68">
                <a:extLst>
                  <a:ext uri="{FF2B5EF4-FFF2-40B4-BE49-F238E27FC236}">
                    <a16:creationId xmlns:a16="http://schemas.microsoft.com/office/drawing/2014/main" id="{D0128502-DED6-8D82-5275-06C344A6068F}"/>
                  </a:ext>
                </a:extLst>
              </p14:cNvPr>
              <p14:cNvContentPartPr/>
              <p14:nvPr/>
            </p14:nvContentPartPr>
            <p14:xfrm>
              <a:off x="8324092" y="1321474"/>
              <a:ext cx="357840" cy="352440"/>
            </p14:xfrm>
          </p:contentPart>
        </mc:Choice>
        <mc:Fallback xmlns="">
          <p:pic>
            <p:nvPicPr>
              <p:cNvPr id="69" name="Ink 68">
                <a:extLst>
                  <a:ext uri="{FF2B5EF4-FFF2-40B4-BE49-F238E27FC236}">
                    <a16:creationId xmlns:a16="http://schemas.microsoft.com/office/drawing/2014/main" id="{D0128502-DED6-8D82-5275-06C344A6068F}"/>
                  </a:ext>
                </a:extLst>
              </p:cNvPr>
              <p:cNvPicPr/>
              <p:nvPr/>
            </p:nvPicPr>
            <p:blipFill>
              <a:blip r:embed="rId127"/>
              <a:stretch>
                <a:fillRect/>
              </a:stretch>
            </p:blipFill>
            <p:spPr>
              <a:xfrm>
                <a:off x="8288452" y="1249474"/>
                <a:ext cx="429480" cy="496080"/>
              </a:xfrm>
              <a:prstGeom prst="rect">
                <a:avLst/>
              </a:prstGeom>
            </p:spPr>
          </p:pic>
        </mc:Fallback>
      </mc:AlternateContent>
      <p:sp>
        <p:nvSpPr>
          <p:cNvPr id="70" name="TextBox 69">
            <a:extLst>
              <a:ext uri="{FF2B5EF4-FFF2-40B4-BE49-F238E27FC236}">
                <a16:creationId xmlns:a16="http://schemas.microsoft.com/office/drawing/2014/main" id="{E1B8F1D5-A28E-D8F1-6B68-666F3324B58E}"/>
              </a:ext>
            </a:extLst>
          </p:cNvPr>
          <p:cNvSpPr txBox="1"/>
          <p:nvPr/>
        </p:nvSpPr>
        <p:spPr>
          <a:xfrm>
            <a:off x="1651379" y="6182733"/>
            <a:ext cx="4318673" cy="523220"/>
          </a:xfrm>
          <a:prstGeom prst="rect">
            <a:avLst/>
          </a:prstGeom>
          <a:solidFill>
            <a:srgbClr val="FFFF00"/>
          </a:solidFill>
          <a:ln>
            <a:solidFill>
              <a:schemeClr val="accent1"/>
            </a:solidFill>
          </a:ln>
        </p:spPr>
        <p:txBody>
          <a:bodyPr wrap="square" rtlCol="0">
            <a:spAutoFit/>
          </a:bodyPr>
          <a:lstStyle/>
          <a:p>
            <a:r>
              <a:rPr lang="en-US" sz="1400" b="1" dirty="0"/>
              <a:t>System Board Data Flow XT Tech. ref 1-6</a:t>
            </a:r>
          </a:p>
          <a:p>
            <a:r>
              <a:rPr lang="en-US" sz="1400" b="1" dirty="0"/>
              <a:t>X-Bus for expansion via J8, no DMA, not needed</a:t>
            </a:r>
          </a:p>
        </p:txBody>
      </p:sp>
      <p:sp>
        <p:nvSpPr>
          <p:cNvPr id="71" name="TextBox 70">
            <a:extLst>
              <a:ext uri="{FF2B5EF4-FFF2-40B4-BE49-F238E27FC236}">
                <a16:creationId xmlns:a16="http://schemas.microsoft.com/office/drawing/2014/main" id="{1A50A7B4-2693-91EB-FAC2-14F2AEB9E723}"/>
              </a:ext>
            </a:extLst>
          </p:cNvPr>
          <p:cNvSpPr txBox="1"/>
          <p:nvPr/>
        </p:nvSpPr>
        <p:spPr>
          <a:xfrm rot="16200000">
            <a:off x="5202378" y="2356966"/>
            <a:ext cx="1174267" cy="307777"/>
          </a:xfrm>
          <a:prstGeom prst="rect">
            <a:avLst/>
          </a:prstGeom>
          <a:solidFill>
            <a:srgbClr val="FFFF00"/>
          </a:solidFill>
          <a:ln>
            <a:solidFill>
              <a:schemeClr val="accent1"/>
            </a:solidFill>
          </a:ln>
        </p:spPr>
        <p:txBody>
          <a:bodyPr wrap="square" rtlCol="0">
            <a:spAutoFit/>
          </a:bodyPr>
          <a:lstStyle/>
          <a:p>
            <a:r>
              <a:rPr lang="en-US" sz="1400" b="1" dirty="0"/>
              <a:t>XA – X-Bus</a:t>
            </a:r>
          </a:p>
        </p:txBody>
      </p:sp>
      <p:sp>
        <p:nvSpPr>
          <p:cNvPr id="72" name="TextBox 71">
            <a:extLst>
              <a:ext uri="{FF2B5EF4-FFF2-40B4-BE49-F238E27FC236}">
                <a16:creationId xmlns:a16="http://schemas.microsoft.com/office/drawing/2014/main" id="{58D89C6C-B56F-0A61-1A96-29FD7DA8B7DA}"/>
              </a:ext>
            </a:extLst>
          </p:cNvPr>
          <p:cNvSpPr txBox="1"/>
          <p:nvPr/>
        </p:nvSpPr>
        <p:spPr>
          <a:xfrm rot="16200000">
            <a:off x="6495541" y="2333586"/>
            <a:ext cx="1174267" cy="307777"/>
          </a:xfrm>
          <a:prstGeom prst="rect">
            <a:avLst/>
          </a:prstGeom>
          <a:solidFill>
            <a:srgbClr val="FFFF00"/>
          </a:solidFill>
          <a:ln>
            <a:solidFill>
              <a:schemeClr val="accent1"/>
            </a:solidFill>
          </a:ln>
        </p:spPr>
        <p:txBody>
          <a:bodyPr wrap="square" rtlCol="0">
            <a:spAutoFit/>
          </a:bodyPr>
          <a:lstStyle/>
          <a:p>
            <a:r>
              <a:rPr lang="en-US" sz="1400" b="1" dirty="0"/>
              <a:t>XD – X-Bus</a:t>
            </a:r>
          </a:p>
        </p:txBody>
      </p:sp>
      <p:sp>
        <p:nvSpPr>
          <p:cNvPr id="73" name="TextBox 72">
            <a:extLst>
              <a:ext uri="{FF2B5EF4-FFF2-40B4-BE49-F238E27FC236}">
                <a16:creationId xmlns:a16="http://schemas.microsoft.com/office/drawing/2014/main" id="{08886CFE-49A4-B469-2D1F-EEBB7BAA2DCF}"/>
              </a:ext>
            </a:extLst>
          </p:cNvPr>
          <p:cNvSpPr txBox="1"/>
          <p:nvPr/>
        </p:nvSpPr>
        <p:spPr>
          <a:xfrm>
            <a:off x="5434313" y="503859"/>
            <a:ext cx="2023979" cy="307777"/>
          </a:xfrm>
          <a:prstGeom prst="rect">
            <a:avLst/>
          </a:prstGeom>
          <a:solidFill>
            <a:srgbClr val="FFFF00"/>
          </a:solidFill>
          <a:ln>
            <a:solidFill>
              <a:schemeClr val="accent1"/>
            </a:solidFill>
          </a:ln>
        </p:spPr>
        <p:txBody>
          <a:bodyPr wrap="square" rtlCol="0">
            <a:spAutoFit/>
          </a:bodyPr>
          <a:lstStyle/>
          <a:p>
            <a:r>
              <a:rPr lang="en-US" sz="1400" b="1" dirty="0"/>
              <a:t>A[19..0] System bus</a:t>
            </a:r>
          </a:p>
        </p:txBody>
      </p:sp>
      <p:sp>
        <p:nvSpPr>
          <p:cNvPr id="74" name="TextBox 73">
            <a:extLst>
              <a:ext uri="{FF2B5EF4-FFF2-40B4-BE49-F238E27FC236}">
                <a16:creationId xmlns:a16="http://schemas.microsoft.com/office/drawing/2014/main" id="{9BBC334D-17B3-5F0B-70B3-0CD08F702C5F}"/>
              </a:ext>
            </a:extLst>
          </p:cNvPr>
          <p:cNvSpPr txBox="1"/>
          <p:nvPr/>
        </p:nvSpPr>
        <p:spPr>
          <a:xfrm>
            <a:off x="8181546" y="748185"/>
            <a:ext cx="2023979" cy="307777"/>
          </a:xfrm>
          <a:prstGeom prst="rect">
            <a:avLst/>
          </a:prstGeom>
          <a:solidFill>
            <a:srgbClr val="FFFF00"/>
          </a:solidFill>
          <a:ln>
            <a:solidFill>
              <a:schemeClr val="accent1"/>
            </a:solidFill>
          </a:ln>
        </p:spPr>
        <p:txBody>
          <a:bodyPr wrap="square" rtlCol="0">
            <a:spAutoFit/>
          </a:bodyPr>
          <a:lstStyle/>
          <a:p>
            <a:r>
              <a:rPr lang="en-US" sz="1400" b="1" dirty="0"/>
              <a:t>D[7..0] System bus</a:t>
            </a:r>
          </a:p>
        </p:txBody>
      </p:sp>
      <mc:AlternateContent xmlns:mc="http://schemas.openxmlformats.org/markup-compatibility/2006" xmlns:p14="http://schemas.microsoft.com/office/powerpoint/2010/main">
        <mc:Choice Requires="p14">
          <p:contentPart p14:bwMode="auto" r:id="rId128">
            <p14:nvContentPartPr>
              <p14:cNvPr id="75" name="Ink 74">
                <a:extLst>
                  <a:ext uri="{FF2B5EF4-FFF2-40B4-BE49-F238E27FC236}">
                    <a16:creationId xmlns:a16="http://schemas.microsoft.com/office/drawing/2014/main" id="{3188F5DF-68CE-E85D-855D-7B60FA8B280C}"/>
                  </a:ext>
                </a:extLst>
              </p14:cNvPr>
              <p14:cNvContentPartPr/>
              <p14:nvPr/>
            </p14:nvContentPartPr>
            <p14:xfrm>
              <a:off x="7417542" y="2536114"/>
              <a:ext cx="306720" cy="9720"/>
            </p14:xfrm>
          </p:contentPart>
        </mc:Choice>
        <mc:Fallback xmlns="">
          <p:pic>
            <p:nvPicPr>
              <p:cNvPr id="75" name="Ink 74">
                <a:extLst>
                  <a:ext uri="{FF2B5EF4-FFF2-40B4-BE49-F238E27FC236}">
                    <a16:creationId xmlns:a16="http://schemas.microsoft.com/office/drawing/2014/main" id="{3188F5DF-68CE-E85D-855D-7B60FA8B280C}"/>
                  </a:ext>
                </a:extLst>
              </p:cNvPr>
              <p:cNvPicPr/>
              <p:nvPr/>
            </p:nvPicPr>
            <p:blipFill>
              <a:blip r:embed="rId129"/>
              <a:stretch>
                <a:fillRect/>
              </a:stretch>
            </p:blipFill>
            <p:spPr>
              <a:xfrm>
                <a:off x="7381542" y="2464474"/>
                <a:ext cx="378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6" name="Ink 75">
                <a:extLst>
                  <a:ext uri="{FF2B5EF4-FFF2-40B4-BE49-F238E27FC236}">
                    <a16:creationId xmlns:a16="http://schemas.microsoft.com/office/drawing/2014/main" id="{DD8FCE6A-44AD-7F0F-8958-F49AF45CF820}"/>
                  </a:ext>
                </a:extLst>
              </p14:cNvPr>
              <p14:cNvContentPartPr/>
              <p14:nvPr/>
            </p14:nvContentPartPr>
            <p14:xfrm>
              <a:off x="7397022" y="2667874"/>
              <a:ext cx="310680" cy="7200"/>
            </p14:xfrm>
          </p:contentPart>
        </mc:Choice>
        <mc:Fallback xmlns="">
          <p:pic>
            <p:nvPicPr>
              <p:cNvPr id="76" name="Ink 75">
                <a:extLst>
                  <a:ext uri="{FF2B5EF4-FFF2-40B4-BE49-F238E27FC236}">
                    <a16:creationId xmlns:a16="http://schemas.microsoft.com/office/drawing/2014/main" id="{DD8FCE6A-44AD-7F0F-8958-F49AF45CF820}"/>
                  </a:ext>
                </a:extLst>
              </p:cNvPr>
              <p:cNvPicPr/>
              <p:nvPr/>
            </p:nvPicPr>
            <p:blipFill>
              <a:blip r:embed="rId131"/>
              <a:stretch>
                <a:fillRect/>
              </a:stretch>
            </p:blipFill>
            <p:spPr>
              <a:xfrm>
                <a:off x="7361022" y="2595874"/>
                <a:ext cx="3823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Ink 76">
                <a:extLst>
                  <a:ext uri="{FF2B5EF4-FFF2-40B4-BE49-F238E27FC236}">
                    <a16:creationId xmlns:a16="http://schemas.microsoft.com/office/drawing/2014/main" id="{7633761F-992F-EB50-1539-B53892319E7E}"/>
                  </a:ext>
                </a:extLst>
              </p14:cNvPr>
              <p14:cNvContentPartPr/>
              <p14:nvPr/>
            </p14:nvContentPartPr>
            <p14:xfrm>
              <a:off x="7397022" y="2783434"/>
              <a:ext cx="320400" cy="15120"/>
            </p14:xfrm>
          </p:contentPart>
        </mc:Choice>
        <mc:Fallback xmlns="">
          <p:pic>
            <p:nvPicPr>
              <p:cNvPr id="77" name="Ink 76">
                <a:extLst>
                  <a:ext uri="{FF2B5EF4-FFF2-40B4-BE49-F238E27FC236}">
                    <a16:creationId xmlns:a16="http://schemas.microsoft.com/office/drawing/2014/main" id="{7633761F-992F-EB50-1539-B53892319E7E}"/>
                  </a:ext>
                </a:extLst>
              </p:cNvPr>
              <p:cNvPicPr/>
              <p:nvPr/>
            </p:nvPicPr>
            <p:blipFill>
              <a:blip r:embed="rId133"/>
              <a:stretch>
                <a:fillRect/>
              </a:stretch>
            </p:blipFill>
            <p:spPr>
              <a:xfrm>
                <a:off x="7361022" y="2711794"/>
                <a:ext cx="392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Ink 77">
                <a:extLst>
                  <a:ext uri="{FF2B5EF4-FFF2-40B4-BE49-F238E27FC236}">
                    <a16:creationId xmlns:a16="http://schemas.microsoft.com/office/drawing/2014/main" id="{BD7204C3-39DF-D2A3-F391-E4F8B08293D9}"/>
                  </a:ext>
                </a:extLst>
              </p14:cNvPr>
              <p14:cNvContentPartPr/>
              <p14:nvPr/>
            </p14:nvContentPartPr>
            <p14:xfrm>
              <a:off x="7390182" y="3117154"/>
              <a:ext cx="347760" cy="15480"/>
            </p14:xfrm>
          </p:contentPart>
        </mc:Choice>
        <mc:Fallback xmlns="">
          <p:pic>
            <p:nvPicPr>
              <p:cNvPr id="78" name="Ink 77">
                <a:extLst>
                  <a:ext uri="{FF2B5EF4-FFF2-40B4-BE49-F238E27FC236}">
                    <a16:creationId xmlns:a16="http://schemas.microsoft.com/office/drawing/2014/main" id="{BD7204C3-39DF-D2A3-F391-E4F8B08293D9}"/>
                  </a:ext>
                </a:extLst>
              </p:cNvPr>
              <p:cNvPicPr/>
              <p:nvPr/>
            </p:nvPicPr>
            <p:blipFill>
              <a:blip r:embed="rId135"/>
              <a:stretch>
                <a:fillRect/>
              </a:stretch>
            </p:blipFill>
            <p:spPr>
              <a:xfrm>
                <a:off x="7354182" y="3045154"/>
                <a:ext cx="4194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Ink 78">
                <a:extLst>
                  <a:ext uri="{FF2B5EF4-FFF2-40B4-BE49-F238E27FC236}">
                    <a16:creationId xmlns:a16="http://schemas.microsoft.com/office/drawing/2014/main" id="{ECAD1207-5F3F-44F7-214E-48128F15E3E2}"/>
                  </a:ext>
                </a:extLst>
              </p14:cNvPr>
              <p14:cNvContentPartPr/>
              <p14:nvPr/>
            </p14:nvContentPartPr>
            <p14:xfrm>
              <a:off x="7390182" y="3227314"/>
              <a:ext cx="331200" cy="23760"/>
            </p14:xfrm>
          </p:contentPart>
        </mc:Choice>
        <mc:Fallback xmlns="">
          <p:pic>
            <p:nvPicPr>
              <p:cNvPr id="79" name="Ink 78">
                <a:extLst>
                  <a:ext uri="{FF2B5EF4-FFF2-40B4-BE49-F238E27FC236}">
                    <a16:creationId xmlns:a16="http://schemas.microsoft.com/office/drawing/2014/main" id="{ECAD1207-5F3F-44F7-214E-48128F15E3E2}"/>
                  </a:ext>
                </a:extLst>
              </p:cNvPr>
              <p:cNvPicPr/>
              <p:nvPr/>
            </p:nvPicPr>
            <p:blipFill>
              <a:blip r:embed="rId137"/>
              <a:stretch>
                <a:fillRect/>
              </a:stretch>
            </p:blipFill>
            <p:spPr>
              <a:xfrm>
                <a:off x="7354182" y="3155674"/>
                <a:ext cx="402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Ink 79">
                <a:extLst>
                  <a:ext uri="{FF2B5EF4-FFF2-40B4-BE49-F238E27FC236}">
                    <a16:creationId xmlns:a16="http://schemas.microsoft.com/office/drawing/2014/main" id="{660BC9A3-9FA3-905A-6529-685A50CB4A7C}"/>
                  </a:ext>
                </a:extLst>
              </p14:cNvPr>
              <p14:cNvContentPartPr/>
              <p14:nvPr/>
            </p14:nvContentPartPr>
            <p14:xfrm>
              <a:off x="7403862" y="3350074"/>
              <a:ext cx="299880" cy="360"/>
            </p14:xfrm>
          </p:contentPart>
        </mc:Choice>
        <mc:Fallback xmlns="">
          <p:pic>
            <p:nvPicPr>
              <p:cNvPr id="80" name="Ink 79">
                <a:extLst>
                  <a:ext uri="{FF2B5EF4-FFF2-40B4-BE49-F238E27FC236}">
                    <a16:creationId xmlns:a16="http://schemas.microsoft.com/office/drawing/2014/main" id="{660BC9A3-9FA3-905A-6529-685A50CB4A7C}"/>
                  </a:ext>
                </a:extLst>
              </p:cNvPr>
              <p:cNvPicPr/>
              <p:nvPr/>
            </p:nvPicPr>
            <p:blipFill>
              <a:blip r:embed="rId22"/>
              <a:stretch>
                <a:fillRect/>
              </a:stretch>
            </p:blipFill>
            <p:spPr>
              <a:xfrm>
                <a:off x="7367862" y="3278434"/>
                <a:ext cx="371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1" name="Ink 80">
                <a:extLst>
                  <a:ext uri="{FF2B5EF4-FFF2-40B4-BE49-F238E27FC236}">
                    <a16:creationId xmlns:a16="http://schemas.microsoft.com/office/drawing/2014/main" id="{F6E169CF-064F-7DD2-A09C-EA901C3AB1D7}"/>
                  </a:ext>
                </a:extLst>
              </p14:cNvPr>
              <p14:cNvContentPartPr/>
              <p14:nvPr/>
            </p14:nvContentPartPr>
            <p14:xfrm>
              <a:off x="7410702" y="3383914"/>
              <a:ext cx="266760" cy="21960"/>
            </p14:xfrm>
          </p:contentPart>
        </mc:Choice>
        <mc:Fallback xmlns="">
          <p:pic>
            <p:nvPicPr>
              <p:cNvPr id="81" name="Ink 80">
                <a:extLst>
                  <a:ext uri="{FF2B5EF4-FFF2-40B4-BE49-F238E27FC236}">
                    <a16:creationId xmlns:a16="http://schemas.microsoft.com/office/drawing/2014/main" id="{F6E169CF-064F-7DD2-A09C-EA901C3AB1D7}"/>
                  </a:ext>
                </a:extLst>
              </p:cNvPr>
              <p:cNvPicPr/>
              <p:nvPr/>
            </p:nvPicPr>
            <p:blipFill>
              <a:blip r:embed="rId140"/>
              <a:stretch>
                <a:fillRect/>
              </a:stretch>
            </p:blipFill>
            <p:spPr>
              <a:xfrm>
                <a:off x="7374702" y="3311914"/>
                <a:ext cx="338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2" name="Ink 81">
                <a:extLst>
                  <a:ext uri="{FF2B5EF4-FFF2-40B4-BE49-F238E27FC236}">
                    <a16:creationId xmlns:a16="http://schemas.microsoft.com/office/drawing/2014/main" id="{8C82BAFB-CA1A-D2E0-ADCD-338C63F921E3}"/>
                  </a:ext>
                </a:extLst>
              </p14:cNvPr>
              <p14:cNvContentPartPr/>
              <p14:nvPr/>
            </p14:nvContentPartPr>
            <p14:xfrm>
              <a:off x="6120822" y="6338552"/>
              <a:ext cx="638280" cy="29160"/>
            </p14:xfrm>
          </p:contentPart>
        </mc:Choice>
        <mc:Fallback xmlns="">
          <p:pic>
            <p:nvPicPr>
              <p:cNvPr id="82" name="Ink 81">
                <a:extLst>
                  <a:ext uri="{FF2B5EF4-FFF2-40B4-BE49-F238E27FC236}">
                    <a16:creationId xmlns:a16="http://schemas.microsoft.com/office/drawing/2014/main" id="{8C82BAFB-CA1A-D2E0-ADCD-338C63F921E3}"/>
                  </a:ext>
                </a:extLst>
              </p:cNvPr>
              <p:cNvPicPr/>
              <p:nvPr/>
            </p:nvPicPr>
            <p:blipFill>
              <a:blip r:embed="rId142"/>
              <a:stretch>
                <a:fillRect/>
              </a:stretch>
            </p:blipFill>
            <p:spPr>
              <a:xfrm>
                <a:off x="6085182" y="6266552"/>
                <a:ext cx="709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3" name="Ink 82">
                <a:extLst>
                  <a:ext uri="{FF2B5EF4-FFF2-40B4-BE49-F238E27FC236}">
                    <a16:creationId xmlns:a16="http://schemas.microsoft.com/office/drawing/2014/main" id="{512A85C3-0DC9-2C4C-5D6B-468C80C72C1A}"/>
                  </a:ext>
                </a:extLst>
              </p14:cNvPr>
              <p14:cNvContentPartPr/>
              <p14:nvPr/>
            </p14:nvContentPartPr>
            <p14:xfrm>
              <a:off x="3027342" y="3723512"/>
              <a:ext cx="686520" cy="556920"/>
            </p14:xfrm>
          </p:contentPart>
        </mc:Choice>
        <mc:Fallback xmlns="">
          <p:pic>
            <p:nvPicPr>
              <p:cNvPr id="83" name="Ink 82">
                <a:extLst>
                  <a:ext uri="{FF2B5EF4-FFF2-40B4-BE49-F238E27FC236}">
                    <a16:creationId xmlns:a16="http://schemas.microsoft.com/office/drawing/2014/main" id="{512A85C3-0DC9-2C4C-5D6B-468C80C72C1A}"/>
                  </a:ext>
                </a:extLst>
              </p:cNvPr>
              <p:cNvPicPr/>
              <p:nvPr/>
            </p:nvPicPr>
            <p:blipFill>
              <a:blip r:embed="rId144"/>
              <a:stretch>
                <a:fillRect/>
              </a:stretch>
            </p:blipFill>
            <p:spPr>
              <a:xfrm>
                <a:off x="2991702" y="3651872"/>
                <a:ext cx="7581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4" name="Ink 83">
                <a:extLst>
                  <a:ext uri="{FF2B5EF4-FFF2-40B4-BE49-F238E27FC236}">
                    <a16:creationId xmlns:a16="http://schemas.microsoft.com/office/drawing/2014/main" id="{94BDF8D8-BAFF-E384-D586-7D0ACC59876C}"/>
                  </a:ext>
                </a:extLst>
              </p14:cNvPr>
              <p14:cNvContentPartPr/>
              <p14:nvPr/>
            </p14:nvContentPartPr>
            <p14:xfrm>
              <a:off x="3023022" y="4400672"/>
              <a:ext cx="695880" cy="21600"/>
            </p14:xfrm>
          </p:contentPart>
        </mc:Choice>
        <mc:Fallback xmlns="">
          <p:pic>
            <p:nvPicPr>
              <p:cNvPr id="84" name="Ink 83">
                <a:extLst>
                  <a:ext uri="{FF2B5EF4-FFF2-40B4-BE49-F238E27FC236}">
                    <a16:creationId xmlns:a16="http://schemas.microsoft.com/office/drawing/2014/main" id="{94BDF8D8-BAFF-E384-D586-7D0ACC59876C}"/>
                  </a:ext>
                </a:extLst>
              </p:cNvPr>
              <p:cNvPicPr/>
              <p:nvPr/>
            </p:nvPicPr>
            <p:blipFill>
              <a:blip r:embed="rId146"/>
              <a:stretch>
                <a:fillRect/>
              </a:stretch>
            </p:blipFill>
            <p:spPr>
              <a:xfrm>
                <a:off x="2987022" y="4328672"/>
                <a:ext cx="7675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5" name="Ink 84">
                <a:extLst>
                  <a:ext uri="{FF2B5EF4-FFF2-40B4-BE49-F238E27FC236}">
                    <a16:creationId xmlns:a16="http://schemas.microsoft.com/office/drawing/2014/main" id="{2D874BB6-1E68-8982-DD0E-982F9E5E3443}"/>
                  </a:ext>
                </a:extLst>
              </p14:cNvPr>
              <p14:cNvContentPartPr/>
              <p14:nvPr/>
            </p14:nvContentPartPr>
            <p14:xfrm>
              <a:off x="4196622" y="3159392"/>
              <a:ext cx="326880" cy="360"/>
            </p14:xfrm>
          </p:contentPart>
        </mc:Choice>
        <mc:Fallback xmlns="">
          <p:pic>
            <p:nvPicPr>
              <p:cNvPr id="85" name="Ink 84">
                <a:extLst>
                  <a:ext uri="{FF2B5EF4-FFF2-40B4-BE49-F238E27FC236}">
                    <a16:creationId xmlns:a16="http://schemas.microsoft.com/office/drawing/2014/main" id="{2D874BB6-1E68-8982-DD0E-982F9E5E3443}"/>
                  </a:ext>
                </a:extLst>
              </p:cNvPr>
              <p:cNvPicPr/>
              <p:nvPr/>
            </p:nvPicPr>
            <p:blipFill>
              <a:blip r:embed="rId148"/>
              <a:stretch>
                <a:fillRect/>
              </a:stretch>
            </p:blipFill>
            <p:spPr>
              <a:xfrm>
                <a:off x="4160622" y="3087392"/>
                <a:ext cx="398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6" name="Ink 85">
                <a:extLst>
                  <a:ext uri="{FF2B5EF4-FFF2-40B4-BE49-F238E27FC236}">
                    <a16:creationId xmlns:a16="http://schemas.microsoft.com/office/drawing/2014/main" id="{40D0C605-5FA8-B9E1-C3D0-0AAF34CB5312}"/>
                  </a:ext>
                </a:extLst>
              </p14:cNvPr>
              <p14:cNvContentPartPr/>
              <p14:nvPr/>
            </p14:nvContentPartPr>
            <p14:xfrm>
              <a:off x="4387422" y="3166232"/>
              <a:ext cx="360" cy="360"/>
            </p14:xfrm>
          </p:contentPart>
        </mc:Choice>
        <mc:Fallback xmlns="">
          <p:pic>
            <p:nvPicPr>
              <p:cNvPr id="86" name="Ink 85">
                <a:extLst>
                  <a:ext uri="{FF2B5EF4-FFF2-40B4-BE49-F238E27FC236}">
                    <a16:creationId xmlns:a16="http://schemas.microsoft.com/office/drawing/2014/main" id="{40D0C605-5FA8-B9E1-C3D0-0AAF34CB5312}"/>
                  </a:ext>
                </a:extLst>
              </p:cNvPr>
              <p:cNvPicPr/>
              <p:nvPr/>
            </p:nvPicPr>
            <p:blipFill>
              <a:blip r:embed="rId20"/>
              <a:stretch>
                <a:fillRect/>
              </a:stretch>
            </p:blipFill>
            <p:spPr>
              <a:xfrm>
                <a:off x="4351782" y="309423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3F2D38B9-FC63-A62B-2E2E-CAE121F22368}"/>
                  </a:ext>
                </a:extLst>
              </p14:cNvPr>
              <p14:cNvContentPartPr/>
              <p14:nvPr/>
            </p14:nvContentPartPr>
            <p14:xfrm>
              <a:off x="4196622" y="3261632"/>
              <a:ext cx="299880" cy="360"/>
            </p14:xfrm>
          </p:contentPart>
        </mc:Choice>
        <mc:Fallback xmlns="">
          <p:pic>
            <p:nvPicPr>
              <p:cNvPr id="87" name="Ink 86">
                <a:extLst>
                  <a:ext uri="{FF2B5EF4-FFF2-40B4-BE49-F238E27FC236}">
                    <a16:creationId xmlns:a16="http://schemas.microsoft.com/office/drawing/2014/main" id="{3F2D38B9-FC63-A62B-2E2E-CAE121F22368}"/>
                  </a:ext>
                </a:extLst>
              </p:cNvPr>
              <p:cNvPicPr/>
              <p:nvPr/>
            </p:nvPicPr>
            <p:blipFill>
              <a:blip r:embed="rId22"/>
              <a:stretch>
                <a:fillRect/>
              </a:stretch>
            </p:blipFill>
            <p:spPr>
              <a:xfrm>
                <a:off x="4160622" y="3189632"/>
                <a:ext cx="371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8" name="Ink 87">
                <a:extLst>
                  <a:ext uri="{FF2B5EF4-FFF2-40B4-BE49-F238E27FC236}">
                    <a16:creationId xmlns:a16="http://schemas.microsoft.com/office/drawing/2014/main" id="{97A13C80-74B1-23FF-ED63-B2CE5DC12DF3}"/>
                  </a:ext>
                </a:extLst>
              </p14:cNvPr>
              <p14:cNvContentPartPr/>
              <p14:nvPr/>
            </p14:nvContentPartPr>
            <p14:xfrm>
              <a:off x="4210302" y="3248312"/>
              <a:ext cx="323280" cy="166320"/>
            </p14:xfrm>
          </p:contentPart>
        </mc:Choice>
        <mc:Fallback xmlns="">
          <p:pic>
            <p:nvPicPr>
              <p:cNvPr id="88" name="Ink 87">
                <a:extLst>
                  <a:ext uri="{FF2B5EF4-FFF2-40B4-BE49-F238E27FC236}">
                    <a16:creationId xmlns:a16="http://schemas.microsoft.com/office/drawing/2014/main" id="{97A13C80-74B1-23FF-ED63-B2CE5DC12DF3}"/>
                  </a:ext>
                </a:extLst>
              </p:cNvPr>
              <p:cNvPicPr/>
              <p:nvPr/>
            </p:nvPicPr>
            <p:blipFill>
              <a:blip r:embed="rId152"/>
              <a:stretch>
                <a:fillRect/>
              </a:stretch>
            </p:blipFill>
            <p:spPr>
              <a:xfrm>
                <a:off x="4174302" y="3176312"/>
                <a:ext cx="394920" cy="309960"/>
              </a:xfrm>
              <a:prstGeom prst="rect">
                <a:avLst/>
              </a:prstGeom>
            </p:spPr>
          </p:pic>
        </mc:Fallback>
      </mc:AlternateContent>
      <p:sp>
        <p:nvSpPr>
          <p:cNvPr id="89" name="TextBox 88">
            <a:extLst>
              <a:ext uri="{FF2B5EF4-FFF2-40B4-BE49-F238E27FC236}">
                <a16:creationId xmlns:a16="http://schemas.microsoft.com/office/drawing/2014/main" id="{F94926CB-329A-4A57-98DE-20B748E54273}"/>
              </a:ext>
            </a:extLst>
          </p:cNvPr>
          <p:cNvSpPr txBox="1"/>
          <p:nvPr/>
        </p:nvSpPr>
        <p:spPr>
          <a:xfrm>
            <a:off x="8552697" y="6130590"/>
            <a:ext cx="3737010" cy="523220"/>
          </a:xfrm>
          <a:prstGeom prst="rect">
            <a:avLst/>
          </a:prstGeom>
          <a:solidFill>
            <a:srgbClr val="FFFF00"/>
          </a:solidFill>
          <a:ln>
            <a:solidFill>
              <a:schemeClr val="accent1"/>
            </a:solidFill>
          </a:ln>
        </p:spPr>
        <p:txBody>
          <a:bodyPr wrap="square" rtlCol="0">
            <a:spAutoFit/>
          </a:bodyPr>
          <a:lstStyle/>
          <a:p>
            <a:r>
              <a:rPr lang="en-US" sz="1400" b="1" dirty="0"/>
              <a:t>Note that only XIOR, XIOW, XMEMR, XMEMR are used for both buses!</a:t>
            </a:r>
          </a:p>
        </p:txBody>
      </p:sp>
      <mc:AlternateContent xmlns:mc="http://schemas.openxmlformats.org/markup-compatibility/2006" xmlns:p14="http://schemas.microsoft.com/office/powerpoint/2010/main">
        <mc:Choice Requires="p14">
          <p:contentPart p14:bwMode="auto" r:id="rId153">
            <p14:nvContentPartPr>
              <p14:cNvPr id="90" name="Ink 89">
                <a:extLst>
                  <a:ext uri="{FF2B5EF4-FFF2-40B4-BE49-F238E27FC236}">
                    <a16:creationId xmlns:a16="http://schemas.microsoft.com/office/drawing/2014/main" id="{095FABDF-2B21-F247-DA6F-A21E31B8DF35}"/>
                  </a:ext>
                </a:extLst>
              </p14:cNvPr>
              <p14:cNvContentPartPr/>
              <p14:nvPr/>
            </p14:nvContentPartPr>
            <p14:xfrm>
              <a:off x="5773062" y="1794632"/>
              <a:ext cx="360" cy="360"/>
            </p14:xfrm>
          </p:contentPart>
        </mc:Choice>
        <mc:Fallback xmlns="">
          <p:pic>
            <p:nvPicPr>
              <p:cNvPr id="90" name="Ink 89">
                <a:extLst>
                  <a:ext uri="{FF2B5EF4-FFF2-40B4-BE49-F238E27FC236}">
                    <a16:creationId xmlns:a16="http://schemas.microsoft.com/office/drawing/2014/main" id="{095FABDF-2B21-F247-DA6F-A21E31B8DF35}"/>
                  </a:ext>
                </a:extLst>
              </p:cNvPr>
              <p:cNvPicPr/>
              <p:nvPr/>
            </p:nvPicPr>
            <p:blipFill>
              <a:blip r:embed="rId154"/>
              <a:stretch>
                <a:fillRect/>
              </a:stretch>
            </p:blipFill>
            <p:spPr>
              <a:xfrm>
                <a:off x="5737062" y="172263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1" name="Ink 90">
                <a:extLst>
                  <a:ext uri="{FF2B5EF4-FFF2-40B4-BE49-F238E27FC236}">
                    <a16:creationId xmlns:a16="http://schemas.microsoft.com/office/drawing/2014/main" id="{E311FE22-64AE-B93A-E807-B6BC59D2309D}"/>
                  </a:ext>
                </a:extLst>
              </p14:cNvPr>
              <p14:cNvContentPartPr/>
              <p14:nvPr/>
            </p14:nvContentPartPr>
            <p14:xfrm>
              <a:off x="5793222" y="1814792"/>
              <a:ext cx="360" cy="46800"/>
            </p14:xfrm>
          </p:contentPart>
        </mc:Choice>
        <mc:Fallback xmlns="">
          <p:pic>
            <p:nvPicPr>
              <p:cNvPr id="91" name="Ink 90">
                <a:extLst>
                  <a:ext uri="{FF2B5EF4-FFF2-40B4-BE49-F238E27FC236}">
                    <a16:creationId xmlns:a16="http://schemas.microsoft.com/office/drawing/2014/main" id="{E311FE22-64AE-B93A-E807-B6BC59D2309D}"/>
                  </a:ext>
                </a:extLst>
              </p:cNvPr>
              <p:cNvPicPr/>
              <p:nvPr/>
            </p:nvPicPr>
            <p:blipFill>
              <a:blip r:embed="rId156"/>
              <a:stretch>
                <a:fillRect/>
              </a:stretch>
            </p:blipFill>
            <p:spPr>
              <a:xfrm>
                <a:off x="5757582" y="1743152"/>
                <a:ext cx="72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2" name="Ink 91">
                <a:extLst>
                  <a:ext uri="{FF2B5EF4-FFF2-40B4-BE49-F238E27FC236}">
                    <a16:creationId xmlns:a16="http://schemas.microsoft.com/office/drawing/2014/main" id="{9B0A3BD4-016F-065F-2B16-91433713A446}"/>
                  </a:ext>
                </a:extLst>
              </p14:cNvPr>
              <p14:cNvContentPartPr/>
              <p14:nvPr/>
            </p14:nvContentPartPr>
            <p14:xfrm>
              <a:off x="5793222" y="1869512"/>
              <a:ext cx="360" cy="360"/>
            </p14:xfrm>
          </p:contentPart>
        </mc:Choice>
        <mc:Fallback xmlns="">
          <p:pic>
            <p:nvPicPr>
              <p:cNvPr id="92" name="Ink 91">
                <a:extLst>
                  <a:ext uri="{FF2B5EF4-FFF2-40B4-BE49-F238E27FC236}">
                    <a16:creationId xmlns:a16="http://schemas.microsoft.com/office/drawing/2014/main" id="{9B0A3BD4-016F-065F-2B16-91433713A446}"/>
                  </a:ext>
                </a:extLst>
              </p:cNvPr>
              <p:cNvPicPr/>
              <p:nvPr/>
            </p:nvPicPr>
            <p:blipFill>
              <a:blip r:embed="rId154"/>
              <a:stretch>
                <a:fillRect/>
              </a:stretch>
            </p:blipFill>
            <p:spPr>
              <a:xfrm>
                <a:off x="5757582" y="179787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6" name="Ink 95">
                <a:extLst>
                  <a:ext uri="{FF2B5EF4-FFF2-40B4-BE49-F238E27FC236}">
                    <a16:creationId xmlns:a16="http://schemas.microsoft.com/office/drawing/2014/main" id="{F8B78547-BE3C-6CAA-7869-AC0CCF1FF006}"/>
                  </a:ext>
                </a:extLst>
              </p14:cNvPr>
              <p14:cNvContentPartPr/>
              <p14:nvPr/>
            </p14:nvContentPartPr>
            <p14:xfrm>
              <a:off x="5750022" y="3152552"/>
              <a:ext cx="57600" cy="2611800"/>
            </p14:xfrm>
          </p:contentPart>
        </mc:Choice>
        <mc:Fallback xmlns="">
          <p:pic>
            <p:nvPicPr>
              <p:cNvPr id="96" name="Ink 95">
                <a:extLst>
                  <a:ext uri="{FF2B5EF4-FFF2-40B4-BE49-F238E27FC236}">
                    <a16:creationId xmlns:a16="http://schemas.microsoft.com/office/drawing/2014/main" id="{F8B78547-BE3C-6CAA-7869-AC0CCF1FF006}"/>
                  </a:ext>
                </a:extLst>
              </p:cNvPr>
              <p:cNvPicPr/>
              <p:nvPr/>
            </p:nvPicPr>
            <p:blipFill>
              <a:blip r:embed="rId159"/>
              <a:stretch>
                <a:fillRect/>
              </a:stretch>
            </p:blipFill>
            <p:spPr>
              <a:xfrm>
                <a:off x="5714382" y="3080552"/>
                <a:ext cx="129240" cy="2755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7" name="Ink 96">
                <a:extLst>
                  <a:ext uri="{FF2B5EF4-FFF2-40B4-BE49-F238E27FC236}">
                    <a16:creationId xmlns:a16="http://schemas.microsoft.com/office/drawing/2014/main" id="{25A28D77-2455-0B3F-4584-C20FACA5681C}"/>
                  </a:ext>
                </a:extLst>
              </p14:cNvPr>
              <p14:cNvContentPartPr/>
              <p14:nvPr/>
            </p14:nvContentPartPr>
            <p14:xfrm>
              <a:off x="5827422" y="4373672"/>
              <a:ext cx="1494000" cy="50760"/>
            </p14:xfrm>
          </p:contentPart>
        </mc:Choice>
        <mc:Fallback xmlns="">
          <p:pic>
            <p:nvPicPr>
              <p:cNvPr id="97" name="Ink 96">
                <a:extLst>
                  <a:ext uri="{FF2B5EF4-FFF2-40B4-BE49-F238E27FC236}">
                    <a16:creationId xmlns:a16="http://schemas.microsoft.com/office/drawing/2014/main" id="{25A28D77-2455-0B3F-4584-C20FACA5681C}"/>
                  </a:ext>
                </a:extLst>
              </p:cNvPr>
              <p:cNvPicPr/>
              <p:nvPr/>
            </p:nvPicPr>
            <p:blipFill>
              <a:blip r:embed="rId161"/>
              <a:stretch>
                <a:fillRect/>
              </a:stretch>
            </p:blipFill>
            <p:spPr>
              <a:xfrm>
                <a:off x="5791422" y="4301672"/>
                <a:ext cx="15656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8" name="Ink 97">
                <a:extLst>
                  <a:ext uri="{FF2B5EF4-FFF2-40B4-BE49-F238E27FC236}">
                    <a16:creationId xmlns:a16="http://schemas.microsoft.com/office/drawing/2014/main" id="{2E39AA9D-36AA-DB23-7EF2-5C813941188F}"/>
                  </a:ext>
                </a:extLst>
              </p14:cNvPr>
              <p14:cNvContentPartPr/>
              <p14:nvPr/>
            </p14:nvContentPartPr>
            <p14:xfrm>
              <a:off x="7062582" y="1774112"/>
              <a:ext cx="360" cy="39600"/>
            </p14:xfrm>
          </p:contentPart>
        </mc:Choice>
        <mc:Fallback xmlns="">
          <p:pic>
            <p:nvPicPr>
              <p:cNvPr id="98" name="Ink 97">
                <a:extLst>
                  <a:ext uri="{FF2B5EF4-FFF2-40B4-BE49-F238E27FC236}">
                    <a16:creationId xmlns:a16="http://schemas.microsoft.com/office/drawing/2014/main" id="{2E39AA9D-36AA-DB23-7EF2-5C813941188F}"/>
                  </a:ext>
                </a:extLst>
              </p:cNvPr>
              <p:cNvPicPr/>
              <p:nvPr/>
            </p:nvPicPr>
            <p:blipFill>
              <a:blip r:embed="rId163"/>
              <a:stretch>
                <a:fillRect/>
              </a:stretch>
            </p:blipFill>
            <p:spPr>
              <a:xfrm>
                <a:off x="7026582" y="1702472"/>
                <a:ext cx="72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9" name="Ink 98">
                <a:extLst>
                  <a:ext uri="{FF2B5EF4-FFF2-40B4-BE49-F238E27FC236}">
                    <a16:creationId xmlns:a16="http://schemas.microsoft.com/office/drawing/2014/main" id="{683DCF61-DF42-ADD6-02DF-3A81C6550A13}"/>
                  </a:ext>
                </a:extLst>
              </p14:cNvPr>
              <p14:cNvContentPartPr/>
              <p14:nvPr/>
            </p14:nvContentPartPr>
            <p14:xfrm>
              <a:off x="7062582" y="1821992"/>
              <a:ext cx="360" cy="360"/>
            </p14:xfrm>
          </p:contentPart>
        </mc:Choice>
        <mc:Fallback xmlns="">
          <p:pic>
            <p:nvPicPr>
              <p:cNvPr id="99" name="Ink 98">
                <a:extLst>
                  <a:ext uri="{FF2B5EF4-FFF2-40B4-BE49-F238E27FC236}">
                    <a16:creationId xmlns:a16="http://schemas.microsoft.com/office/drawing/2014/main" id="{683DCF61-DF42-ADD6-02DF-3A81C6550A13}"/>
                  </a:ext>
                </a:extLst>
              </p:cNvPr>
              <p:cNvPicPr/>
              <p:nvPr/>
            </p:nvPicPr>
            <p:blipFill>
              <a:blip r:embed="rId154"/>
              <a:stretch>
                <a:fillRect/>
              </a:stretch>
            </p:blipFill>
            <p:spPr>
              <a:xfrm>
                <a:off x="7026582" y="17499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Ink 99">
                <a:extLst>
                  <a:ext uri="{FF2B5EF4-FFF2-40B4-BE49-F238E27FC236}">
                    <a16:creationId xmlns:a16="http://schemas.microsoft.com/office/drawing/2014/main" id="{2AAA8097-2C38-C61E-3A93-B98DFD9E4D26}"/>
                  </a:ext>
                </a:extLst>
              </p14:cNvPr>
              <p14:cNvContentPartPr/>
              <p14:nvPr/>
            </p14:nvContentPartPr>
            <p14:xfrm>
              <a:off x="7301262" y="2210792"/>
              <a:ext cx="360" cy="360"/>
            </p14:xfrm>
          </p:contentPart>
        </mc:Choice>
        <mc:Fallback xmlns="">
          <p:pic>
            <p:nvPicPr>
              <p:cNvPr id="100" name="Ink 99">
                <a:extLst>
                  <a:ext uri="{FF2B5EF4-FFF2-40B4-BE49-F238E27FC236}">
                    <a16:creationId xmlns:a16="http://schemas.microsoft.com/office/drawing/2014/main" id="{2AAA8097-2C38-C61E-3A93-B98DFD9E4D26}"/>
                  </a:ext>
                </a:extLst>
              </p:cNvPr>
              <p:cNvPicPr/>
              <p:nvPr/>
            </p:nvPicPr>
            <p:blipFill>
              <a:blip r:embed="rId154"/>
              <a:stretch>
                <a:fillRect/>
              </a:stretch>
            </p:blipFill>
            <p:spPr>
              <a:xfrm>
                <a:off x="7265622" y="21387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Ink 100">
                <a:extLst>
                  <a:ext uri="{FF2B5EF4-FFF2-40B4-BE49-F238E27FC236}">
                    <a16:creationId xmlns:a16="http://schemas.microsoft.com/office/drawing/2014/main" id="{8190D45E-BBDA-C5CA-8E3A-9CFAF8B26281}"/>
                  </a:ext>
                </a:extLst>
              </p14:cNvPr>
              <p14:cNvContentPartPr/>
              <p14:nvPr/>
            </p14:nvContentPartPr>
            <p14:xfrm>
              <a:off x="7280382" y="2210792"/>
              <a:ext cx="21600" cy="360"/>
            </p14:xfrm>
          </p:contentPart>
        </mc:Choice>
        <mc:Fallback xmlns="">
          <p:pic>
            <p:nvPicPr>
              <p:cNvPr id="101" name="Ink 100">
                <a:extLst>
                  <a:ext uri="{FF2B5EF4-FFF2-40B4-BE49-F238E27FC236}">
                    <a16:creationId xmlns:a16="http://schemas.microsoft.com/office/drawing/2014/main" id="{8190D45E-BBDA-C5CA-8E3A-9CFAF8B26281}"/>
                  </a:ext>
                </a:extLst>
              </p:cNvPr>
              <p:cNvPicPr/>
              <p:nvPr/>
            </p:nvPicPr>
            <p:blipFill>
              <a:blip r:embed="rId167"/>
              <a:stretch>
                <a:fillRect/>
              </a:stretch>
            </p:blipFill>
            <p:spPr>
              <a:xfrm>
                <a:off x="7244382" y="2138792"/>
                <a:ext cx="93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1D05903D-5EB1-6EE4-5E96-1F975631A2A5}"/>
                  </a:ext>
                </a:extLst>
              </p14:cNvPr>
              <p14:cNvContentPartPr/>
              <p14:nvPr/>
            </p14:nvContentPartPr>
            <p14:xfrm>
              <a:off x="7267422" y="2210792"/>
              <a:ext cx="360" cy="360"/>
            </p14:xfrm>
          </p:contentPart>
        </mc:Choice>
        <mc:Fallback xmlns="">
          <p:pic>
            <p:nvPicPr>
              <p:cNvPr id="102" name="Ink 101">
                <a:extLst>
                  <a:ext uri="{FF2B5EF4-FFF2-40B4-BE49-F238E27FC236}">
                    <a16:creationId xmlns:a16="http://schemas.microsoft.com/office/drawing/2014/main" id="{1D05903D-5EB1-6EE4-5E96-1F975631A2A5}"/>
                  </a:ext>
                </a:extLst>
              </p:cNvPr>
              <p:cNvPicPr/>
              <p:nvPr/>
            </p:nvPicPr>
            <p:blipFill>
              <a:blip r:embed="rId154"/>
              <a:stretch>
                <a:fillRect/>
              </a:stretch>
            </p:blipFill>
            <p:spPr>
              <a:xfrm>
                <a:off x="7231422" y="21387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 name="Ink 102">
                <a:extLst>
                  <a:ext uri="{FF2B5EF4-FFF2-40B4-BE49-F238E27FC236}">
                    <a16:creationId xmlns:a16="http://schemas.microsoft.com/office/drawing/2014/main" id="{36F473F5-4022-0BA7-1EC9-8BE3C0DE6447}"/>
                  </a:ext>
                </a:extLst>
              </p14:cNvPr>
              <p14:cNvContentPartPr/>
              <p14:nvPr/>
            </p14:nvContentPartPr>
            <p14:xfrm>
              <a:off x="7328622" y="2797592"/>
              <a:ext cx="360" cy="360"/>
            </p14:xfrm>
          </p:contentPart>
        </mc:Choice>
        <mc:Fallback xmlns="">
          <p:pic>
            <p:nvPicPr>
              <p:cNvPr id="103" name="Ink 102">
                <a:extLst>
                  <a:ext uri="{FF2B5EF4-FFF2-40B4-BE49-F238E27FC236}">
                    <a16:creationId xmlns:a16="http://schemas.microsoft.com/office/drawing/2014/main" id="{36F473F5-4022-0BA7-1EC9-8BE3C0DE6447}"/>
                  </a:ext>
                </a:extLst>
              </p:cNvPr>
              <p:cNvPicPr/>
              <p:nvPr/>
            </p:nvPicPr>
            <p:blipFill>
              <a:blip r:embed="rId154"/>
              <a:stretch>
                <a:fillRect/>
              </a:stretch>
            </p:blipFill>
            <p:spPr>
              <a:xfrm>
                <a:off x="7292982" y="27255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4" name="Ink 103">
                <a:extLst>
                  <a:ext uri="{FF2B5EF4-FFF2-40B4-BE49-F238E27FC236}">
                    <a16:creationId xmlns:a16="http://schemas.microsoft.com/office/drawing/2014/main" id="{FF456612-FB2E-A425-2C46-0F2E3348E099}"/>
                  </a:ext>
                </a:extLst>
              </p14:cNvPr>
              <p14:cNvContentPartPr/>
              <p14:nvPr/>
            </p14:nvContentPartPr>
            <p14:xfrm>
              <a:off x="7328622" y="2797592"/>
              <a:ext cx="360" cy="360"/>
            </p14:xfrm>
          </p:contentPart>
        </mc:Choice>
        <mc:Fallback xmlns="">
          <p:pic>
            <p:nvPicPr>
              <p:cNvPr id="104" name="Ink 103">
                <a:extLst>
                  <a:ext uri="{FF2B5EF4-FFF2-40B4-BE49-F238E27FC236}">
                    <a16:creationId xmlns:a16="http://schemas.microsoft.com/office/drawing/2014/main" id="{FF456612-FB2E-A425-2C46-0F2E3348E099}"/>
                  </a:ext>
                </a:extLst>
              </p:cNvPr>
              <p:cNvPicPr/>
              <p:nvPr/>
            </p:nvPicPr>
            <p:blipFill>
              <a:blip r:embed="rId154"/>
              <a:stretch>
                <a:fillRect/>
              </a:stretch>
            </p:blipFill>
            <p:spPr>
              <a:xfrm>
                <a:off x="7292982" y="27255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Ink 104">
                <a:extLst>
                  <a:ext uri="{FF2B5EF4-FFF2-40B4-BE49-F238E27FC236}">
                    <a16:creationId xmlns:a16="http://schemas.microsoft.com/office/drawing/2014/main" id="{132ACDD5-5792-2CCE-094E-42A471887EDC}"/>
                  </a:ext>
                </a:extLst>
              </p14:cNvPr>
              <p14:cNvContentPartPr/>
              <p14:nvPr/>
            </p14:nvContentPartPr>
            <p14:xfrm>
              <a:off x="7328622" y="2797592"/>
              <a:ext cx="360" cy="360"/>
            </p14:xfrm>
          </p:contentPart>
        </mc:Choice>
        <mc:Fallback xmlns="">
          <p:pic>
            <p:nvPicPr>
              <p:cNvPr id="105" name="Ink 104">
                <a:extLst>
                  <a:ext uri="{FF2B5EF4-FFF2-40B4-BE49-F238E27FC236}">
                    <a16:creationId xmlns:a16="http://schemas.microsoft.com/office/drawing/2014/main" id="{132ACDD5-5792-2CCE-094E-42A471887EDC}"/>
                  </a:ext>
                </a:extLst>
              </p:cNvPr>
              <p:cNvPicPr/>
              <p:nvPr/>
            </p:nvPicPr>
            <p:blipFill>
              <a:blip r:embed="rId154"/>
              <a:stretch>
                <a:fillRect/>
              </a:stretch>
            </p:blipFill>
            <p:spPr>
              <a:xfrm>
                <a:off x="7292982" y="27255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6" name="Ink 105">
                <a:extLst>
                  <a:ext uri="{FF2B5EF4-FFF2-40B4-BE49-F238E27FC236}">
                    <a16:creationId xmlns:a16="http://schemas.microsoft.com/office/drawing/2014/main" id="{B1649561-1ECF-FC3E-9E99-9DAA55E2B205}"/>
                  </a:ext>
                </a:extLst>
              </p14:cNvPr>
              <p14:cNvContentPartPr/>
              <p14:nvPr/>
            </p14:nvContentPartPr>
            <p14:xfrm>
              <a:off x="7273902" y="2797592"/>
              <a:ext cx="360" cy="360"/>
            </p14:xfrm>
          </p:contentPart>
        </mc:Choice>
        <mc:Fallback xmlns="">
          <p:pic>
            <p:nvPicPr>
              <p:cNvPr id="106" name="Ink 105">
                <a:extLst>
                  <a:ext uri="{FF2B5EF4-FFF2-40B4-BE49-F238E27FC236}">
                    <a16:creationId xmlns:a16="http://schemas.microsoft.com/office/drawing/2014/main" id="{B1649561-1ECF-FC3E-9E99-9DAA55E2B205}"/>
                  </a:ext>
                </a:extLst>
              </p:cNvPr>
              <p:cNvPicPr/>
              <p:nvPr/>
            </p:nvPicPr>
            <p:blipFill>
              <a:blip r:embed="rId154"/>
              <a:stretch>
                <a:fillRect/>
              </a:stretch>
            </p:blipFill>
            <p:spPr>
              <a:xfrm>
                <a:off x="7238262" y="272559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7" name="Ink 106">
                <a:extLst>
                  <a:ext uri="{FF2B5EF4-FFF2-40B4-BE49-F238E27FC236}">
                    <a16:creationId xmlns:a16="http://schemas.microsoft.com/office/drawing/2014/main" id="{459776D3-EF3A-4750-E41B-EC3E09C45F8B}"/>
                  </a:ext>
                </a:extLst>
              </p14:cNvPr>
              <p14:cNvContentPartPr/>
              <p14:nvPr/>
            </p14:nvContentPartPr>
            <p14:xfrm>
              <a:off x="7090662" y="3376832"/>
              <a:ext cx="231840" cy="21240"/>
            </p14:xfrm>
          </p:contentPart>
        </mc:Choice>
        <mc:Fallback xmlns="">
          <p:pic>
            <p:nvPicPr>
              <p:cNvPr id="107" name="Ink 106">
                <a:extLst>
                  <a:ext uri="{FF2B5EF4-FFF2-40B4-BE49-F238E27FC236}">
                    <a16:creationId xmlns:a16="http://schemas.microsoft.com/office/drawing/2014/main" id="{459776D3-EF3A-4750-E41B-EC3E09C45F8B}"/>
                  </a:ext>
                </a:extLst>
              </p:cNvPr>
              <p:cNvPicPr/>
              <p:nvPr/>
            </p:nvPicPr>
            <p:blipFill>
              <a:blip r:embed="rId174"/>
              <a:stretch>
                <a:fillRect/>
              </a:stretch>
            </p:blipFill>
            <p:spPr>
              <a:xfrm>
                <a:off x="7054662" y="3305192"/>
                <a:ext cx="3034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8" name="Ink 107">
                <a:extLst>
                  <a:ext uri="{FF2B5EF4-FFF2-40B4-BE49-F238E27FC236}">
                    <a16:creationId xmlns:a16="http://schemas.microsoft.com/office/drawing/2014/main" id="{CA906F06-1932-EAE6-E1B4-64268CCC3263}"/>
                  </a:ext>
                </a:extLst>
              </p14:cNvPr>
              <p14:cNvContentPartPr/>
              <p14:nvPr/>
            </p14:nvContentPartPr>
            <p14:xfrm>
              <a:off x="7055742" y="3138872"/>
              <a:ext cx="28800" cy="1255320"/>
            </p14:xfrm>
          </p:contentPart>
        </mc:Choice>
        <mc:Fallback xmlns="">
          <p:pic>
            <p:nvPicPr>
              <p:cNvPr id="108" name="Ink 107">
                <a:extLst>
                  <a:ext uri="{FF2B5EF4-FFF2-40B4-BE49-F238E27FC236}">
                    <a16:creationId xmlns:a16="http://schemas.microsoft.com/office/drawing/2014/main" id="{CA906F06-1932-EAE6-E1B4-64268CCC3263}"/>
                  </a:ext>
                </a:extLst>
              </p:cNvPr>
              <p:cNvPicPr/>
              <p:nvPr/>
            </p:nvPicPr>
            <p:blipFill>
              <a:blip r:embed="rId176"/>
              <a:stretch>
                <a:fillRect/>
              </a:stretch>
            </p:blipFill>
            <p:spPr>
              <a:xfrm>
                <a:off x="7019742" y="3066872"/>
                <a:ext cx="100440" cy="1398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9" name="Ink 108">
                <a:extLst>
                  <a:ext uri="{FF2B5EF4-FFF2-40B4-BE49-F238E27FC236}">
                    <a16:creationId xmlns:a16="http://schemas.microsoft.com/office/drawing/2014/main" id="{3B8CAEC6-79BD-C8C8-899D-1DB1CAC7669C}"/>
                  </a:ext>
                </a:extLst>
              </p14:cNvPr>
              <p14:cNvContentPartPr/>
              <p14:nvPr/>
            </p14:nvContentPartPr>
            <p14:xfrm>
              <a:off x="7110102" y="3984152"/>
              <a:ext cx="204480" cy="10080"/>
            </p14:xfrm>
          </p:contentPart>
        </mc:Choice>
        <mc:Fallback xmlns="">
          <p:pic>
            <p:nvPicPr>
              <p:cNvPr id="109" name="Ink 108">
                <a:extLst>
                  <a:ext uri="{FF2B5EF4-FFF2-40B4-BE49-F238E27FC236}">
                    <a16:creationId xmlns:a16="http://schemas.microsoft.com/office/drawing/2014/main" id="{3B8CAEC6-79BD-C8C8-899D-1DB1CAC7669C}"/>
                  </a:ext>
                </a:extLst>
              </p:cNvPr>
              <p:cNvPicPr/>
              <p:nvPr/>
            </p:nvPicPr>
            <p:blipFill>
              <a:blip r:embed="rId178"/>
              <a:stretch>
                <a:fillRect/>
              </a:stretch>
            </p:blipFill>
            <p:spPr>
              <a:xfrm>
                <a:off x="7074462" y="3912512"/>
                <a:ext cx="276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0" name="Ink 109">
                <a:extLst>
                  <a:ext uri="{FF2B5EF4-FFF2-40B4-BE49-F238E27FC236}">
                    <a16:creationId xmlns:a16="http://schemas.microsoft.com/office/drawing/2014/main" id="{34779515-BB23-A43A-E3DC-136A6EC3E1EC}"/>
                  </a:ext>
                </a:extLst>
              </p14:cNvPr>
              <p14:cNvContentPartPr/>
              <p14:nvPr/>
            </p14:nvContentPartPr>
            <p14:xfrm>
              <a:off x="7062582" y="4564112"/>
              <a:ext cx="276480" cy="24840"/>
            </p14:xfrm>
          </p:contentPart>
        </mc:Choice>
        <mc:Fallback xmlns="">
          <p:pic>
            <p:nvPicPr>
              <p:cNvPr id="110" name="Ink 109">
                <a:extLst>
                  <a:ext uri="{FF2B5EF4-FFF2-40B4-BE49-F238E27FC236}">
                    <a16:creationId xmlns:a16="http://schemas.microsoft.com/office/drawing/2014/main" id="{34779515-BB23-A43A-E3DC-136A6EC3E1EC}"/>
                  </a:ext>
                </a:extLst>
              </p:cNvPr>
              <p:cNvPicPr/>
              <p:nvPr/>
            </p:nvPicPr>
            <p:blipFill>
              <a:blip r:embed="rId180"/>
              <a:stretch>
                <a:fillRect/>
              </a:stretch>
            </p:blipFill>
            <p:spPr>
              <a:xfrm>
                <a:off x="7026582" y="4492472"/>
                <a:ext cx="348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Ink 111">
                <a:extLst>
                  <a:ext uri="{FF2B5EF4-FFF2-40B4-BE49-F238E27FC236}">
                    <a16:creationId xmlns:a16="http://schemas.microsoft.com/office/drawing/2014/main" id="{29E9F8C2-1BE5-DE61-ACB2-A1F190FFAC9E}"/>
                  </a:ext>
                </a:extLst>
              </p14:cNvPr>
              <p14:cNvContentPartPr/>
              <p14:nvPr/>
            </p14:nvContentPartPr>
            <p14:xfrm>
              <a:off x="7123782" y="5758952"/>
              <a:ext cx="293040" cy="360"/>
            </p14:xfrm>
          </p:contentPart>
        </mc:Choice>
        <mc:Fallback xmlns="">
          <p:pic>
            <p:nvPicPr>
              <p:cNvPr id="112" name="Ink 111">
                <a:extLst>
                  <a:ext uri="{FF2B5EF4-FFF2-40B4-BE49-F238E27FC236}">
                    <a16:creationId xmlns:a16="http://schemas.microsoft.com/office/drawing/2014/main" id="{29E9F8C2-1BE5-DE61-ACB2-A1F190FFAC9E}"/>
                  </a:ext>
                </a:extLst>
              </p:cNvPr>
              <p:cNvPicPr/>
              <p:nvPr/>
            </p:nvPicPr>
            <p:blipFill>
              <a:blip r:embed="rId182"/>
              <a:stretch>
                <a:fillRect/>
              </a:stretch>
            </p:blipFill>
            <p:spPr>
              <a:xfrm>
                <a:off x="7088142" y="5687312"/>
                <a:ext cx="364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4" name="Ink 113">
                <a:extLst>
                  <a:ext uri="{FF2B5EF4-FFF2-40B4-BE49-F238E27FC236}">
                    <a16:creationId xmlns:a16="http://schemas.microsoft.com/office/drawing/2014/main" id="{61B33DA4-2A3B-E5F3-98BE-6AE8628FBD6A}"/>
                  </a:ext>
                </a:extLst>
              </p14:cNvPr>
              <p14:cNvContentPartPr/>
              <p14:nvPr/>
            </p14:nvContentPartPr>
            <p14:xfrm>
              <a:off x="5827422" y="5519192"/>
              <a:ext cx="1573200" cy="35640"/>
            </p14:xfrm>
          </p:contentPart>
        </mc:Choice>
        <mc:Fallback xmlns="">
          <p:pic>
            <p:nvPicPr>
              <p:cNvPr id="114" name="Ink 113">
                <a:extLst>
                  <a:ext uri="{FF2B5EF4-FFF2-40B4-BE49-F238E27FC236}">
                    <a16:creationId xmlns:a16="http://schemas.microsoft.com/office/drawing/2014/main" id="{61B33DA4-2A3B-E5F3-98BE-6AE8628FBD6A}"/>
                  </a:ext>
                </a:extLst>
              </p:cNvPr>
              <p:cNvPicPr/>
              <p:nvPr/>
            </p:nvPicPr>
            <p:blipFill>
              <a:blip r:embed="rId184"/>
              <a:stretch>
                <a:fillRect/>
              </a:stretch>
            </p:blipFill>
            <p:spPr>
              <a:xfrm>
                <a:off x="5791422" y="5447552"/>
                <a:ext cx="1644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5" name="Ink 114">
                <a:extLst>
                  <a:ext uri="{FF2B5EF4-FFF2-40B4-BE49-F238E27FC236}">
                    <a16:creationId xmlns:a16="http://schemas.microsoft.com/office/drawing/2014/main" id="{EB088D82-B5F5-249C-E293-C12EC110E4FE}"/>
                  </a:ext>
                </a:extLst>
              </p14:cNvPr>
              <p14:cNvContentPartPr/>
              <p14:nvPr/>
            </p14:nvContentPartPr>
            <p14:xfrm>
              <a:off x="6557502" y="5670392"/>
              <a:ext cx="245160" cy="487080"/>
            </p14:xfrm>
          </p:contentPart>
        </mc:Choice>
        <mc:Fallback xmlns="">
          <p:pic>
            <p:nvPicPr>
              <p:cNvPr id="115" name="Ink 114">
                <a:extLst>
                  <a:ext uri="{FF2B5EF4-FFF2-40B4-BE49-F238E27FC236}">
                    <a16:creationId xmlns:a16="http://schemas.microsoft.com/office/drawing/2014/main" id="{EB088D82-B5F5-249C-E293-C12EC110E4FE}"/>
                  </a:ext>
                </a:extLst>
              </p:cNvPr>
              <p:cNvPicPr/>
              <p:nvPr/>
            </p:nvPicPr>
            <p:blipFill>
              <a:blip r:embed="rId186"/>
              <a:stretch>
                <a:fillRect/>
              </a:stretch>
            </p:blipFill>
            <p:spPr>
              <a:xfrm>
                <a:off x="6521862" y="5598752"/>
                <a:ext cx="316800" cy="630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6" name="Ink 115">
                <a:extLst>
                  <a:ext uri="{FF2B5EF4-FFF2-40B4-BE49-F238E27FC236}">
                    <a16:creationId xmlns:a16="http://schemas.microsoft.com/office/drawing/2014/main" id="{A677D699-8ABE-F504-6D4F-81F0B9FC6EAB}"/>
                  </a:ext>
                </a:extLst>
              </p14:cNvPr>
              <p14:cNvContentPartPr/>
              <p14:nvPr/>
            </p14:nvContentPartPr>
            <p14:xfrm>
              <a:off x="5902302" y="5758952"/>
              <a:ext cx="381960" cy="360"/>
            </p14:xfrm>
          </p:contentPart>
        </mc:Choice>
        <mc:Fallback xmlns="">
          <p:pic>
            <p:nvPicPr>
              <p:cNvPr id="116" name="Ink 115">
                <a:extLst>
                  <a:ext uri="{FF2B5EF4-FFF2-40B4-BE49-F238E27FC236}">
                    <a16:creationId xmlns:a16="http://schemas.microsoft.com/office/drawing/2014/main" id="{A677D699-8ABE-F504-6D4F-81F0B9FC6EAB}"/>
                  </a:ext>
                </a:extLst>
              </p:cNvPr>
              <p:cNvPicPr/>
              <p:nvPr/>
            </p:nvPicPr>
            <p:blipFill>
              <a:blip r:embed="rId188"/>
              <a:stretch>
                <a:fillRect/>
              </a:stretch>
            </p:blipFill>
            <p:spPr>
              <a:xfrm>
                <a:off x="5866662" y="5687312"/>
                <a:ext cx="453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7" name="Ink 116">
                <a:extLst>
                  <a:ext uri="{FF2B5EF4-FFF2-40B4-BE49-F238E27FC236}">
                    <a16:creationId xmlns:a16="http://schemas.microsoft.com/office/drawing/2014/main" id="{47240543-C7E7-A197-2BF9-51FBAF3CE94F}"/>
                  </a:ext>
                </a:extLst>
              </p14:cNvPr>
              <p14:cNvContentPartPr/>
              <p14:nvPr/>
            </p14:nvContentPartPr>
            <p14:xfrm>
              <a:off x="6796182" y="5704592"/>
              <a:ext cx="207360" cy="103680"/>
            </p14:xfrm>
          </p:contentPart>
        </mc:Choice>
        <mc:Fallback xmlns="">
          <p:pic>
            <p:nvPicPr>
              <p:cNvPr id="117" name="Ink 116">
                <a:extLst>
                  <a:ext uri="{FF2B5EF4-FFF2-40B4-BE49-F238E27FC236}">
                    <a16:creationId xmlns:a16="http://schemas.microsoft.com/office/drawing/2014/main" id="{47240543-C7E7-A197-2BF9-51FBAF3CE94F}"/>
                  </a:ext>
                </a:extLst>
              </p:cNvPr>
              <p:cNvPicPr/>
              <p:nvPr/>
            </p:nvPicPr>
            <p:blipFill>
              <a:blip r:embed="rId190"/>
              <a:stretch>
                <a:fillRect/>
              </a:stretch>
            </p:blipFill>
            <p:spPr>
              <a:xfrm>
                <a:off x="6760542" y="5632952"/>
                <a:ext cx="2790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8" name="Ink 117">
                <a:extLst>
                  <a:ext uri="{FF2B5EF4-FFF2-40B4-BE49-F238E27FC236}">
                    <a16:creationId xmlns:a16="http://schemas.microsoft.com/office/drawing/2014/main" id="{07761320-934C-D105-5F4C-024FC656D179}"/>
                  </a:ext>
                </a:extLst>
              </p14:cNvPr>
              <p14:cNvContentPartPr/>
              <p14:nvPr/>
            </p14:nvContentPartPr>
            <p14:xfrm>
              <a:off x="7021542" y="5936432"/>
              <a:ext cx="115560" cy="7560"/>
            </p14:xfrm>
          </p:contentPart>
        </mc:Choice>
        <mc:Fallback xmlns="">
          <p:pic>
            <p:nvPicPr>
              <p:cNvPr id="118" name="Ink 117">
                <a:extLst>
                  <a:ext uri="{FF2B5EF4-FFF2-40B4-BE49-F238E27FC236}">
                    <a16:creationId xmlns:a16="http://schemas.microsoft.com/office/drawing/2014/main" id="{07761320-934C-D105-5F4C-024FC656D179}"/>
                  </a:ext>
                </a:extLst>
              </p:cNvPr>
              <p:cNvPicPr/>
              <p:nvPr/>
            </p:nvPicPr>
            <p:blipFill>
              <a:blip r:embed="rId192"/>
              <a:stretch>
                <a:fillRect/>
              </a:stretch>
            </p:blipFill>
            <p:spPr>
              <a:xfrm>
                <a:off x="6985542" y="5864432"/>
                <a:ext cx="187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9" name="Ink 118">
                <a:extLst>
                  <a:ext uri="{FF2B5EF4-FFF2-40B4-BE49-F238E27FC236}">
                    <a16:creationId xmlns:a16="http://schemas.microsoft.com/office/drawing/2014/main" id="{B5C00FB0-FA32-14A9-65D4-388CA9163952}"/>
                  </a:ext>
                </a:extLst>
              </p14:cNvPr>
              <p14:cNvContentPartPr/>
              <p14:nvPr/>
            </p14:nvContentPartPr>
            <p14:xfrm>
              <a:off x="7096422" y="5895392"/>
              <a:ext cx="360" cy="360"/>
            </p14:xfrm>
          </p:contentPart>
        </mc:Choice>
        <mc:Fallback xmlns="">
          <p:pic>
            <p:nvPicPr>
              <p:cNvPr id="119" name="Ink 118">
                <a:extLst>
                  <a:ext uri="{FF2B5EF4-FFF2-40B4-BE49-F238E27FC236}">
                    <a16:creationId xmlns:a16="http://schemas.microsoft.com/office/drawing/2014/main" id="{B5C00FB0-FA32-14A9-65D4-388CA9163952}"/>
                  </a:ext>
                </a:extLst>
              </p:cNvPr>
              <p:cNvPicPr/>
              <p:nvPr/>
            </p:nvPicPr>
            <p:blipFill>
              <a:blip r:embed="rId61"/>
              <a:stretch>
                <a:fillRect/>
              </a:stretch>
            </p:blipFill>
            <p:spPr>
              <a:xfrm>
                <a:off x="7060782" y="582375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Ink 119">
                <a:extLst>
                  <a:ext uri="{FF2B5EF4-FFF2-40B4-BE49-F238E27FC236}">
                    <a16:creationId xmlns:a16="http://schemas.microsoft.com/office/drawing/2014/main" id="{20AF32E5-D9D1-52CA-28C2-2ADC4EBBFF8B}"/>
                  </a:ext>
                </a:extLst>
              </p14:cNvPr>
              <p14:cNvContentPartPr/>
              <p14:nvPr/>
            </p14:nvContentPartPr>
            <p14:xfrm>
              <a:off x="7083102" y="4653752"/>
              <a:ext cx="14040" cy="1088640"/>
            </p14:xfrm>
          </p:contentPart>
        </mc:Choice>
        <mc:Fallback xmlns="">
          <p:pic>
            <p:nvPicPr>
              <p:cNvPr id="120" name="Ink 119">
                <a:extLst>
                  <a:ext uri="{FF2B5EF4-FFF2-40B4-BE49-F238E27FC236}">
                    <a16:creationId xmlns:a16="http://schemas.microsoft.com/office/drawing/2014/main" id="{20AF32E5-D9D1-52CA-28C2-2ADC4EBBFF8B}"/>
                  </a:ext>
                </a:extLst>
              </p:cNvPr>
              <p:cNvPicPr/>
              <p:nvPr/>
            </p:nvPicPr>
            <p:blipFill>
              <a:blip r:embed="rId195"/>
              <a:stretch>
                <a:fillRect/>
              </a:stretch>
            </p:blipFill>
            <p:spPr>
              <a:xfrm>
                <a:off x="7047462" y="4581752"/>
                <a:ext cx="85680" cy="1232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Ink 120">
                <a:extLst>
                  <a:ext uri="{FF2B5EF4-FFF2-40B4-BE49-F238E27FC236}">
                    <a16:creationId xmlns:a16="http://schemas.microsoft.com/office/drawing/2014/main" id="{D44B4701-9DC3-F366-7058-3EC764B36CF1}"/>
                  </a:ext>
                </a:extLst>
              </p14:cNvPr>
              <p14:cNvContentPartPr/>
              <p14:nvPr/>
            </p14:nvContentPartPr>
            <p14:xfrm>
              <a:off x="6255822" y="3736112"/>
              <a:ext cx="330840" cy="250200"/>
            </p14:xfrm>
          </p:contentPart>
        </mc:Choice>
        <mc:Fallback xmlns="">
          <p:pic>
            <p:nvPicPr>
              <p:cNvPr id="121" name="Ink 120">
                <a:extLst>
                  <a:ext uri="{FF2B5EF4-FFF2-40B4-BE49-F238E27FC236}">
                    <a16:creationId xmlns:a16="http://schemas.microsoft.com/office/drawing/2014/main" id="{D44B4701-9DC3-F366-7058-3EC764B36CF1}"/>
                  </a:ext>
                </a:extLst>
              </p:cNvPr>
              <p:cNvPicPr/>
              <p:nvPr/>
            </p:nvPicPr>
            <p:blipFill>
              <a:blip r:embed="rId197"/>
              <a:stretch>
                <a:fillRect/>
              </a:stretch>
            </p:blipFill>
            <p:spPr>
              <a:xfrm>
                <a:off x="6220182" y="3664472"/>
                <a:ext cx="40248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Ink 121">
                <a:extLst>
                  <a:ext uri="{FF2B5EF4-FFF2-40B4-BE49-F238E27FC236}">
                    <a16:creationId xmlns:a16="http://schemas.microsoft.com/office/drawing/2014/main" id="{937FDA18-E929-E002-0956-3453D4B8177F}"/>
                  </a:ext>
                </a:extLst>
              </p14:cNvPr>
              <p14:cNvContentPartPr/>
              <p14:nvPr/>
            </p14:nvContentPartPr>
            <p14:xfrm>
              <a:off x="6269142" y="5124632"/>
              <a:ext cx="325440" cy="289080"/>
            </p14:xfrm>
          </p:contentPart>
        </mc:Choice>
        <mc:Fallback xmlns="">
          <p:pic>
            <p:nvPicPr>
              <p:cNvPr id="122" name="Ink 121">
                <a:extLst>
                  <a:ext uri="{FF2B5EF4-FFF2-40B4-BE49-F238E27FC236}">
                    <a16:creationId xmlns:a16="http://schemas.microsoft.com/office/drawing/2014/main" id="{937FDA18-E929-E002-0956-3453D4B8177F}"/>
                  </a:ext>
                </a:extLst>
              </p:cNvPr>
              <p:cNvPicPr/>
              <p:nvPr/>
            </p:nvPicPr>
            <p:blipFill>
              <a:blip r:embed="rId199"/>
              <a:stretch>
                <a:fillRect/>
              </a:stretch>
            </p:blipFill>
            <p:spPr>
              <a:xfrm>
                <a:off x="6233502" y="5052632"/>
                <a:ext cx="39708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Ink 122">
                <a:extLst>
                  <a:ext uri="{FF2B5EF4-FFF2-40B4-BE49-F238E27FC236}">
                    <a16:creationId xmlns:a16="http://schemas.microsoft.com/office/drawing/2014/main" id="{EF0493FA-62D8-41BA-71D6-B914D22A6026}"/>
                  </a:ext>
                </a:extLst>
              </p14:cNvPr>
              <p14:cNvContentPartPr/>
              <p14:nvPr/>
            </p14:nvContentPartPr>
            <p14:xfrm>
              <a:off x="9328062" y="4284994"/>
              <a:ext cx="370800" cy="116640"/>
            </p14:xfrm>
          </p:contentPart>
        </mc:Choice>
        <mc:Fallback xmlns="">
          <p:pic>
            <p:nvPicPr>
              <p:cNvPr id="123" name="Ink 122">
                <a:extLst>
                  <a:ext uri="{FF2B5EF4-FFF2-40B4-BE49-F238E27FC236}">
                    <a16:creationId xmlns:a16="http://schemas.microsoft.com/office/drawing/2014/main" id="{EF0493FA-62D8-41BA-71D6-B914D22A6026}"/>
                  </a:ext>
                </a:extLst>
              </p:cNvPr>
              <p:cNvPicPr/>
              <p:nvPr/>
            </p:nvPicPr>
            <p:blipFill>
              <a:blip r:embed="rId201"/>
              <a:stretch>
                <a:fillRect/>
              </a:stretch>
            </p:blipFill>
            <p:spPr>
              <a:xfrm>
                <a:off x="9292062" y="4212994"/>
                <a:ext cx="4424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Ink 123">
                <a:extLst>
                  <a:ext uri="{FF2B5EF4-FFF2-40B4-BE49-F238E27FC236}">
                    <a16:creationId xmlns:a16="http://schemas.microsoft.com/office/drawing/2014/main" id="{5D627154-978A-A53B-D486-D68B73040F55}"/>
                  </a:ext>
                </a:extLst>
              </p14:cNvPr>
              <p14:cNvContentPartPr/>
              <p14:nvPr/>
            </p14:nvContentPartPr>
            <p14:xfrm>
              <a:off x="10023942" y="4326034"/>
              <a:ext cx="470880" cy="14760"/>
            </p14:xfrm>
          </p:contentPart>
        </mc:Choice>
        <mc:Fallback xmlns="">
          <p:pic>
            <p:nvPicPr>
              <p:cNvPr id="124" name="Ink 123">
                <a:extLst>
                  <a:ext uri="{FF2B5EF4-FFF2-40B4-BE49-F238E27FC236}">
                    <a16:creationId xmlns:a16="http://schemas.microsoft.com/office/drawing/2014/main" id="{5D627154-978A-A53B-D486-D68B73040F55}"/>
                  </a:ext>
                </a:extLst>
              </p:cNvPr>
              <p:cNvPicPr/>
              <p:nvPr/>
            </p:nvPicPr>
            <p:blipFill>
              <a:blip r:embed="rId203"/>
              <a:stretch>
                <a:fillRect/>
              </a:stretch>
            </p:blipFill>
            <p:spPr>
              <a:xfrm>
                <a:off x="9988302" y="4254394"/>
                <a:ext cx="542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Ink 124">
                <a:extLst>
                  <a:ext uri="{FF2B5EF4-FFF2-40B4-BE49-F238E27FC236}">
                    <a16:creationId xmlns:a16="http://schemas.microsoft.com/office/drawing/2014/main" id="{2EEE8A37-5185-5424-9FD3-15845F053E30}"/>
                  </a:ext>
                </a:extLst>
              </p14:cNvPr>
              <p14:cNvContentPartPr/>
              <p14:nvPr/>
            </p14:nvContentPartPr>
            <p14:xfrm>
              <a:off x="10212942" y="3688474"/>
              <a:ext cx="387000" cy="263880"/>
            </p14:xfrm>
          </p:contentPart>
        </mc:Choice>
        <mc:Fallback xmlns="">
          <p:pic>
            <p:nvPicPr>
              <p:cNvPr id="125" name="Ink 124">
                <a:extLst>
                  <a:ext uri="{FF2B5EF4-FFF2-40B4-BE49-F238E27FC236}">
                    <a16:creationId xmlns:a16="http://schemas.microsoft.com/office/drawing/2014/main" id="{2EEE8A37-5185-5424-9FD3-15845F053E30}"/>
                  </a:ext>
                </a:extLst>
              </p:cNvPr>
              <p:cNvPicPr/>
              <p:nvPr/>
            </p:nvPicPr>
            <p:blipFill>
              <a:blip r:embed="rId205"/>
              <a:stretch>
                <a:fillRect/>
              </a:stretch>
            </p:blipFill>
            <p:spPr>
              <a:xfrm>
                <a:off x="10177302" y="3616474"/>
                <a:ext cx="4586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Ink 125">
                <a:extLst>
                  <a:ext uri="{FF2B5EF4-FFF2-40B4-BE49-F238E27FC236}">
                    <a16:creationId xmlns:a16="http://schemas.microsoft.com/office/drawing/2014/main" id="{5ABFD890-9047-0887-A25B-2EBA99BFC937}"/>
                  </a:ext>
                </a:extLst>
              </p14:cNvPr>
              <p14:cNvContentPartPr/>
              <p14:nvPr/>
            </p14:nvContentPartPr>
            <p14:xfrm>
              <a:off x="9183342" y="2455114"/>
              <a:ext cx="324720" cy="323280"/>
            </p14:xfrm>
          </p:contentPart>
        </mc:Choice>
        <mc:Fallback xmlns="">
          <p:pic>
            <p:nvPicPr>
              <p:cNvPr id="126" name="Ink 125">
                <a:extLst>
                  <a:ext uri="{FF2B5EF4-FFF2-40B4-BE49-F238E27FC236}">
                    <a16:creationId xmlns:a16="http://schemas.microsoft.com/office/drawing/2014/main" id="{5ABFD890-9047-0887-A25B-2EBA99BFC937}"/>
                  </a:ext>
                </a:extLst>
              </p:cNvPr>
              <p:cNvPicPr/>
              <p:nvPr/>
            </p:nvPicPr>
            <p:blipFill>
              <a:blip r:embed="rId207"/>
              <a:stretch>
                <a:fillRect/>
              </a:stretch>
            </p:blipFill>
            <p:spPr>
              <a:xfrm>
                <a:off x="9147342" y="2383114"/>
                <a:ext cx="396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7" name="Ink 126">
                <a:extLst>
                  <a:ext uri="{FF2B5EF4-FFF2-40B4-BE49-F238E27FC236}">
                    <a16:creationId xmlns:a16="http://schemas.microsoft.com/office/drawing/2014/main" id="{9B758B03-52DC-D7AC-C86F-9532D184A549}"/>
                  </a:ext>
                </a:extLst>
              </p14:cNvPr>
              <p14:cNvContentPartPr/>
              <p14:nvPr/>
            </p14:nvContentPartPr>
            <p14:xfrm>
              <a:off x="4298862" y="1274674"/>
              <a:ext cx="262440" cy="257400"/>
            </p14:xfrm>
          </p:contentPart>
        </mc:Choice>
        <mc:Fallback xmlns="">
          <p:pic>
            <p:nvPicPr>
              <p:cNvPr id="127" name="Ink 126">
                <a:extLst>
                  <a:ext uri="{FF2B5EF4-FFF2-40B4-BE49-F238E27FC236}">
                    <a16:creationId xmlns:a16="http://schemas.microsoft.com/office/drawing/2014/main" id="{9B758B03-52DC-D7AC-C86F-9532D184A549}"/>
                  </a:ext>
                </a:extLst>
              </p:cNvPr>
              <p:cNvPicPr/>
              <p:nvPr/>
            </p:nvPicPr>
            <p:blipFill>
              <a:blip r:embed="rId209"/>
              <a:stretch>
                <a:fillRect/>
              </a:stretch>
            </p:blipFill>
            <p:spPr>
              <a:xfrm>
                <a:off x="4263222" y="1203034"/>
                <a:ext cx="3340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8" name="Ink 127">
                <a:extLst>
                  <a:ext uri="{FF2B5EF4-FFF2-40B4-BE49-F238E27FC236}">
                    <a16:creationId xmlns:a16="http://schemas.microsoft.com/office/drawing/2014/main" id="{E2B6AEBC-C6E4-9273-5DD3-A29F15C409EE}"/>
                  </a:ext>
                </a:extLst>
              </p14:cNvPr>
              <p14:cNvContentPartPr/>
              <p14:nvPr/>
            </p14:nvContentPartPr>
            <p14:xfrm>
              <a:off x="4796742" y="3108874"/>
              <a:ext cx="119160" cy="318240"/>
            </p14:xfrm>
          </p:contentPart>
        </mc:Choice>
        <mc:Fallback xmlns="">
          <p:pic>
            <p:nvPicPr>
              <p:cNvPr id="128" name="Ink 127">
                <a:extLst>
                  <a:ext uri="{FF2B5EF4-FFF2-40B4-BE49-F238E27FC236}">
                    <a16:creationId xmlns:a16="http://schemas.microsoft.com/office/drawing/2014/main" id="{E2B6AEBC-C6E4-9273-5DD3-A29F15C409EE}"/>
                  </a:ext>
                </a:extLst>
              </p:cNvPr>
              <p:cNvPicPr/>
              <p:nvPr/>
            </p:nvPicPr>
            <p:blipFill>
              <a:blip r:embed="rId211"/>
              <a:stretch>
                <a:fillRect/>
              </a:stretch>
            </p:blipFill>
            <p:spPr>
              <a:xfrm>
                <a:off x="4761102" y="3037234"/>
                <a:ext cx="190800" cy="461880"/>
              </a:xfrm>
              <a:prstGeom prst="rect">
                <a:avLst/>
              </a:prstGeom>
            </p:spPr>
          </p:pic>
        </mc:Fallback>
      </mc:AlternateContent>
      <p:sp>
        <p:nvSpPr>
          <p:cNvPr id="129" name="TextBox 128">
            <a:extLst>
              <a:ext uri="{FF2B5EF4-FFF2-40B4-BE49-F238E27FC236}">
                <a16:creationId xmlns:a16="http://schemas.microsoft.com/office/drawing/2014/main" id="{50DA9C56-F219-FAB6-648A-9136655BB67C}"/>
              </a:ext>
            </a:extLst>
          </p:cNvPr>
          <p:cNvSpPr txBox="1"/>
          <p:nvPr/>
        </p:nvSpPr>
        <p:spPr>
          <a:xfrm>
            <a:off x="4518172" y="3475910"/>
            <a:ext cx="837764" cy="523220"/>
          </a:xfrm>
          <a:prstGeom prst="rect">
            <a:avLst/>
          </a:prstGeom>
          <a:solidFill>
            <a:srgbClr val="FFFF00"/>
          </a:solidFill>
          <a:ln>
            <a:solidFill>
              <a:schemeClr val="accent1"/>
            </a:solidFill>
          </a:ln>
        </p:spPr>
        <p:txBody>
          <a:bodyPr wrap="square" rtlCol="0">
            <a:spAutoFit/>
          </a:bodyPr>
          <a:lstStyle/>
          <a:p>
            <a:r>
              <a:rPr lang="en-US" sz="1400" b="1" dirty="0"/>
              <a:t>X Ctrl</a:t>
            </a:r>
          </a:p>
          <a:p>
            <a:r>
              <a:rPr lang="en-US" sz="1400" b="1" dirty="0"/>
              <a:t>Buffer</a:t>
            </a:r>
          </a:p>
        </p:txBody>
      </p:sp>
      <p:sp>
        <p:nvSpPr>
          <p:cNvPr id="131" name="TextBox 130">
            <a:extLst>
              <a:ext uri="{FF2B5EF4-FFF2-40B4-BE49-F238E27FC236}">
                <a16:creationId xmlns:a16="http://schemas.microsoft.com/office/drawing/2014/main" id="{1204576B-C759-E66F-2EE2-DB334EC7791F}"/>
              </a:ext>
            </a:extLst>
          </p:cNvPr>
          <p:cNvSpPr txBox="1"/>
          <p:nvPr/>
        </p:nvSpPr>
        <p:spPr>
          <a:xfrm>
            <a:off x="2981846" y="4510651"/>
            <a:ext cx="1013514" cy="307777"/>
          </a:xfrm>
          <a:prstGeom prst="rect">
            <a:avLst/>
          </a:prstGeom>
          <a:solidFill>
            <a:srgbClr val="FFFF00"/>
          </a:solidFill>
          <a:ln>
            <a:solidFill>
              <a:schemeClr val="accent1"/>
            </a:solidFill>
          </a:ln>
        </p:spPr>
        <p:txBody>
          <a:bodyPr wrap="square" rtlCol="0">
            <a:spAutoFit/>
          </a:bodyPr>
          <a:lstStyle/>
          <a:p>
            <a:r>
              <a:rPr lang="en-US" sz="1400" b="1" dirty="0"/>
              <a:t>8-15 IRQ</a:t>
            </a:r>
          </a:p>
        </p:txBody>
      </p:sp>
    </p:spTree>
    <p:extLst>
      <p:ext uri="{BB962C8B-B14F-4D97-AF65-F5344CB8AC3E}">
        <p14:creationId xmlns:p14="http://schemas.microsoft.com/office/powerpoint/2010/main" val="28067221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bus&#10;&#10;Description automatically generated">
            <a:extLst>
              <a:ext uri="{FF2B5EF4-FFF2-40B4-BE49-F238E27FC236}">
                <a16:creationId xmlns:a16="http://schemas.microsoft.com/office/drawing/2014/main" id="{2DF9DDF7-F5B5-B677-E32D-0F6B3E5B2645}"/>
              </a:ext>
            </a:extLst>
          </p:cNvPr>
          <p:cNvPicPr>
            <a:picLocks noChangeAspect="1"/>
          </p:cNvPicPr>
          <p:nvPr/>
        </p:nvPicPr>
        <p:blipFill>
          <a:blip r:embed="rId2"/>
          <a:stretch>
            <a:fillRect/>
          </a:stretch>
        </p:blipFill>
        <p:spPr>
          <a:xfrm>
            <a:off x="1483917" y="0"/>
            <a:ext cx="9224165" cy="6858000"/>
          </a:xfrm>
          <a:prstGeom prst="rect">
            <a:avLst/>
          </a:prstGeom>
        </p:spPr>
      </p:pic>
      <p:sp>
        <p:nvSpPr>
          <p:cNvPr id="2" name="TextBox 1">
            <a:extLst>
              <a:ext uri="{FF2B5EF4-FFF2-40B4-BE49-F238E27FC236}">
                <a16:creationId xmlns:a16="http://schemas.microsoft.com/office/drawing/2014/main" id="{BCA8D562-1EC7-793D-6FC0-8AA4F752FF2F}"/>
              </a:ext>
            </a:extLst>
          </p:cNvPr>
          <p:cNvSpPr txBox="1"/>
          <p:nvPr/>
        </p:nvSpPr>
        <p:spPr>
          <a:xfrm>
            <a:off x="6866627" y="6515760"/>
            <a:ext cx="4735901" cy="261610"/>
          </a:xfrm>
          <a:prstGeom prst="rect">
            <a:avLst/>
          </a:prstGeom>
          <a:noFill/>
        </p:spPr>
        <p:txBody>
          <a:bodyPr wrap="square" rtlCol="0">
            <a:spAutoFit/>
          </a:bodyPr>
          <a:lstStyle/>
          <a:p>
            <a:r>
              <a:rPr lang="en-GB" sz="1100" dirty="0"/>
              <a:t>https://minuszerodegrees.net/5160/misc/5160_motherboard_diagrams.htm</a:t>
            </a:r>
          </a:p>
        </p:txBody>
      </p:sp>
    </p:spTree>
    <p:extLst>
      <p:ext uri="{BB962C8B-B14F-4D97-AF65-F5344CB8AC3E}">
        <p14:creationId xmlns:p14="http://schemas.microsoft.com/office/powerpoint/2010/main" val="18283653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bus&#10;&#10;Description automatically generated">
            <a:extLst>
              <a:ext uri="{FF2B5EF4-FFF2-40B4-BE49-F238E27FC236}">
                <a16:creationId xmlns:a16="http://schemas.microsoft.com/office/drawing/2014/main" id="{BA9DD042-0B6D-3F31-7B47-A1766601744D}"/>
              </a:ext>
            </a:extLst>
          </p:cNvPr>
          <p:cNvPicPr>
            <a:picLocks noChangeAspect="1"/>
          </p:cNvPicPr>
          <p:nvPr/>
        </p:nvPicPr>
        <p:blipFill>
          <a:blip r:embed="rId2"/>
          <a:stretch>
            <a:fillRect/>
          </a:stretch>
        </p:blipFill>
        <p:spPr>
          <a:xfrm>
            <a:off x="589472" y="0"/>
            <a:ext cx="11210349" cy="6858000"/>
          </a:xfrm>
          <a:prstGeom prst="rect">
            <a:avLst/>
          </a:prstGeom>
        </p:spPr>
      </p:pic>
      <p:sp>
        <p:nvSpPr>
          <p:cNvPr id="2" name="TextBox 1">
            <a:extLst>
              <a:ext uri="{FF2B5EF4-FFF2-40B4-BE49-F238E27FC236}">
                <a16:creationId xmlns:a16="http://schemas.microsoft.com/office/drawing/2014/main" id="{427800F0-C48C-0B0B-C485-16876472E2B0}"/>
              </a:ext>
            </a:extLst>
          </p:cNvPr>
          <p:cNvSpPr txBox="1"/>
          <p:nvPr/>
        </p:nvSpPr>
        <p:spPr>
          <a:xfrm>
            <a:off x="6866627" y="6515760"/>
            <a:ext cx="4735901" cy="261610"/>
          </a:xfrm>
          <a:prstGeom prst="rect">
            <a:avLst/>
          </a:prstGeom>
          <a:noFill/>
        </p:spPr>
        <p:txBody>
          <a:bodyPr wrap="square" rtlCol="0">
            <a:spAutoFit/>
          </a:bodyPr>
          <a:lstStyle/>
          <a:p>
            <a:r>
              <a:rPr lang="en-GB" sz="1100" dirty="0"/>
              <a:t>https://minuszerodegrees.net/5160/misc/5160_motherboard_diagrams.htm</a:t>
            </a:r>
          </a:p>
        </p:txBody>
      </p:sp>
    </p:spTree>
    <p:extLst>
      <p:ext uri="{BB962C8B-B14F-4D97-AF65-F5344CB8AC3E}">
        <p14:creationId xmlns:p14="http://schemas.microsoft.com/office/powerpoint/2010/main" val="41949515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EC934-1B00-C7E6-2CF6-77206245B11F}"/>
              </a:ext>
            </a:extLst>
          </p:cNvPr>
          <p:cNvPicPr>
            <a:picLocks noChangeAspect="1"/>
          </p:cNvPicPr>
          <p:nvPr/>
        </p:nvPicPr>
        <p:blipFill>
          <a:blip r:embed="rId2"/>
          <a:stretch>
            <a:fillRect/>
          </a:stretch>
        </p:blipFill>
        <p:spPr>
          <a:xfrm>
            <a:off x="688730" y="0"/>
            <a:ext cx="10814539" cy="6858000"/>
          </a:xfrm>
          <a:prstGeom prst="rect">
            <a:avLst/>
          </a:prstGeom>
        </p:spPr>
      </p:pic>
      <p:sp>
        <p:nvSpPr>
          <p:cNvPr id="2" name="TextBox 1">
            <a:extLst>
              <a:ext uri="{FF2B5EF4-FFF2-40B4-BE49-F238E27FC236}">
                <a16:creationId xmlns:a16="http://schemas.microsoft.com/office/drawing/2014/main" id="{00F7CEB3-8897-C5A3-B6DB-A5D86034C821}"/>
              </a:ext>
            </a:extLst>
          </p:cNvPr>
          <p:cNvSpPr txBox="1"/>
          <p:nvPr/>
        </p:nvSpPr>
        <p:spPr>
          <a:xfrm>
            <a:off x="629822" y="6334780"/>
            <a:ext cx="3993797" cy="523220"/>
          </a:xfrm>
          <a:prstGeom prst="rect">
            <a:avLst/>
          </a:prstGeom>
          <a:solidFill>
            <a:srgbClr val="FFFF00"/>
          </a:solidFill>
          <a:ln>
            <a:solidFill>
              <a:schemeClr val="accent1"/>
            </a:solidFill>
          </a:ln>
        </p:spPr>
        <p:txBody>
          <a:bodyPr wrap="square" rtlCol="0">
            <a:spAutoFit/>
          </a:bodyPr>
          <a:lstStyle/>
          <a:p>
            <a:r>
              <a:rPr lang="en-US" sz="1400" b="1" dirty="0"/>
              <a:t>SYS #1</a:t>
            </a:r>
          </a:p>
          <a:p>
            <a:r>
              <a:rPr lang="en-US" sz="1400" b="1" dirty="0"/>
              <a:t>CPU, Clock, Buffers, Bus Ctrl &amp; Interrupt Ctrl</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11951B4-1932-B196-3480-A60E43D96434}"/>
                  </a:ext>
                </a:extLst>
              </p14:cNvPr>
              <p14:cNvContentPartPr/>
              <p14:nvPr/>
            </p14:nvContentPartPr>
            <p14:xfrm>
              <a:off x="10692406" y="5463801"/>
              <a:ext cx="312840" cy="23040"/>
            </p14:xfrm>
          </p:contentPart>
        </mc:Choice>
        <mc:Fallback xmlns="">
          <p:pic>
            <p:nvPicPr>
              <p:cNvPr id="4" name="Ink 3">
                <a:extLst>
                  <a:ext uri="{FF2B5EF4-FFF2-40B4-BE49-F238E27FC236}">
                    <a16:creationId xmlns:a16="http://schemas.microsoft.com/office/drawing/2014/main" id="{611951B4-1932-B196-3480-A60E43D96434}"/>
                  </a:ext>
                </a:extLst>
              </p:cNvPr>
              <p:cNvPicPr/>
              <p:nvPr/>
            </p:nvPicPr>
            <p:blipFill>
              <a:blip r:embed="rId4"/>
              <a:stretch>
                <a:fillRect/>
              </a:stretch>
            </p:blipFill>
            <p:spPr>
              <a:xfrm>
                <a:off x="10656766" y="5392161"/>
                <a:ext cx="384480" cy="166680"/>
              </a:xfrm>
              <a:prstGeom prst="rect">
                <a:avLst/>
              </a:prstGeom>
            </p:spPr>
          </p:pic>
        </mc:Fallback>
      </mc:AlternateContent>
      <p:sp>
        <p:nvSpPr>
          <p:cNvPr id="5" name="TextBox 4">
            <a:extLst>
              <a:ext uri="{FF2B5EF4-FFF2-40B4-BE49-F238E27FC236}">
                <a16:creationId xmlns:a16="http://schemas.microsoft.com/office/drawing/2014/main" id="{E41F80F8-759E-40B2-7E6F-7E6B884B3322}"/>
              </a:ext>
            </a:extLst>
          </p:cNvPr>
          <p:cNvSpPr txBox="1"/>
          <p:nvPr/>
        </p:nvSpPr>
        <p:spPr>
          <a:xfrm>
            <a:off x="11115368" y="5271397"/>
            <a:ext cx="867138" cy="430887"/>
          </a:xfrm>
          <a:prstGeom prst="rect">
            <a:avLst/>
          </a:prstGeom>
          <a:solidFill>
            <a:srgbClr val="FFFF00"/>
          </a:solidFill>
          <a:ln>
            <a:solidFill>
              <a:schemeClr val="accent1"/>
            </a:solidFill>
          </a:ln>
        </p:spPr>
        <p:txBody>
          <a:bodyPr wrap="square" rtlCol="0">
            <a:spAutoFit/>
          </a:bodyPr>
          <a:lstStyle/>
          <a:p>
            <a:r>
              <a:rPr lang="en-US" sz="1100" b="1" dirty="0"/>
              <a:t>Only used for /CAS</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9513E63-71E7-D8F3-4AB6-4350F72A0AD7}"/>
                  </a:ext>
                </a:extLst>
              </p14:cNvPr>
              <p14:cNvContentPartPr/>
              <p14:nvPr/>
            </p14:nvContentPartPr>
            <p14:xfrm>
              <a:off x="10655686" y="5220801"/>
              <a:ext cx="183960" cy="7920"/>
            </p14:xfrm>
          </p:contentPart>
        </mc:Choice>
        <mc:Fallback xmlns="">
          <p:pic>
            <p:nvPicPr>
              <p:cNvPr id="6" name="Ink 5">
                <a:extLst>
                  <a:ext uri="{FF2B5EF4-FFF2-40B4-BE49-F238E27FC236}">
                    <a16:creationId xmlns:a16="http://schemas.microsoft.com/office/drawing/2014/main" id="{89513E63-71E7-D8F3-4AB6-4350F72A0AD7}"/>
                  </a:ext>
                </a:extLst>
              </p:cNvPr>
              <p:cNvPicPr/>
              <p:nvPr/>
            </p:nvPicPr>
            <p:blipFill>
              <a:blip r:embed="rId6"/>
              <a:stretch>
                <a:fillRect/>
              </a:stretch>
            </p:blipFill>
            <p:spPr>
              <a:xfrm>
                <a:off x="10619686" y="5149161"/>
                <a:ext cx="255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4967674-2B7A-3C5A-6DD3-98D93A24715F}"/>
                  </a:ext>
                </a:extLst>
              </p14:cNvPr>
              <p14:cNvContentPartPr/>
              <p14:nvPr/>
            </p14:nvContentPartPr>
            <p14:xfrm>
              <a:off x="10670086" y="5324121"/>
              <a:ext cx="232920" cy="360"/>
            </p14:xfrm>
          </p:contentPart>
        </mc:Choice>
        <mc:Fallback xmlns="">
          <p:pic>
            <p:nvPicPr>
              <p:cNvPr id="7" name="Ink 6">
                <a:extLst>
                  <a:ext uri="{FF2B5EF4-FFF2-40B4-BE49-F238E27FC236}">
                    <a16:creationId xmlns:a16="http://schemas.microsoft.com/office/drawing/2014/main" id="{44967674-2B7A-3C5A-6DD3-98D93A24715F}"/>
                  </a:ext>
                </a:extLst>
              </p:cNvPr>
              <p:cNvPicPr/>
              <p:nvPr/>
            </p:nvPicPr>
            <p:blipFill>
              <a:blip r:embed="rId8"/>
              <a:stretch>
                <a:fillRect/>
              </a:stretch>
            </p:blipFill>
            <p:spPr>
              <a:xfrm>
                <a:off x="10634446" y="5252121"/>
                <a:ext cx="304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D647F06-C71A-9C6C-E8B0-C49ACA785AD9}"/>
                  </a:ext>
                </a:extLst>
              </p14:cNvPr>
              <p14:cNvContentPartPr/>
              <p14:nvPr/>
            </p14:nvContentPartPr>
            <p14:xfrm>
              <a:off x="10699606" y="5603841"/>
              <a:ext cx="146520" cy="8640"/>
            </p14:xfrm>
          </p:contentPart>
        </mc:Choice>
        <mc:Fallback xmlns="">
          <p:pic>
            <p:nvPicPr>
              <p:cNvPr id="8" name="Ink 7">
                <a:extLst>
                  <a:ext uri="{FF2B5EF4-FFF2-40B4-BE49-F238E27FC236}">
                    <a16:creationId xmlns:a16="http://schemas.microsoft.com/office/drawing/2014/main" id="{3D647F06-C71A-9C6C-E8B0-C49ACA785AD9}"/>
                  </a:ext>
                </a:extLst>
              </p:cNvPr>
              <p:cNvPicPr/>
              <p:nvPr/>
            </p:nvPicPr>
            <p:blipFill>
              <a:blip r:embed="rId10"/>
              <a:stretch>
                <a:fillRect/>
              </a:stretch>
            </p:blipFill>
            <p:spPr>
              <a:xfrm>
                <a:off x="10663966" y="5531841"/>
                <a:ext cx="218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922BC12B-3699-DED3-1DBC-7CCA7E9A4AFD}"/>
                  </a:ext>
                </a:extLst>
              </p14:cNvPr>
              <p14:cNvContentPartPr/>
              <p14:nvPr/>
            </p14:nvContentPartPr>
            <p14:xfrm>
              <a:off x="10640926" y="5655681"/>
              <a:ext cx="176760" cy="8640"/>
            </p14:xfrm>
          </p:contentPart>
        </mc:Choice>
        <mc:Fallback xmlns="">
          <p:pic>
            <p:nvPicPr>
              <p:cNvPr id="9" name="Ink 8">
                <a:extLst>
                  <a:ext uri="{FF2B5EF4-FFF2-40B4-BE49-F238E27FC236}">
                    <a16:creationId xmlns:a16="http://schemas.microsoft.com/office/drawing/2014/main" id="{922BC12B-3699-DED3-1DBC-7CCA7E9A4AFD}"/>
                  </a:ext>
                </a:extLst>
              </p:cNvPr>
              <p:cNvPicPr/>
              <p:nvPr/>
            </p:nvPicPr>
            <p:blipFill>
              <a:blip r:embed="rId12"/>
              <a:stretch>
                <a:fillRect/>
              </a:stretch>
            </p:blipFill>
            <p:spPr>
              <a:xfrm>
                <a:off x="10604926" y="5583681"/>
                <a:ext cx="248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E6A131A4-076F-3070-AB3B-CC3AE73A04F6}"/>
                  </a:ext>
                </a:extLst>
              </p14:cNvPr>
              <p14:cNvContentPartPr/>
              <p14:nvPr/>
            </p14:nvContentPartPr>
            <p14:xfrm>
              <a:off x="10662886" y="5817681"/>
              <a:ext cx="199440" cy="7920"/>
            </p14:xfrm>
          </p:contentPart>
        </mc:Choice>
        <mc:Fallback xmlns="">
          <p:pic>
            <p:nvPicPr>
              <p:cNvPr id="10" name="Ink 9">
                <a:extLst>
                  <a:ext uri="{FF2B5EF4-FFF2-40B4-BE49-F238E27FC236}">
                    <a16:creationId xmlns:a16="http://schemas.microsoft.com/office/drawing/2014/main" id="{E6A131A4-076F-3070-AB3B-CC3AE73A04F6}"/>
                  </a:ext>
                </a:extLst>
              </p:cNvPr>
              <p:cNvPicPr/>
              <p:nvPr/>
            </p:nvPicPr>
            <p:blipFill>
              <a:blip r:embed="rId14"/>
              <a:stretch>
                <a:fillRect/>
              </a:stretch>
            </p:blipFill>
            <p:spPr>
              <a:xfrm>
                <a:off x="10627246" y="5746041"/>
                <a:ext cx="271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ABDD6ED6-0E47-3698-29D0-71175DEB1A24}"/>
                  </a:ext>
                </a:extLst>
              </p14:cNvPr>
              <p14:cNvContentPartPr/>
              <p14:nvPr/>
            </p14:nvContentPartPr>
            <p14:xfrm>
              <a:off x="10670086" y="5987601"/>
              <a:ext cx="337320" cy="360"/>
            </p14:xfrm>
          </p:contentPart>
        </mc:Choice>
        <mc:Fallback xmlns="">
          <p:pic>
            <p:nvPicPr>
              <p:cNvPr id="11" name="Ink 10">
                <a:extLst>
                  <a:ext uri="{FF2B5EF4-FFF2-40B4-BE49-F238E27FC236}">
                    <a16:creationId xmlns:a16="http://schemas.microsoft.com/office/drawing/2014/main" id="{ABDD6ED6-0E47-3698-29D0-71175DEB1A24}"/>
                  </a:ext>
                </a:extLst>
              </p:cNvPr>
              <p:cNvPicPr/>
              <p:nvPr/>
            </p:nvPicPr>
            <p:blipFill>
              <a:blip r:embed="rId16"/>
              <a:stretch>
                <a:fillRect/>
              </a:stretch>
            </p:blipFill>
            <p:spPr>
              <a:xfrm>
                <a:off x="10634446" y="5915961"/>
                <a:ext cx="408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56BBC7D-A10E-31AB-E5BD-BF895E5CEE82}"/>
                  </a:ext>
                </a:extLst>
              </p14:cNvPr>
              <p14:cNvContentPartPr/>
              <p14:nvPr/>
            </p14:nvContentPartPr>
            <p14:xfrm>
              <a:off x="10168606" y="287361"/>
              <a:ext cx="302040" cy="360"/>
            </p14:xfrm>
          </p:contentPart>
        </mc:Choice>
        <mc:Fallback xmlns="">
          <p:pic>
            <p:nvPicPr>
              <p:cNvPr id="12" name="Ink 11">
                <a:extLst>
                  <a:ext uri="{FF2B5EF4-FFF2-40B4-BE49-F238E27FC236}">
                    <a16:creationId xmlns:a16="http://schemas.microsoft.com/office/drawing/2014/main" id="{D56BBC7D-A10E-31AB-E5BD-BF895E5CEE82}"/>
                  </a:ext>
                </a:extLst>
              </p:cNvPr>
              <p:cNvPicPr/>
              <p:nvPr/>
            </p:nvPicPr>
            <p:blipFill>
              <a:blip r:embed="rId18"/>
              <a:stretch>
                <a:fillRect/>
              </a:stretch>
            </p:blipFill>
            <p:spPr>
              <a:xfrm>
                <a:off x="10132966" y="215361"/>
                <a:ext cx="37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05D3E62-CDA2-50D0-C2D7-D4FF4858A67B}"/>
                  </a:ext>
                </a:extLst>
              </p14:cNvPr>
              <p14:cNvContentPartPr/>
              <p14:nvPr/>
            </p14:nvContentPartPr>
            <p14:xfrm>
              <a:off x="10153846" y="390681"/>
              <a:ext cx="353520" cy="360"/>
            </p14:xfrm>
          </p:contentPart>
        </mc:Choice>
        <mc:Fallback xmlns="">
          <p:pic>
            <p:nvPicPr>
              <p:cNvPr id="13" name="Ink 12">
                <a:extLst>
                  <a:ext uri="{FF2B5EF4-FFF2-40B4-BE49-F238E27FC236}">
                    <a16:creationId xmlns:a16="http://schemas.microsoft.com/office/drawing/2014/main" id="{605D3E62-CDA2-50D0-C2D7-D4FF4858A67B}"/>
                  </a:ext>
                </a:extLst>
              </p:cNvPr>
              <p:cNvPicPr/>
              <p:nvPr/>
            </p:nvPicPr>
            <p:blipFill>
              <a:blip r:embed="rId20"/>
              <a:stretch>
                <a:fillRect/>
              </a:stretch>
            </p:blipFill>
            <p:spPr>
              <a:xfrm>
                <a:off x="10118206" y="319041"/>
                <a:ext cx="425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C626D5DE-2AFD-A304-EC4F-B14842763432}"/>
                  </a:ext>
                </a:extLst>
              </p14:cNvPr>
              <p14:cNvContentPartPr/>
              <p14:nvPr/>
            </p14:nvContentPartPr>
            <p14:xfrm>
              <a:off x="2488586" y="1621205"/>
              <a:ext cx="166320" cy="25920"/>
            </p14:xfrm>
          </p:contentPart>
        </mc:Choice>
        <mc:Fallback xmlns="">
          <p:pic>
            <p:nvPicPr>
              <p:cNvPr id="14" name="Ink 13">
                <a:extLst>
                  <a:ext uri="{FF2B5EF4-FFF2-40B4-BE49-F238E27FC236}">
                    <a16:creationId xmlns:a16="http://schemas.microsoft.com/office/drawing/2014/main" id="{C626D5DE-2AFD-A304-EC4F-B14842763432}"/>
                  </a:ext>
                </a:extLst>
              </p:cNvPr>
              <p:cNvPicPr/>
              <p:nvPr/>
            </p:nvPicPr>
            <p:blipFill>
              <a:blip r:embed="rId22"/>
              <a:stretch>
                <a:fillRect/>
              </a:stretch>
            </p:blipFill>
            <p:spPr>
              <a:xfrm>
                <a:off x="2452946" y="1549565"/>
                <a:ext cx="237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55EB4BE7-016A-038C-3CF5-9BCE309DB75A}"/>
                  </a:ext>
                </a:extLst>
              </p14:cNvPr>
              <p14:cNvContentPartPr/>
              <p14:nvPr/>
            </p14:nvContentPartPr>
            <p14:xfrm>
              <a:off x="5046746" y="3306365"/>
              <a:ext cx="402120" cy="1641600"/>
            </p14:xfrm>
          </p:contentPart>
        </mc:Choice>
        <mc:Fallback xmlns="">
          <p:pic>
            <p:nvPicPr>
              <p:cNvPr id="15" name="Ink 14">
                <a:extLst>
                  <a:ext uri="{FF2B5EF4-FFF2-40B4-BE49-F238E27FC236}">
                    <a16:creationId xmlns:a16="http://schemas.microsoft.com/office/drawing/2014/main" id="{55EB4BE7-016A-038C-3CF5-9BCE309DB75A}"/>
                  </a:ext>
                </a:extLst>
              </p:cNvPr>
              <p:cNvPicPr/>
              <p:nvPr/>
            </p:nvPicPr>
            <p:blipFill>
              <a:blip r:embed="rId24"/>
              <a:stretch>
                <a:fillRect/>
              </a:stretch>
            </p:blipFill>
            <p:spPr>
              <a:xfrm>
                <a:off x="5010746" y="3234365"/>
                <a:ext cx="473760" cy="178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9927F512-C3E2-AF3B-44BE-4792E694F7DD}"/>
                  </a:ext>
                </a:extLst>
              </p14:cNvPr>
              <p14:cNvContentPartPr/>
              <p14:nvPr/>
            </p14:nvContentPartPr>
            <p14:xfrm>
              <a:off x="8332826" y="4810085"/>
              <a:ext cx="159120" cy="360"/>
            </p14:xfrm>
          </p:contentPart>
        </mc:Choice>
        <mc:Fallback xmlns="">
          <p:pic>
            <p:nvPicPr>
              <p:cNvPr id="16" name="Ink 15">
                <a:extLst>
                  <a:ext uri="{FF2B5EF4-FFF2-40B4-BE49-F238E27FC236}">
                    <a16:creationId xmlns:a16="http://schemas.microsoft.com/office/drawing/2014/main" id="{9927F512-C3E2-AF3B-44BE-4792E694F7DD}"/>
                  </a:ext>
                </a:extLst>
              </p:cNvPr>
              <p:cNvPicPr/>
              <p:nvPr/>
            </p:nvPicPr>
            <p:blipFill>
              <a:blip r:embed="rId26"/>
              <a:stretch>
                <a:fillRect/>
              </a:stretch>
            </p:blipFill>
            <p:spPr>
              <a:xfrm>
                <a:off x="8296826" y="4738445"/>
                <a:ext cx="23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6D8B475F-26E4-230C-EF92-B1A7AC53C89C}"/>
                  </a:ext>
                </a:extLst>
              </p14:cNvPr>
              <p14:cNvContentPartPr/>
              <p14:nvPr/>
            </p14:nvContentPartPr>
            <p14:xfrm>
              <a:off x="8253266" y="3514445"/>
              <a:ext cx="236520" cy="360"/>
            </p14:xfrm>
          </p:contentPart>
        </mc:Choice>
        <mc:Fallback xmlns="">
          <p:pic>
            <p:nvPicPr>
              <p:cNvPr id="17" name="Ink 16">
                <a:extLst>
                  <a:ext uri="{FF2B5EF4-FFF2-40B4-BE49-F238E27FC236}">
                    <a16:creationId xmlns:a16="http://schemas.microsoft.com/office/drawing/2014/main" id="{6D8B475F-26E4-230C-EF92-B1A7AC53C89C}"/>
                  </a:ext>
                </a:extLst>
              </p:cNvPr>
              <p:cNvPicPr/>
              <p:nvPr/>
            </p:nvPicPr>
            <p:blipFill>
              <a:blip r:embed="rId28"/>
              <a:stretch>
                <a:fillRect/>
              </a:stretch>
            </p:blipFill>
            <p:spPr>
              <a:xfrm>
                <a:off x="8217626" y="3442445"/>
                <a:ext cx="308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F9022F4-3046-01F6-7BA7-42B23070DF1D}"/>
                  </a:ext>
                </a:extLst>
              </p14:cNvPr>
              <p14:cNvContentPartPr/>
              <p14:nvPr/>
            </p14:nvContentPartPr>
            <p14:xfrm>
              <a:off x="8285306" y="2734685"/>
              <a:ext cx="174240" cy="8640"/>
            </p14:xfrm>
          </p:contentPart>
        </mc:Choice>
        <mc:Fallback xmlns="">
          <p:pic>
            <p:nvPicPr>
              <p:cNvPr id="18" name="Ink 17">
                <a:extLst>
                  <a:ext uri="{FF2B5EF4-FFF2-40B4-BE49-F238E27FC236}">
                    <a16:creationId xmlns:a16="http://schemas.microsoft.com/office/drawing/2014/main" id="{EF9022F4-3046-01F6-7BA7-42B23070DF1D}"/>
                  </a:ext>
                </a:extLst>
              </p:cNvPr>
              <p:cNvPicPr/>
              <p:nvPr/>
            </p:nvPicPr>
            <p:blipFill>
              <a:blip r:embed="rId30"/>
              <a:stretch>
                <a:fillRect/>
              </a:stretch>
            </p:blipFill>
            <p:spPr>
              <a:xfrm>
                <a:off x="8249306" y="2663045"/>
                <a:ext cx="245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EB756A03-700E-296C-2686-4AF17DC3B3AD}"/>
                  </a:ext>
                </a:extLst>
              </p14:cNvPr>
              <p14:cNvContentPartPr/>
              <p14:nvPr/>
            </p14:nvContentPartPr>
            <p14:xfrm>
              <a:off x="8253266" y="1908125"/>
              <a:ext cx="190440" cy="360"/>
            </p14:xfrm>
          </p:contentPart>
        </mc:Choice>
        <mc:Fallback xmlns="">
          <p:pic>
            <p:nvPicPr>
              <p:cNvPr id="19" name="Ink 18">
                <a:extLst>
                  <a:ext uri="{FF2B5EF4-FFF2-40B4-BE49-F238E27FC236}">
                    <a16:creationId xmlns:a16="http://schemas.microsoft.com/office/drawing/2014/main" id="{EB756A03-700E-296C-2686-4AF17DC3B3AD}"/>
                  </a:ext>
                </a:extLst>
              </p:cNvPr>
              <p:cNvPicPr/>
              <p:nvPr/>
            </p:nvPicPr>
            <p:blipFill>
              <a:blip r:embed="rId32"/>
              <a:stretch>
                <a:fillRect/>
              </a:stretch>
            </p:blipFill>
            <p:spPr>
              <a:xfrm>
                <a:off x="8217626" y="1836125"/>
                <a:ext cx="26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F1C6AD28-0166-2A80-97DE-9D2CEE1C3AE3}"/>
                  </a:ext>
                </a:extLst>
              </p14:cNvPr>
              <p14:cNvContentPartPr/>
              <p14:nvPr/>
            </p14:nvContentPartPr>
            <p14:xfrm>
              <a:off x="8324906" y="723365"/>
              <a:ext cx="174960" cy="360"/>
            </p14:xfrm>
          </p:contentPart>
        </mc:Choice>
        <mc:Fallback xmlns="">
          <p:pic>
            <p:nvPicPr>
              <p:cNvPr id="20" name="Ink 19">
                <a:extLst>
                  <a:ext uri="{FF2B5EF4-FFF2-40B4-BE49-F238E27FC236}">
                    <a16:creationId xmlns:a16="http://schemas.microsoft.com/office/drawing/2014/main" id="{F1C6AD28-0166-2A80-97DE-9D2CEE1C3AE3}"/>
                  </a:ext>
                </a:extLst>
              </p:cNvPr>
              <p:cNvPicPr/>
              <p:nvPr/>
            </p:nvPicPr>
            <p:blipFill>
              <a:blip r:embed="rId34"/>
              <a:stretch>
                <a:fillRect/>
              </a:stretch>
            </p:blipFill>
            <p:spPr>
              <a:xfrm>
                <a:off x="8288906" y="651365"/>
                <a:ext cx="24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5A206681-6E46-CE39-E0BA-B9990C73BEE2}"/>
                  </a:ext>
                </a:extLst>
              </p14:cNvPr>
              <p14:cNvContentPartPr/>
              <p14:nvPr/>
            </p14:nvContentPartPr>
            <p14:xfrm>
              <a:off x="2448626" y="3832325"/>
              <a:ext cx="246240" cy="360"/>
            </p14:xfrm>
          </p:contentPart>
        </mc:Choice>
        <mc:Fallback xmlns="">
          <p:pic>
            <p:nvPicPr>
              <p:cNvPr id="21" name="Ink 20">
                <a:extLst>
                  <a:ext uri="{FF2B5EF4-FFF2-40B4-BE49-F238E27FC236}">
                    <a16:creationId xmlns:a16="http://schemas.microsoft.com/office/drawing/2014/main" id="{5A206681-6E46-CE39-E0BA-B9990C73BEE2}"/>
                  </a:ext>
                </a:extLst>
              </p:cNvPr>
              <p:cNvPicPr/>
              <p:nvPr/>
            </p:nvPicPr>
            <p:blipFill>
              <a:blip r:embed="rId36"/>
              <a:stretch>
                <a:fillRect/>
              </a:stretch>
            </p:blipFill>
            <p:spPr>
              <a:xfrm>
                <a:off x="2412986" y="3760325"/>
                <a:ext cx="31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559FACA1-B182-E24B-DEB7-913643E522DF}"/>
                  </a:ext>
                </a:extLst>
              </p14:cNvPr>
              <p14:cNvContentPartPr/>
              <p14:nvPr/>
            </p14:nvContentPartPr>
            <p14:xfrm>
              <a:off x="5064746" y="1113245"/>
              <a:ext cx="376560" cy="1647720"/>
            </p14:xfrm>
          </p:contentPart>
        </mc:Choice>
        <mc:Fallback xmlns="">
          <p:pic>
            <p:nvPicPr>
              <p:cNvPr id="22" name="Ink 21">
                <a:extLst>
                  <a:ext uri="{FF2B5EF4-FFF2-40B4-BE49-F238E27FC236}">
                    <a16:creationId xmlns:a16="http://schemas.microsoft.com/office/drawing/2014/main" id="{559FACA1-B182-E24B-DEB7-913643E522DF}"/>
                  </a:ext>
                </a:extLst>
              </p:cNvPr>
              <p:cNvPicPr/>
              <p:nvPr/>
            </p:nvPicPr>
            <p:blipFill>
              <a:blip r:embed="rId38"/>
              <a:stretch>
                <a:fillRect/>
              </a:stretch>
            </p:blipFill>
            <p:spPr>
              <a:xfrm>
                <a:off x="5029106" y="1041245"/>
                <a:ext cx="448200" cy="1791360"/>
              </a:xfrm>
              <a:prstGeom prst="rect">
                <a:avLst/>
              </a:prstGeom>
            </p:spPr>
          </p:pic>
        </mc:Fallback>
      </mc:AlternateContent>
      <p:sp>
        <p:nvSpPr>
          <p:cNvPr id="23" name="Rectangle: Rounded Corners 22">
            <a:extLst>
              <a:ext uri="{FF2B5EF4-FFF2-40B4-BE49-F238E27FC236}">
                <a16:creationId xmlns:a16="http://schemas.microsoft.com/office/drawing/2014/main" id="{BC9A7905-7B56-D9C9-7495-7CBD4A8F61DD}"/>
              </a:ext>
            </a:extLst>
          </p:cNvPr>
          <p:cNvSpPr/>
          <p:nvPr/>
        </p:nvSpPr>
        <p:spPr>
          <a:xfrm>
            <a:off x="688730" y="3306365"/>
            <a:ext cx="3328267" cy="283799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7E078F94-0E47-67F3-14B3-020415F5D942}"/>
              </a:ext>
            </a:extLst>
          </p:cNvPr>
          <p:cNvSpPr/>
          <p:nvPr/>
        </p:nvSpPr>
        <p:spPr>
          <a:xfrm>
            <a:off x="6903095" y="301837"/>
            <a:ext cx="3620989" cy="6147101"/>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84C8B360-EED0-DD2A-DEB5-272A5B5F8066}"/>
              </a:ext>
            </a:extLst>
          </p:cNvPr>
          <p:cNvSpPr/>
          <p:nvPr/>
        </p:nvSpPr>
        <p:spPr>
          <a:xfrm>
            <a:off x="903071" y="368073"/>
            <a:ext cx="5561140" cy="283799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4912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0C13E-5E2E-10DC-3ACD-DF5706549607}"/>
              </a:ext>
            </a:extLst>
          </p:cNvPr>
          <p:cNvPicPr>
            <a:picLocks noChangeAspect="1"/>
          </p:cNvPicPr>
          <p:nvPr/>
        </p:nvPicPr>
        <p:blipFill>
          <a:blip r:embed="rId2"/>
          <a:stretch>
            <a:fillRect/>
          </a:stretch>
        </p:blipFill>
        <p:spPr>
          <a:xfrm>
            <a:off x="1402080" y="0"/>
            <a:ext cx="11122372" cy="6858000"/>
          </a:xfrm>
          <a:prstGeom prst="rect">
            <a:avLst/>
          </a:prstGeom>
        </p:spPr>
      </p:pic>
      <p:sp>
        <p:nvSpPr>
          <p:cNvPr id="2" name="TextBox 1">
            <a:extLst>
              <a:ext uri="{FF2B5EF4-FFF2-40B4-BE49-F238E27FC236}">
                <a16:creationId xmlns:a16="http://schemas.microsoft.com/office/drawing/2014/main" id="{16A3A5F9-66BE-9A17-597F-A8E41D30DA1A}"/>
              </a:ext>
            </a:extLst>
          </p:cNvPr>
          <p:cNvSpPr txBox="1"/>
          <p:nvPr/>
        </p:nvSpPr>
        <p:spPr>
          <a:xfrm>
            <a:off x="209493" y="6227464"/>
            <a:ext cx="2142875" cy="523220"/>
          </a:xfrm>
          <a:prstGeom prst="rect">
            <a:avLst/>
          </a:prstGeom>
          <a:solidFill>
            <a:srgbClr val="FFFF00"/>
          </a:solidFill>
          <a:ln>
            <a:solidFill>
              <a:schemeClr val="accent1"/>
            </a:solidFill>
          </a:ln>
        </p:spPr>
        <p:txBody>
          <a:bodyPr wrap="square" rtlCol="0">
            <a:spAutoFit/>
          </a:bodyPr>
          <a:lstStyle/>
          <a:p>
            <a:r>
              <a:rPr lang="en-US" sz="1400" b="1" dirty="0"/>
              <a:t>SYS #2</a:t>
            </a:r>
          </a:p>
          <a:p>
            <a:r>
              <a:rPr lang="en-US" sz="1400" b="1" dirty="0"/>
              <a:t>Clock &amp; Control Logic</a:t>
            </a:r>
          </a:p>
        </p:txBody>
      </p:sp>
      <p:sp>
        <p:nvSpPr>
          <p:cNvPr id="4" name="TextBox 3">
            <a:extLst>
              <a:ext uri="{FF2B5EF4-FFF2-40B4-BE49-F238E27FC236}">
                <a16:creationId xmlns:a16="http://schemas.microsoft.com/office/drawing/2014/main" id="{53EF08F4-3C33-1173-5969-88EAE8CAFCFC}"/>
              </a:ext>
            </a:extLst>
          </p:cNvPr>
          <p:cNvSpPr txBox="1"/>
          <p:nvPr/>
        </p:nvSpPr>
        <p:spPr>
          <a:xfrm>
            <a:off x="8856965" y="6039812"/>
            <a:ext cx="3059732" cy="523220"/>
          </a:xfrm>
          <a:prstGeom prst="rect">
            <a:avLst/>
          </a:prstGeom>
          <a:solidFill>
            <a:srgbClr val="FFFF00"/>
          </a:solidFill>
          <a:ln>
            <a:solidFill>
              <a:schemeClr val="accent1"/>
            </a:solidFill>
          </a:ln>
        </p:spPr>
        <p:txBody>
          <a:bodyPr wrap="square" rtlCol="0">
            <a:spAutoFit/>
          </a:bodyPr>
          <a:lstStyle/>
          <a:p>
            <a:r>
              <a:rPr lang="en-US" sz="1400" b="1" dirty="0"/>
              <a:t>DMA Clock needs 50/50 duty cycle not 33/67, 80ns high time min.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F481005-FFEF-C3BA-E847-6644BE90F87D}"/>
                  </a:ext>
                </a:extLst>
              </p14:cNvPr>
              <p14:cNvContentPartPr/>
              <p14:nvPr/>
            </p14:nvContentPartPr>
            <p14:xfrm>
              <a:off x="2353242" y="6017087"/>
              <a:ext cx="277920" cy="18360"/>
            </p14:xfrm>
          </p:contentPart>
        </mc:Choice>
        <mc:Fallback xmlns="">
          <p:pic>
            <p:nvPicPr>
              <p:cNvPr id="5" name="Ink 4">
                <a:extLst>
                  <a:ext uri="{FF2B5EF4-FFF2-40B4-BE49-F238E27FC236}">
                    <a16:creationId xmlns:a16="http://schemas.microsoft.com/office/drawing/2014/main" id="{9F481005-FFEF-C3BA-E847-6644BE90F87D}"/>
                  </a:ext>
                </a:extLst>
              </p:cNvPr>
              <p:cNvPicPr/>
              <p:nvPr/>
            </p:nvPicPr>
            <p:blipFill>
              <a:blip r:embed="rId4"/>
              <a:stretch>
                <a:fillRect/>
              </a:stretch>
            </p:blipFill>
            <p:spPr>
              <a:xfrm>
                <a:off x="2317602" y="5945087"/>
                <a:ext cx="349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F4DED7E-888E-94AF-903E-9BFAFDC15C05}"/>
                  </a:ext>
                </a:extLst>
              </p14:cNvPr>
              <p14:cNvContentPartPr/>
              <p14:nvPr/>
            </p14:nvContentPartPr>
            <p14:xfrm>
              <a:off x="2440722" y="3537407"/>
              <a:ext cx="195480" cy="4320"/>
            </p14:xfrm>
          </p:contentPart>
        </mc:Choice>
        <mc:Fallback xmlns="">
          <p:pic>
            <p:nvPicPr>
              <p:cNvPr id="6" name="Ink 5">
                <a:extLst>
                  <a:ext uri="{FF2B5EF4-FFF2-40B4-BE49-F238E27FC236}">
                    <a16:creationId xmlns:a16="http://schemas.microsoft.com/office/drawing/2014/main" id="{2F4DED7E-888E-94AF-903E-9BFAFDC15C05}"/>
                  </a:ext>
                </a:extLst>
              </p:cNvPr>
              <p:cNvPicPr/>
              <p:nvPr/>
            </p:nvPicPr>
            <p:blipFill>
              <a:blip r:embed="rId6"/>
              <a:stretch>
                <a:fillRect/>
              </a:stretch>
            </p:blipFill>
            <p:spPr>
              <a:xfrm>
                <a:off x="2405082" y="3465767"/>
                <a:ext cx="267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41B9AEC-AFDB-C6A1-2D89-7B68F01ECDC2}"/>
                  </a:ext>
                </a:extLst>
              </p14:cNvPr>
              <p14:cNvContentPartPr/>
              <p14:nvPr/>
            </p14:nvContentPartPr>
            <p14:xfrm>
              <a:off x="9056442" y="5875967"/>
              <a:ext cx="166680" cy="8640"/>
            </p14:xfrm>
          </p:contentPart>
        </mc:Choice>
        <mc:Fallback xmlns="">
          <p:pic>
            <p:nvPicPr>
              <p:cNvPr id="7" name="Ink 6">
                <a:extLst>
                  <a:ext uri="{FF2B5EF4-FFF2-40B4-BE49-F238E27FC236}">
                    <a16:creationId xmlns:a16="http://schemas.microsoft.com/office/drawing/2014/main" id="{941B9AEC-AFDB-C6A1-2D89-7B68F01ECDC2}"/>
                  </a:ext>
                </a:extLst>
              </p:cNvPr>
              <p:cNvPicPr/>
              <p:nvPr/>
            </p:nvPicPr>
            <p:blipFill>
              <a:blip r:embed="rId8"/>
              <a:stretch>
                <a:fillRect/>
              </a:stretch>
            </p:blipFill>
            <p:spPr>
              <a:xfrm>
                <a:off x="9020802" y="5803967"/>
                <a:ext cx="238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4F33419-08C2-B8F8-83F2-02EFF6298DA0}"/>
                  </a:ext>
                </a:extLst>
              </p14:cNvPr>
              <p14:cNvContentPartPr/>
              <p14:nvPr/>
            </p14:nvContentPartPr>
            <p14:xfrm>
              <a:off x="8595282" y="5763647"/>
              <a:ext cx="281160" cy="159480"/>
            </p14:xfrm>
          </p:contentPart>
        </mc:Choice>
        <mc:Fallback xmlns="">
          <p:pic>
            <p:nvPicPr>
              <p:cNvPr id="8" name="Ink 7">
                <a:extLst>
                  <a:ext uri="{FF2B5EF4-FFF2-40B4-BE49-F238E27FC236}">
                    <a16:creationId xmlns:a16="http://schemas.microsoft.com/office/drawing/2014/main" id="{E4F33419-08C2-B8F8-83F2-02EFF6298DA0}"/>
                  </a:ext>
                </a:extLst>
              </p:cNvPr>
              <p:cNvPicPr/>
              <p:nvPr/>
            </p:nvPicPr>
            <p:blipFill>
              <a:blip r:embed="rId10"/>
              <a:stretch>
                <a:fillRect/>
              </a:stretch>
            </p:blipFill>
            <p:spPr>
              <a:xfrm>
                <a:off x="8559282" y="5692007"/>
                <a:ext cx="352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ED626E6-72F0-BB3B-BE04-80E7E29224FF}"/>
                  </a:ext>
                </a:extLst>
              </p14:cNvPr>
              <p14:cNvContentPartPr/>
              <p14:nvPr/>
            </p14:nvContentPartPr>
            <p14:xfrm>
              <a:off x="5892762" y="5549087"/>
              <a:ext cx="292320" cy="115560"/>
            </p14:xfrm>
          </p:contentPart>
        </mc:Choice>
        <mc:Fallback xmlns="">
          <p:pic>
            <p:nvPicPr>
              <p:cNvPr id="9" name="Ink 8">
                <a:extLst>
                  <a:ext uri="{FF2B5EF4-FFF2-40B4-BE49-F238E27FC236}">
                    <a16:creationId xmlns:a16="http://schemas.microsoft.com/office/drawing/2014/main" id="{DED626E6-72F0-BB3B-BE04-80E7E29224FF}"/>
                  </a:ext>
                </a:extLst>
              </p:cNvPr>
              <p:cNvPicPr/>
              <p:nvPr/>
            </p:nvPicPr>
            <p:blipFill>
              <a:blip r:embed="rId12"/>
              <a:stretch>
                <a:fillRect/>
              </a:stretch>
            </p:blipFill>
            <p:spPr>
              <a:xfrm>
                <a:off x="5856762" y="5477447"/>
                <a:ext cx="363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F191682-FD47-3ACC-AB5C-736F1DB12416}"/>
                  </a:ext>
                </a:extLst>
              </p14:cNvPr>
              <p14:cNvContentPartPr/>
              <p14:nvPr/>
            </p14:nvContentPartPr>
            <p14:xfrm>
              <a:off x="6684762" y="5462327"/>
              <a:ext cx="816120" cy="265320"/>
            </p14:xfrm>
          </p:contentPart>
        </mc:Choice>
        <mc:Fallback xmlns="">
          <p:pic>
            <p:nvPicPr>
              <p:cNvPr id="10" name="Ink 9">
                <a:extLst>
                  <a:ext uri="{FF2B5EF4-FFF2-40B4-BE49-F238E27FC236}">
                    <a16:creationId xmlns:a16="http://schemas.microsoft.com/office/drawing/2014/main" id="{FF191682-FD47-3ACC-AB5C-736F1DB12416}"/>
                  </a:ext>
                </a:extLst>
              </p:cNvPr>
              <p:cNvPicPr/>
              <p:nvPr/>
            </p:nvPicPr>
            <p:blipFill>
              <a:blip r:embed="rId14"/>
              <a:stretch>
                <a:fillRect/>
              </a:stretch>
            </p:blipFill>
            <p:spPr>
              <a:xfrm>
                <a:off x="6648762" y="5390687"/>
                <a:ext cx="8877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941BE8E-380E-8CC9-AFB1-67D08C3CF840}"/>
                  </a:ext>
                </a:extLst>
              </p14:cNvPr>
              <p14:cNvContentPartPr/>
              <p14:nvPr/>
            </p14:nvContentPartPr>
            <p14:xfrm>
              <a:off x="3257922" y="5939327"/>
              <a:ext cx="368640" cy="147600"/>
            </p14:xfrm>
          </p:contentPart>
        </mc:Choice>
        <mc:Fallback xmlns="">
          <p:pic>
            <p:nvPicPr>
              <p:cNvPr id="11" name="Ink 10">
                <a:extLst>
                  <a:ext uri="{FF2B5EF4-FFF2-40B4-BE49-F238E27FC236}">
                    <a16:creationId xmlns:a16="http://schemas.microsoft.com/office/drawing/2014/main" id="{3941BE8E-380E-8CC9-AFB1-67D08C3CF840}"/>
                  </a:ext>
                </a:extLst>
              </p:cNvPr>
              <p:cNvPicPr/>
              <p:nvPr/>
            </p:nvPicPr>
            <p:blipFill>
              <a:blip r:embed="rId16"/>
              <a:stretch>
                <a:fillRect/>
              </a:stretch>
            </p:blipFill>
            <p:spPr>
              <a:xfrm>
                <a:off x="3222282" y="5867687"/>
                <a:ext cx="440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742159A-2760-9E0E-BB04-633ED2908554}"/>
                  </a:ext>
                </a:extLst>
              </p14:cNvPr>
              <p14:cNvContentPartPr/>
              <p14:nvPr/>
            </p14:nvContentPartPr>
            <p14:xfrm>
              <a:off x="9048522" y="4245167"/>
              <a:ext cx="214200" cy="17280"/>
            </p14:xfrm>
          </p:contentPart>
        </mc:Choice>
        <mc:Fallback xmlns="">
          <p:pic>
            <p:nvPicPr>
              <p:cNvPr id="12" name="Ink 11">
                <a:extLst>
                  <a:ext uri="{FF2B5EF4-FFF2-40B4-BE49-F238E27FC236}">
                    <a16:creationId xmlns:a16="http://schemas.microsoft.com/office/drawing/2014/main" id="{9742159A-2760-9E0E-BB04-633ED2908554}"/>
                  </a:ext>
                </a:extLst>
              </p:cNvPr>
              <p:cNvPicPr/>
              <p:nvPr/>
            </p:nvPicPr>
            <p:blipFill>
              <a:blip r:embed="rId18"/>
              <a:stretch>
                <a:fillRect/>
              </a:stretch>
            </p:blipFill>
            <p:spPr>
              <a:xfrm>
                <a:off x="9012522" y="4173527"/>
                <a:ext cx="285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6F8B3C64-A661-DE54-7049-AFE3C802DB9D}"/>
                  </a:ext>
                </a:extLst>
              </p14:cNvPr>
              <p14:cNvContentPartPr/>
              <p14:nvPr/>
            </p14:nvContentPartPr>
            <p14:xfrm>
              <a:off x="2297802" y="4046807"/>
              <a:ext cx="277920" cy="16920"/>
            </p14:xfrm>
          </p:contentPart>
        </mc:Choice>
        <mc:Fallback xmlns="">
          <p:pic>
            <p:nvPicPr>
              <p:cNvPr id="13" name="Ink 12">
                <a:extLst>
                  <a:ext uri="{FF2B5EF4-FFF2-40B4-BE49-F238E27FC236}">
                    <a16:creationId xmlns:a16="http://schemas.microsoft.com/office/drawing/2014/main" id="{6F8B3C64-A661-DE54-7049-AFE3C802DB9D}"/>
                  </a:ext>
                </a:extLst>
              </p:cNvPr>
              <p:cNvPicPr/>
              <p:nvPr/>
            </p:nvPicPr>
            <p:blipFill>
              <a:blip r:embed="rId20"/>
              <a:stretch>
                <a:fillRect/>
              </a:stretch>
            </p:blipFill>
            <p:spPr>
              <a:xfrm>
                <a:off x="2261802" y="3975167"/>
                <a:ext cx="349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177EED24-AC05-1622-40EA-56C7B4A10A94}"/>
                  </a:ext>
                </a:extLst>
              </p14:cNvPr>
              <p14:cNvContentPartPr/>
              <p14:nvPr/>
            </p14:nvContentPartPr>
            <p14:xfrm>
              <a:off x="2122842" y="4158407"/>
              <a:ext cx="460800" cy="8640"/>
            </p14:xfrm>
          </p:contentPart>
        </mc:Choice>
        <mc:Fallback xmlns="">
          <p:pic>
            <p:nvPicPr>
              <p:cNvPr id="14" name="Ink 13">
                <a:extLst>
                  <a:ext uri="{FF2B5EF4-FFF2-40B4-BE49-F238E27FC236}">
                    <a16:creationId xmlns:a16="http://schemas.microsoft.com/office/drawing/2014/main" id="{177EED24-AC05-1622-40EA-56C7B4A10A94}"/>
                  </a:ext>
                </a:extLst>
              </p:cNvPr>
              <p:cNvPicPr/>
              <p:nvPr/>
            </p:nvPicPr>
            <p:blipFill>
              <a:blip r:embed="rId22"/>
              <a:stretch>
                <a:fillRect/>
              </a:stretch>
            </p:blipFill>
            <p:spPr>
              <a:xfrm>
                <a:off x="2086842" y="4086767"/>
                <a:ext cx="532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BA3CAF5-7B2A-D2F4-2464-1D532B46DF21}"/>
                  </a:ext>
                </a:extLst>
              </p14:cNvPr>
              <p14:cNvContentPartPr/>
              <p14:nvPr/>
            </p14:nvContentPartPr>
            <p14:xfrm>
              <a:off x="2385282" y="4237607"/>
              <a:ext cx="288720" cy="16920"/>
            </p14:xfrm>
          </p:contentPart>
        </mc:Choice>
        <mc:Fallback xmlns="">
          <p:pic>
            <p:nvPicPr>
              <p:cNvPr id="15" name="Ink 14">
                <a:extLst>
                  <a:ext uri="{FF2B5EF4-FFF2-40B4-BE49-F238E27FC236}">
                    <a16:creationId xmlns:a16="http://schemas.microsoft.com/office/drawing/2014/main" id="{2BA3CAF5-7B2A-D2F4-2464-1D532B46DF21}"/>
                  </a:ext>
                </a:extLst>
              </p:cNvPr>
              <p:cNvPicPr/>
              <p:nvPr/>
            </p:nvPicPr>
            <p:blipFill>
              <a:blip r:embed="rId24"/>
              <a:stretch>
                <a:fillRect/>
              </a:stretch>
            </p:blipFill>
            <p:spPr>
              <a:xfrm>
                <a:off x="2349282" y="4165607"/>
                <a:ext cx="360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354CA63F-6DFC-6509-7563-2994C0B0C7C8}"/>
                  </a:ext>
                </a:extLst>
              </p14:cNvPr>
              <p14:cNvContentPartPr/>
              <p14:nvPr/>
            </p14:nvContentPartPr>
            <p14:xfrm>
              <a:off x="2074962" y="5478527"/>
              <a:ext cx="524520" cy="40320"/>
            </p14:xfrm>
          </p:contentPart>
        </mc:Choice>
        <mc:Fallback xmlns="">
          <p:pic>
            <p:nvPicPr>
              <p:cNvPr id="16" name="Ink 15">
                <a:extLst>
                  <a:ext uri="{FF2B5EF4-FFF2-40B4-BE49-F238E27FC236}">
                    <a16:creationId xmlns:a16="http://schemas.microsoft.com/office/drawing/2014/main" id="{354CA63F-6DFC-6509-7563-2994C0B0C7C8}"/>
                  </a:ext>
                </a:extLst>
              </p:cNvPr>
              <p:cNvPicPr/>
              <p:nvPr/>
            </p:nvPicPr>
            <p:blipFill>
              <a:blip r:embed="rId26"/>
              <a:stretch>
                <a:fillRect/>
              </a:stretch>
            </p:blipFill>
            <p:spPr>
              <a:xfrm>
                <a:off x="2039322" y="5406527"/>
                <a:ext cx="596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563891EC-1F91-8271-8F8A-906A6B87ED2E}"/>
                  </a:ext>
                </a:extLst>
              </p14:cNvPr>
              <p14:cNvContentPartPr/>
              <p14:nvPr/>
            </p14:nvContentPartPr>
            <p14:xfrm>
              <a:off x="2234082" y="4865807"/>
              <a:ext cx="420840" cy="25200"/>
            </p14:xfrm>
          </p:contentPart>
        </mc:Choice>
        <mc:Fallback xmlns="">
          <p:pic>
            <p:nvPicPr>
              <p:cNvPr id="17" name="Ink 16">
                <a:extLst>
                  <a:ext uri="{FF2B5EF4-FFF2-40B4-BE49-F238E27FC236}">
                    <a16:creationId xmlns:a16="http://schemas.microsoft.com/office/drawing/2014/main" id="{563891EC-1F91-8271-8F8A-906A6B87ED2E}"/>
                  </a:ext>
                </a:extLst>
              </p:cNvPr>
              <p:cNvPicPr/>
              <p:nvPr/>
            </p:nvPicPr>
            <p:blipFill>
              <a:blip r:embed="rId28"/>
              <a:stretch>
                <a:fillRect/>
              </a:stretch>
            </p:blipFill>
            <p:spPr>
              <a:xfrm>
                <a:off x="2198082" y="4794167"/>
                <a:ext cx="4924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A8A09130-0259-9EF6-12F0-343E04A551C8}"/>
                  </a:ext>
                </a:extLst>
              </p14:cNvPr>
              <p14:cNvContentPartPr/>
              <p14:nvPr/>
            </p14:nvContentPartPr>
            <p14:xfrm>
              <a:off x="9072282" y="5126807"/>
              <a:ext cx="317520" cy="25920"/>
            </p14:xfrm>
          </p:contentPart>
        </mc:Choice>
        <mc:Fallback xmlns="">
          <p:pic>
            <p:nvPicPr>
              <p:cNvPr id="18" name="Ink 17">
                <a:extLst>
                  <a:ext uri="{FF2B5EF4-FFF2-40B4-BE49-F238E27FC236}">
                    <a16:creationId xmlns:a16="http://schemas.microsoft.com/office/drawing/2014/main" id="{A8A09130-0259-9EF6-12F0-343E04A551C8}"/>
                  </a:ext>
                </a:extLst>
              </p:cNvPr>
              <p:cNvPicPr/>
              <p:nvPr/>
            </p:nvPicPr>
            <p:blipFill>
              <a:blip r:embed="rId30"/>
              <a:stretch>
                <a:fillRect/>
              </a:stretch>
            </p:blipFill>
            <p:spPr>
              <a:xfrm>
                <a:off x="9036642" y="5054807"/>
                <a:ext cx="389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A82A2F43-DEEE-63F3-2038-5975E43352E6}"/>
                  </a:ext>
                </a:extLst>
              </p14:cNvPr>
              <p14:cNvContentPartPr/>
              <p14:nvPr/>
            </p14:nvContentPartPr>
            <p14:xfrm>
              <a:off x="2464842" y="4365047"/>
              <a:ext cx="293760" cy="8280"/>
            </p14:xfrm>
          </p:contentPart>
        </mc:Choice>
        <mc:Fallback xmlns="">
          <p:pic>
            <p:nvPicPr>
              <p:cNvPr id="19" name="Ink 18">
                <a:extLst>
                  <a:ext uri="{FF2B5EF4-FFF2-40B4-BE49-F238E27FC236}">
                    <a16:creationId xmlns:a16="http://schemas.microsoft.com/office/drawing/2014/main" id="{A82A2F43-DEEE-63F3-2038-5975E43352E6}"/>
                  </a:ext>
                </a:extLst>
              </p:cNvPr>
              <p:cNvPicPr/>
              <p:nvPr/>
            </p:nvPicPr>
            <p:blipFill>
              <a:blip r:embed="rId32"/>
              <a:stretch>
                <a:fillRect/>
              </a:stretch>
            </p:blipFill>
            <p:spPr>
              <a:xfrm>
                <a:off x="2428842" y="4293407"/>
                <a:ext cx="36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35B4165D-8CA2-C446-5482-1A0A42C47E6B}"/>
                  </a:ext>
                </a:extLst>
              </p14:cNvPr>
              <p14:cNvContentPartPr/>
              <p14:nvPr/>
            </p14:nvContentPartPr>
            <p14:xfrm>
              <a:off x="5802042" y="4318967"/>
              <a:ext cx="226440" cy="256320"/>
            </p14:xfrm>
          </p:contentPart>
        </mc:Choice>
        <mc:Fallback xmlns="">
          <p:pic>
            <p:nvPicPr>
              <p:cNvPr id="20" name="Ink 19">
                <a:extLst>
                  <a:ext uri="{FF2B5EF4-FFF2-40B4-BE49-F238E27FC236}">
                    <a16:creationId xmlns:a16="http://schemas.microsoft.com/office/drawing/2014/main" id="{35B4165D-8CA2-C446-5482-1A0A42C47E6B}"/>
                  </a:ext>
                </a:extLst>
              </p:cNvPr>
              <p:cNvPicPr/>
              <p:nvPr/>
            </p:nvPicPr>
            <p:blipFill>
              <a:blip r:embed="rId34"/>
              <a:stretch>
                <a:fillRect/>
              </a:stretch>
            </p:blipFill>
            <p:spPr>
              <a:xfrm>
                <a:off x="5766402" y="4247327"/>
                <a:ext cx="2980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2A23F732-4886-E33A-FFF5-C4D18D2C7B61}"/>
                  </a:ext>
                </a:extLst>
              </p14:cNvPr>
              <p14:cNvContentPartPr/>
              <p14:nvPr/>
            </p14:nvContentPartPr>
            <p14:xfrm>
              <a:off x="6829842" y="4182167"/>
              <a:ext cx="281160" cy="89640"/>
            </p14:xfrm>
          </p:contentPart>
        </mc:Choice>
        <mc:Fallback xmlns="">
          <p:pic>
            <p:nvPicPr>
              <p:cNvPr id="21" name="Ink 20">
                <a:extLst>
                  <a:ext uri="{FF2B5EF4-FFF2-40B4-BE49-F238E27FC236}">
                    <a16:creationId xmlns:a16="http://schemas.microsoft.com/office/drawing/2014/main" id="{2A23F732-4886-E33A-FFF5-C4D18D2C7B61}"/>
                  </a:ext>
                </a:extLst>
              </p:cNvPr>
              <p:cNvPicPr/>
              <p:nvPr/>
            </p:nvPicPr>
            <p:blipFill>
              <a:blip r:embed="rId36"/>
              <a:stretch>
                <a:fillRect/>
              </a:stretch>
            </p:blipFill>
            <p:spPr>
              <a:xfrm>
                <a:off x="6794202" y="4110167"/>
                <a:ext cx="3528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0C1E474A-3DF0-2AFE-A2AF-4460228D79B8}"/>
                  </a:ext>
                </a:extLst>
              </p14:cNvPr>
              <p14:cNvContentPartPr/>
              <p14:nvPr/>
            </p14:nvContentPartPr>
            <p14:xfrm>
              <a:off x="3148482" y="4023047"/>
              <a:ext cx="471240" cy="169560"/>
            </p14:xfrm>
          </p:contentPart>
        </mc:Choice>
        <mc:Fallback xmlns="">
          <p:pic>
            <p:nvPicPr>
              <p:cNvPr id="22" name="Ink 21">
                <a:extLst>
                  <a:ext uri="{FF2B5EF4-FFF2-40B4-BE49-F238E27FC236}">
                    <a16:creationId xmlns:a16="http://schemas.microsoft.com/office/drawing/2014/main" id="{0C1E474A-3DF0-2AFE-A2AF-4460228D79B8}"/>
                  </a:ext>
                </a:extLst>
              </p:cNvPr>
              <p:cNvPicPr/>
              <p:nvPr/>
            </p:nvPicPr>
            <p:blipFill>
              <a:blip r:embed="rId38"/>
              <a:stretch>
                <a:fillRect/>
              </a:stretch>
            </p:blipFill>
            <p:spPr>
              <a:xfrm>
                <a:off x="3112842" y="3951407"/>
                <a:ext cx="5428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A3F7328B-D283-886C-2F18-E54733A577ED}"/>
                  </a:ext>
                </a:extLst>
              </p14:cNvPr>
              <p14:cNvContentPartPr/>
              <p14:nvPr/>
            </p14:nvContentPartPr>
            <p14:xfrm>
              <a:off x="4182402" y="4109807"/>
              <a:ext cx="402480" cy="114480"/>
            </p14:xfrm>
          </p:contentPart>
        </mc:Choice>
        <mc:Fallback xmlns="">
          <p:pic>
            <p:nvPicPr>
              <p:cNvPr id="23" name="Ink 22">
                <a:extLst>
                  <a:ext uri="{FF2B5EF4-FFF2-40B4-BE49-F238E27FC236}">
                    <a16:creationId xmlns:a16="http://schemas.microsoft.com/office/drawing/2014/main" id="{A3F7328B-D283-886C-2F18-E54733A577ED}"/>
                  </a:ext>
                </a:extLst>
              </p:cNvPr>
              <p:cNvPicPr/>
              <p:nvPr/>
            </p:nvPicPr>
            <p:blipFill>
              <a:blip r:embed="rId40"/>
              <a:stretch>
                <a:fillRect/>
              </a:stretch>
            </p:blipFill>
            <p:spPr>
              <a:xfrm>
                <a:off x="4146402" y="4038167"/>
                <a:ext cx="474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5DC3F5BA-FA57-ECD9-4D35-4783994200F8}"/>
                  </a:ext>
                </a:extLst>
              </p14:cNvPr>
              <p14:cNvContentPartPr/>
              <p14:nvPr/>
            </p14:nvContentPartPr>
            <p14:xfrm>
              <a:off x="2194482" y="675767"/>
              <a:ext cx="405000" cy="24840"/>
            </p14:xfrm>
          </p:contentPart>
        </mc:Choice>
        <mc:Fallback xmlns="">
          <p:pic>
            <p:nvPicPr>
              <p:cNvPr id="25" name="Ink 24">
                <a:extLst>
                  <a:ext uri="{FF2B5EF4-FFF2-40B4-BE49-F238E27FC236}">
                    <a16:creationId xmlns:a16="http://schemas.microsoft.com/office/drawing/2014/main" id="{5DC3F5BA-FA57-ECD9-4D35-4783994200F8}"/>
                  </a:ext>
                </a:extLst>
              </p:cNvPr>
              <p:cNvPicPr/>
              <p:nvPr/>
            </p:nvPicPr>
            <p:blipFill>
              <a:blip r:embed="rId42"/>
              <a:stretch>
                <a:fillRect/>
              </a:stretch>
            </p:blipFill>
            <p:spPr>
              <a:xfrm>
                <a:off x="2158482" y="603767"/>
                <a:ext cx="476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3D41B43F-2591-271E-8F50-AE700B795B50}"/>
                  </a:ext>
                </a:extLst>
              </p14:cNvPr>
              <p14:cNvContentPartPr/>
              <p14:nvPr/>
            </p14:nvContentPartPr>
            <p14:xfrm>
              <a:off x="9008562" y="3705167"/>
              <a:ext cx="527400" cy="360"/>
            </p14:xfrm>
          </p:contentPart>
        </mc:Choice>
        <mc:Fallback xmlns="">
          <p:pic>
            <p:nvPicPr>
              <p:cNvPr id="26" name="Ink 25">
                <a:extLst>
                  <a:ext uri="{FF2B5EF4-FFF2-40B4-BE49-F238E27FC236}">
                    <a16:creationId xmlns:a16="http://schemas.microsoft.com/office/drawing/2014/main" id="{3D41B43F-2591-271E-8F50-AE700B795B50}"/>
                  </a:ext>
                </a:extLst>
              </p:cNvPr>
              <p:cNvPicPr/>
              <p:nvPr/>
            </p:nvPicPr>
            <p:blipFill>
              <a:blip r:embed="rId44"/>
              <a:stretch>
                <a:fillRect/>
              </a:stretch>
            </p:blipFill>
            <p:spPr>
              <a:xfrm>
                <a:off x="8972922" y="3633527"/>
                <a:ext cx="599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AEDA7D7B-E73A-20AC-9E66-1531D2472F79}"/>
                  </a:ext>
                </a:extLst>
              </p14:cNvPr>
              <p14:cNvContentPartPr/>
              <p14:nvPr/>
            </p14:nvContentPartPr>
            <p14:xfrm>
              <a:off x="9056442" y="3934487"/>
              <a:ext cx="420840" cy="9360"/>
            </p14:xfrm>
          </p:contentPart>
        </mc:Choice>
        <mc:Fallback xmlns="">
          <p:pic>
            <p:nvPicPr>
              <p:cNvPr id="27" name="Ink 26">
                <a:extLst>
                  <a:ext uri="{FF2B5EF4-FFF2-40B4-BE49-F238E27FC236}">
                    <a16:creationId xmlns:a16="http://schemas.microsoft.com/office/drawing/2014/main" id="{AEDA7D7B-E73A-20AC-9E66-1531D2472F79}"/>
                  </a:ext>
                </a:extLst>
              </p:cNvPr>
              <p:cNvPicPr/>
              <p:nvPr/>
            </p:nvPicPr>
            <p:blipFill>
              <a:blip r:embed="rId46"/>
              <a:stretch>
                <a:fillRect/>
              </a:stretch>
            </p:blipFill>
            <p:spPr>
              <a:xfrm>
                <a:off x="9020802" y="3862847"/>
                <a:ext cx="492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9069D729-EB98-ED59-1083-0C325EED0934}"/>
                  </a:ext>
                </a:extLst>
              </p14:cNvPr>
              <p14:cNvContentPartPr/>
              <p14:nvPr/>
            </p14:nvContentPartPr>
            <p14:xfrm>
              <a:off x="2345682" y="3251927"/>
              <a:ext cx="292320" cy="8280"/>
            </p14:xfrm>
          </p:contentPart>
        </mc:Choice>
        <mc:Fallback xmlns="">
          <p:pic>
            <p:nvPicPr>
              <p:cNvPr id="28" name="Ink 27">
                <a:extLst>
                  <a:ext uri="{FF2B5EF4-FFF2-40B4-BE49-F238E27FC236}">
                    <a16:creationId xmlns:a16="http://schemas.microsoft.com/office/drawing/2014/main" id="{9069D729-EB98-ED59-1083-0C325EED0934}"/>
                  </a:ext>
                </a:extLst>
              </p:cNvPr>
              <p:cNvPicPr/>
              <p:nvPr/>
            </p:nvPicPr>
            <p:blipFill>
              <a:blip r:embed="rId48"/>
              <a:stretch>
                <a:fillRect/>
              </a:stretch>
            </p:blipFill>
            <p:spPr>
              <a:xfrm>
                <a:off x="2309682" y="3180287"/>
                <a:ext cx="3639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AEA18BE4-FB1C-F6FB-3195-E22F5060BFCE}"/>
                  </a:ext>
                </a:extLst>
              </p14:cNvPr>
              <p14:cNvContentPartPr/>
              <p14:nvPr/>
            </p14:nvContentPartPr>
            <p14:xfrm>
              <a:off x="2130762" y="4547927"/>
              <a:ext cx="484560" cy="15480"/>
            </p14:xfrm>
          </p:contentPart>
        </mc:Choice>
        <mc:Fallback xmlns="">
          <p:pic>
            <p:nvPicPr>
              <p:cNvPr id="29" name="Ink 28">
                <a:extLst>
                  <a:ext uri="{FF2B5EF4-FFF2-40B4-BE49-F238E27FC236}">
                    <a16:creationId xmlns:a16="http://schemas.microsoft.com/office/drawing/2014/main" id="{AEA18BE4-FB1C-F6FB-3195-E22F5060BFCE}"/>
                  </a:ext>
                </a:extLst>
              </p:cNvPr>
              <p:cNvPicPr/>
              <p:nvPr/>
            </p:nvPicPr>
            <p:blipFill>
              <a:blip r:embed="rId50"/>
              <a:stretch>
                <a:fillRect/>
              </a:stretch>
            </p:blipFill>
            <p:spPr>
              <a:xfrm>
                <a:off x="2094762" y="4475927"/>
                <a:ext cx="556200" cy="159120"/>
              </a:xfrm>
              <a:prstGeom prst="rect">
                <a:avLst/>
              </a:prstGeom>
            </p:spPr>
          </p:pic>
        </mc:Fallback>
      </mc:AlternateContent>
      <p:sp>
        <p:nvSpPr>
          <p:cNvPr id="24" name="Rectangle: Rounded Corners 23">
            <a:extLst>
              <a:ext uri="{FF2B5EF4-FFF2-40B4-BE49-F238E27FC236}">
                <a16:creationId xmlns:a16="http://schemas.microsoft.com/office/drawing/2014/main" id="{29C38EE7-541C-4953-D243-CC859D5CBDAA}"/>
              </a:ext>
            </a:extLst>
          </p:cNvPr>
          <p:cNvSpPr/>
          <p:nvPr/>
        </p:nvSpPr>
        <p:spPr>
          <a:xfrm>
            <a:off x="1484348" y="205993"/>
            <a:ext cx="8909954" cy="3544534"/>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28FC7BC0-1B66-2A36-8A5D-4B8EC49A4D33}"/>
              </a:ext>
            </a:extLst>
          </p:cNvPr>
          <p:cNvSpPr/>
          <p:nvPr/>
        </p:nvSpPr>
        <p:spPr>
          <a:xfrm>
            <a:off x="2229785" y="5261638"/>
            <a:ext cx="9881350" cy="1290094"/>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E40B01E3-E671-32F8-4B76-EA1DABAA30D7}"/>
                  </a:ext>
                </a:extLst>
              </p14:cNvPr>
              <p14:cNvContentPartPr/>
              <p14:nvPr/>
            </p14:nvContentPartPr>
            <p14:xfrm>
              <a:off x="2320288" y="834337"/>
              <a:ext cx="309960" cy="19800"/>
            </p14:xfrm>
          </p:contentPart>
        </mc:Choice>
        <mc:Fallback xmlns="">
          <p:pic>
            <p:nvPicPr>
              <p:cNvPr id="31" name="Ink 30">
                <a:extLst>
                  <a:ext uri="{FF2B5EF4-FFF2-40B4-BE49-F238E27FC236}">
                    <a16:creationId xmlns:a16="http://schemas.microsoft.com/office/drawing/2014/main" id="{E40B01E3-E671-32F8-4B76-EA1DABAA30D7}"/>
                  </a:ext>
                </a:extLst>
              </p:cNvPr>
              <p:cNvPicPr/>
              <p:nvPr/>
            </p:nvPicPr>
            <p:blipFill>
              <a:blip r:embed="rId52"/>
              <a:stretch>
                <a:fillRect/>
              </a:stretch>
            </p:blipFill>
            <p:spPr>
              <a:xfrm>
                <a:off x="2284648" y="762337"/>
                <a:ext cx="381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3FF64AE4-B67D-5FF7-1BB3-FE94561351F0}"/>
                  </a:ext>
                </a:extLst>
              </p14:cNvPr>
              <p14:cNvContentPartPr/>
              <p14:nvPr/>
            </p14:nvContentPartPr>
            <p14:xfrm>
              <a:off x="2328928" y="931177"/>
              <a:ext cx="301320" cy="360"/>
            </p14:xfrm>
          </p:contentPart>
        </mc:Choice>
        <mc:Fallback xmlns="">
          <p:pic>
            <p:nvPicPr>
              <p:cNvPr id="32" name="Ink 31">
                <a:extLst>
                  <a:ext uri="{FF2B5EF4-FFF2-40B4-BE49-F238E27FC236}">
                    <a16:creationId xmlns:a16="http://schemas.microsoft.com/office/drawing/2014/main" id="{3FF64AE4-B67D-5FF7-1BB3-FE94561351F0}"/>
                  </a:ext>
                </a:extLst>
              </p:cNvPr>
              <p:cNvPicPr/>
              <p:nvPr/>
            </p:nvPicPr>
            <p:blipFill>
              <a:blip r:embed="rId54"/>
              <a:stretch>
                <a:fillRect/>
              </a:stretch>
            </p:blipFill>
            <p:spPr>
              <a:xfrm>
                <a:off x="2292928" y="859537"/>
                <a:ext cx="372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3CEBAA2D-FB55-5C4E-51AB-956C4F03C11C}"/>
                  </a:ext>
                </a:extLst>
              </p14:cNvPr>
              <p14:cNvContentPartPr/>
              <p14:nvPr/>
            </p14:nvContentPartPr>
            <p14:xfrm>
              <a:off x="2285728" y="1587097"/>
              <a:ext cx="340920" cy="9360"/>
            </p14:xfrm>
          </p:contentPart>
        </mc:Choice>
        <mc:Fallback xmlns="">
          <p:pic>
            <p:nvPicPr>
              <p:cNvPr id="33" name="Ink 32">
                <a:extLst>
                  <a:ext uri="{FF2B5EF4-FFF2-40B4-BE49-F238E27FC236}">
                    <a16:creationId xmlns:a16="http://schemas.microsoft.com/office/drawing/2014/main" id="{3CEBAA2D-FB55-5C4E-51AB-956C4F03C11C}"/>
                  </a:ext>
                </a:extLst>
              </p:cNvPr>
              <p:cNvPicPr/>
              <p:nvPr/>
            </p:nvPicPr>
            <p:blipFill>
              <a:blip r:embed="rId56"/>
              <a:stretch>
                <a:fillRect/>
              </a:stretch>
            </p:blipFill>
            <p:spPr>
              <a:xfrm>
                <a:off x="2250088" y="1515097"/>
                <a:ext cx="4125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C822C9BD-DFC9-2729-DCA1-43C88FB58B5E}"/>
                  </a:ext>
                </a:extLst>
              </p14:cNvPr>
              <p14:cNvContentPartPr/>
              <p14:nvPr/>
            </p14:nvContentPartPr>
            <p14:xfrm>
              <a:off x="9100528" y="360937"/>
              <a:ext cx="370440" cy="10080"/>
            </p14:xfrm>
          </p:contentPart>
        </mc:Choice>
        <mc:Fallback xmlns="">
          <p:pic>
            <p:nvPicPr>
              <p:cNvPr id="34" name="Ink 33">
                <a:extLst>
                  <a:ext uri="{FF2B5EF4-FFF2-40B4-BE49-F238E27FC236}">
                    <a16:creationId xmlns:a16="http://schemas.microsoft.com/office/drawing/2014/main" id="{C822C9BD-DFC9-2729-DCA1-43C88FB58B5E}"/>
                  </a:ext>
                </a:extLst>
              </p:cNvPr>
              <p:cNvPicPr/>
              <p:nvPr/>
            </p:nvPicPr>
            <p:blipFill>
              <a:blip r:embed="rId58"/>
              <a:stretch>
                <a:fillRect/>
              </a:stretch>
            </p:blipFill>
            <p:spPr>
              <a:xfrm>
                <a:off x="9064888" y="289297"/>
                <a:ext cx="442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E1F4099-6726-C0ED-2E88-9729593C0C10}"/>
                  </a:ext>
                </a:extLst>
              </p14:cNvPr>
              <p14:cNvContentPartPr/>
              <p14:nvPr/>
            </p14:nvContentPartPr>
            <p14:xfrm>
              <a:off x="9040408" y="655417"/>
              <a:ext cx="421920" cy="26280"/>
            </p14:xfrm>
          </p:contentPart>
        </mc:Choice>
        <mc:Fallback xmlns="">
          <p:pic>
            <p:nvPicPr>
              <p:cNvPr id="35" name="Ink 34">
                <a:extLst>
                  <a:ext uri="{FF2B5EF4-FFF2-40B4-BE49-F238E27FC236}">
                    <a16:creationId xmlns:a16="http://schemas.microsoft.com/office/drawing/2014/main" id="{BE1F4099-6726-C0ED-2E88-9729593C0C10}"/>
                  </a:ext>
                </a:extLst>
              </p:cNvPr>
              <p:cNvPicPr/>
              <p:nvPr/>
            </p:nvPicPr>
            <p:blipFill>
              <a:blip r:embed="rId60"/>
              <a:stretch>
                <a:fillRect/>
              </a:stretch>
            </p:blipFill>
            <p:spPr>
              <a:xfrm>
                <a:off x="9004408" y="583417"/>
                <a:ext cx="493560" cy="169920"/>
              </a:xfrm>
              <a:prstGeom prst="rect">
                <a:avLst/>
              </a:prstGeom>
            </p:spPr>
          </p:pic>
        </mc:Fallback>
      </mc:AlternateContent>
    </p:spTree>
    <p:extLst>
      <p:ext uri="{BB962C8B-B14F-4D97-AF65-F5344CB8AC3E}">
        <p14:creationId xmlns:p14="http://schemas.microsoft.com/office/powerpoint/2010/main" val="30585888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49046-EB02-D42C-57C1-54538A07319B}"/>
              </a:ext>
            </a:extLst>
          </p:cNvPr>
          <p:cNvPicPr>
            <a:picLocks noChangeAspect="1"/>
          </p:cNvPicPr>
          <p:nvPr/>
        </p:nvPicPr>
        <p:blipFill>
          <a:blip r:embed="rId2"/>
          <a:stretch>
            <a:fillRect/>
          </a:stretch>
        </p:blipFill>
        <p:spPr>
          <a:xfrm>
            <a:off x="941095" y="0"/>
            <a:ext cx="10309810" cy="6858000"/>
          </a:xfrm>
          <a:prstGeom prst="rect">
            <a:avLst/>
          </a:prstGeom>
        </p:spPr>
      </p:pic>
      <p:sp>
        <p:nvSpPr>
          <p:cNvPr id="2" name="TextBox 1">
            <a:extLst>
              <a:ext uri="{FF2B5EF4-FFF2-40B4-BE49-F238E27FC236}">
                <a16:creationId xmlns:a16="http://schemas.microsoft.com/office/drawing/2014/main" id="{338A9E66-8C1F-7AD2-6E1F-B1D7424EA5A9}"/>
              </a:ext>
            </a:extLst>
          </p:cNvPr>
          <p:cNvSpPr txBox="1"/>
          <p:nvPr/>
        </p:nvSpPr>
        <p:spPr>
          <a:xfrm>
            <a:off x="238990" y="6334780"/>
            <a:ext cx="4105332" cy="523220"/>
          </a:xfrm>
          <a:prstGeom prst="rect">
            <a:avLst/>
          </a:prstGeom>
          <a:solidFill>
            <a:srgbClr val="FFFF00"/>
          </a:solidFill>
          <a:ln>
            <a:solidFill>
              <a:schemeClr val="accent1"/>
            </a:solidFill>
          </a:ln>
        </p:spPr>
        <p:txBody>
          <a:bodyPr wrap="square" rtlCol="0">
            <a:spAutoFit/>
          </a:bodyPr>
          <a:lstStyle/>
          <a:p>
            <a:r>
              <a:rPr lang="en-US" sz="1400" b="1" dirty="0"/>
              <a:t>SYS #3</a:t>
            </a:r>
          </a:p>
          <a:p>
            <a:r>
              <a:rPr lang="en-US" sz="1400" b="1" dirty="0"/>
              <a:t>IO &amp; Address Decoding and RAM Refresh</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E3690C1-8C5A-B4BE-5FC1-23CCA3901754}"/>
                  </a:ext>
                </a:extLst>
              </p14:cNvPr>
              <p14:cNvContentPartPr/>
              <p14:nvPr/>
            </p14:nvContentPartPr>
            <p14:xfrm>
              <a:off x="10018706" y="309725"/>
              <a:ext cx="262440" cy="360"/>
            </p14:xfrm>
          </p:contentPart>
        </mc:Choice>
        <mc:Fallback xmlns="">
          <p:pic>
            <p:nvPicPr>
              <p:cNvPr id="4" name="Ink 3">
                <a:extLst>
                  <a:ext uri="{FF2B5EF4-FFF2-40B4-BE49-F238E27FC236}">
                    <a16:creationId xmlns:a16="http://schemas.microsoft.com/office/drawing/2014/main" id="{3E3690C1-8C5A-B4BE-5FC1-23CCA3901754}"/>
                  </a:ext>
                </a:extLst>
              </p:cNvPr>
              <p:cNvPicPr/>
              <p:nvPr/>
            </p:nvPicPr>
            <p:blipFill>
              <a:blip r:embed="rId4"/>
              <a:stretch>
                <a:fillRect/>
              </a:stretch>
            </p:blipFill>
            <p:spPr>
              <a:xfrm>
                <a:off x="9982706" y="238085"/>
                <a:ext cx="334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707C379-42E2-BA51-5DD3-726E0963F961}"/>
                  </a:ext>
                </a:extLst>
              </p14:cNvPr>
              <p14:cNvContentPartPr/>
              <p14:nvPr/>
            </p14:nvContentPartPr>
            <p14:xfrm>
              <a:off x="10042466" y="413045"/>
              <a:ext cx="245880" cy="9000"/>
            </p14:xfrm>
          </p:contentPart>
        </mc:Choice>
        <mc:Fallback xmlns="">
          <p:pic>
            <p:nvPicPr>
              <p:cNvPr id="5" name="Ink 4">
                <a:extLst>
                  <a:ext uri="{FF2B5EF4-FFF2-40B4-BE49-F238E27FC236}">
                    <a16:creationId xmlns:a16="http://schemas.microsoft.com/office/drawing/2014/main" id="{7707C379-42E2-BA51-5DD3-726E0963F961}"/>
                  </a:ext>
                </a:extLst>
              </p:cNvPr>
              <p:cNvPicPr/>
              <p:nvPr/>
            </p:nvPicPr>
            <p:blipFill>
              <a:blip r:embed="rId6"/>
              <a:stretch>
                <a:fillRect/>
              </a:stretch>
            </p:blipFill>
            <p:spPr>
              <a:xfrm>
                <a:off x="10006466" y="341405"/>
                <a:ext cx="317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C8648EA-BF48-6ECB-8062-76307AA6D6F0}"/>
                  </a:ext>
                </a:extLst>
              </p14:cNvPr>
              <p14:cNvContentPartPr/>
              <p14:nvPr/>
            </p14:nvContentPartPr>
            <p14:xfrm>
              <a:off x="10074146" y="516725"/>
              <a:ext cx="206280" cy="360"/>
            </p14:xfrm>
          </p:contentPart>
        </mc:Choice>
        <mc:Fallback xmlns="">
          <p:pic>
            <p:nvPicPr>
              <p:cNvPr id="6" name="Ink 5">
                <a:extLst>
                  <a:ext uri="{FF2B5EF4-FFF2-40B4-BE49-F238E27FC236}">
                    <a16:creationId xmlns:a16="http://schemas.microsoft.com/office/drawing/2014/main" id="{FC8648EA-BF48-6ECB-8062-76307AA6D6F0}"/>
                  </a:ext>
                </a:extLst>
              </p:cNvPr>
              <p:cNvPicPr/>
              <p:nvPr/>
            </p:nvPicPr>
            <p:blipFill>
              <a:blip r:embed="rId8"/>
              <a:stretch>
                <a:fillRect/>
              </a:stretch>
            </p:blipFill>
            <p:spPr>
              <a:xfrm>
                <a:off x="10038506" y="444725"/>
                <a:ext cx="27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9EE1F28-0355-A339-F0ED-C5BFD64F5B02}"/>
                  </a:ext>
                </a:extLst>
              </p14:cNvPr>
              <p14:cNvContentPartPr/>
              <p14:nvPr/>
            </p14:nvContentPartPr>
            <p14:xfrm>
              <a:off x="10082066" y="587645"/>
              <a:ext cx="228240" cy="9720"/>
            </p14:xfrm>
          </p:contentPart>
        </mc:Choice>
        <mc:Fallback xmlns="">
          <p:pic>
            <p:nvPicPr>
              <p:cNvPr id="7" name="Ink 6">
                <a:extLst>
                  <a:ext uri="{FF2B5EF4-FFF2-40B4-BE49-F238E27FC236}">
                    <a16:creationId xmlns:a16="http://schemas.microsoft.com/office/drawing/2014/main" id="{B9EE1F28-0355-A339-F0ED-C5BFD64F5B02}"/>
                  </a:ext>
                </a:extLst>
              </p:cNvPr>
              <p:cNvPicPr/>
              <p:nvPr/>
            </p:nvPicPr>
            <p:blipFill>
              <a:blip r:embed="rId10"/>
              <a:stretch>
                <a:fillRect/>
              </a:stretch>
            </p:blipFill>
            <p:spPr>
              <a:xfrm>
                <a:off x="10046066" y="516005"/>
                <a:ext cx="299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93E35CF-ADB9-8702-C36B-8DDD919F0DB0}"/>
                  </a:ext>
                </a:extLst>
              </p14:cNvPr>
              <p14:cNvContentPartPr/>
              <p14:nvPr/>
            </p14:nvContentPartPr>
            <p14:xfrm>
              <a:off x="10026266" y="810125"/>
              <a:ext cx="444960" cy="49320"/>
            </p14:xfrm>
          </p:contentPart>
        </mc:Choice>
        <mc:Fallback xmlns="">
          <p:pic>
            <p:nvPicPr>
              <p:cNvPr id="8" name="Ink 7">
                <a:extLst>
                  <a:ext uri="{FF2B5EF4-FFF2-40B4-BE49-F238E27FC236}">
                    <a16:creationId xmlns:a16="http://schemas.microsoft.com/office/drawing/2014/main" id="{293E35CF-ADB9-8702-C36B-8DDD919F0DB0}"/>
                  </a:ext>
                </a:extLst>
              </p:cNvPr>
              <p:cNvPicPr/>
              <p:nvPr/>
            </p:nvPicPr>
            <p:blipFill>
              <a:blip r:embed="rId12"/>
              <a:stretch>
                <a:fillRect/>
              </a:stretch>
            </p:blipFill>
            <p:spPr>
              <a:xfrm>
                <a:off x="9990626" y="738125"/>
                <a:ext cx="516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E31C3AE-CF48-9C4D-BF33-22F42409FBCE}"/>
                  </a:ext>
                </a:extLst>
              </p14:cNvPr>
              <p14:cNvContentPartPr/>
              <p14:nvPr/>
            </p14:nvContentPartPr>
            <p14:xfrm>
              <a:off x="10034546" y="1216565"/>
              <a:ext cx="500400" cy="9000"/>
            </p14:xfrm>
          </p:contentPart>
        </mc:Choice>
        <mc:Fallback xmlns="">
          <p:pic>
            <p:nvPicPr>
              <p:cNvPr id="9" name="Ink 8">
                <a:extLst>
                  <a:ext uri="{FF2B5EF4-FFF2-40B4-BE49-F238E27FC236}">
                    <a16:creationId xmlns:a16="http://schemas.microsoft.com/office/drawing/2014/main" id="{6E31C3AE-CF48-9C4D-BF33-22F42409FBCE}"/>
                  </a:ext>
                </a:extLst>
              </p:cNvPr>
              <p:cNvPicPr/>
              <p:nvPr/>
            </p:nvPicPr>
            <p:blipFill>
              <a:blip r:embed="rId14"/>
              <a:stretch>
                <a:fillRect/>
              </a:stretch>
            </p:blipFill>
            <p:spPr>
              <a:xfrm>
                <a:off x="9998546" y="1144565"/>
                <a:ext cx="572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C895B866-197E-18B8-9C90-B9BFDA02A48A}"/>
                  </a:ext>
                </a:extLst>
              </p14:cNvPr>
              <p14:cNvContentPartPr/>
              <p14:nvPr/>
            </p14:nvContentPartPr>
            <p14:xfrm>
              <a:off x="10042466" y="1595645"/>
              <a:ext cx="444240" cy="43200"/>
            </p14:xfrm>
          </p:contentPart>
        </mc:Choice>
        <mc:Fallback xmlns="">
          <p:pic>
            <p:nvPicPr>
              <p:cNvPr id="10" name="Ink 9">
                <a:extLst>
                  <a:ext uri="{FF2B5EF4-FFF2-40B4-BE49-F238E27FC236}">
                    <a16:creationId xmlns:a16="http://schemas.microsoft.com/office/drawing/2014/main" id="{C895B866-197E-18B8-9C90-B9BFDA02A48A}"/>
                  </a:ext>
                </a:extLst>
              </p:cNvPr>
              <p:cNvPicPr/>
              <p:nvPr/>
            </p:nvPicPr>
            <p:blipFill>
              <a:blip r:embed="rId16"/>
              <a:stretch>
                <a:fillRect/>
              </a:stretch>
            </p:blipFill>
            <p:spPr>
              <a:xfrm>
                <a:off x="10006466" y="1523645"/>
                <a:ext cx="515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6D1C3177-2FAE-FA2D-1257-9CC07FC8F7D4}"/>
                  </a:ext>
                </a:extLst>
              </p14:cNvPr>
              <p14:cNvContentPartPr/>
              <p14:nvPr/>
            </p14:nvContentPartPr>
            <p14:xfrm>
              <a:off x="10066226" y="2997485"/>
              <a:ext cx="246600" cy="360"/>
            </p14:xfrm>
          </p:contentPart>
        </mc:Choice>
        <mc:Fallback xmlns="">
          <p:pic>
            <p:nvPicPr>
              <p:cNvPr id="11" name="Ink 10">
                <a:extLst>
                  <a:ext uri="{FF2B5EF4-FFF2-40B4-BE49-F238E27FC236}">
                    <a16:creationId xmlns:a16="http://schemas.microsoft.com/office/drawing/2014/main" id="{6D1C3177-2FAE-FA2D-1257-9CC07FC8F7D4}"/>
                  </a:ext>
                </a:extLst>
              </p:cNvPr>
              <p:cNvPicPr/>
              <p:nvPr/>
            </p:nvPicPr>
            <p:blipFill>
              <a:blip r:embed="rId18"/>
              <a:stretch>
                <a:fillRect/>
              </a:stretch>
            </p:blipFill>
            <p:spPr>
              <a:xfrm>
                <a:off x="10030226" y="2925485"/>
                <a:ext cx="318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2C50A38-AFFE-6BD3-CAF0-67AA52E1F6AA}"/>
                  </a:ext>
                </a:extLst>
              </p14:cNvPr>
              <p14:cNvContentPartPr/>
              <p14:nvPr/>
            </p14:nvContentPartPr>
            <p14:xfrm>
              <a:off x="9999266" y="3015485"/>
              <a:ext cx="219240" cy="1339200"/>
            </p14:xfrm>
          </p:contentPart>
        </mc:Choice>
        <mc:Fallback xmlns="">
          <p:pic>
            <p:nvPicPr>
              <p:cNvPr id="12" name="Ink 11">
                <a:extLst>
                  <a:ext uri="{FF2B5EF4-FFF2-40B4-BE49-F238E27FC236}">
                    <a16:creationId xmlns:a16="http://schemas.microsoft.com/office/drawing/2014/main" id="{52C50A38-AFFE-6BD3-CAF0-67AA52E1F6AA}"/>
                  </a:ext>
                </a:extLst>
              </p:cNvPr>
              <p:cNvPicPr/>
              <p:nvPr/>
            </p:nvPicPr>
            <p:blipFill>
              <a:blip r:embed="rId20"/>
              <a:stretch>
                <a:fillRect/>
              </a:stretch>
            </p:blipFill>
            <p:spPr>
              <a:xfrm>
                <a:off x="9963266" y="2943845"/>
                <a:ext cx="290880" cy="148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6700847B-77EE-33DF-2992-91E9F93C4861}"/>
                  </a:ext>
                </a:extLst>
              </p14:cNvPr>
              <p14:cNvContentPartPr/>
              <p14:nvPr/>
            </p14:nvContentPartPr>
            <p14:xfrm>
              <a:off x="9843746" y="5160365"/>
              <a:ext cx="366840" cy="10080"/>
            </p14:xfrm>
          </p:contentPart>
        </mc:Choice>
        <mc:Fallback xmlns="">
          <p:pic>
            <p:nvPicPr>
              <p:cNvPr id="13" name="Ink 12">
                <a:extLst>
                  <a:ext uri="{FF2B5EF4-FFF2-40B4-BE49-F238E27FC236}">
                    <a16:creationId xmlns:a16="http://schemas.microsoft.com/office/drawing/2014/main" id="{6700847B-77EE-33DF-2992-91E9F93C4861}"/>
                  </a:ext>
                </a:extLst>
              </p:cNvPr>
              <p:cNvPicPr/>
              <p:nvPr/>
            </p:nvPicPr>
            <p:blipFill>
              <a:blip r:embed="rId22"/>
              <a:stretch>
                <a:fillRect/>
              </a:stretch>
            </p:blipFill>
            <p:spPr>
              <a:xfrm>
                <a:off x="9807746" y="5088365"/>
                <a:ext cx="438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7E2D07D5-CB80-3A3A-CED0-619321CE140F}"/>
                  </a:ext>
                </a:extLst>
              </p14:cNvPr>
              <p14:cNvContentPartPr/>
              <p14:nvPr/>
            </p14:nvContentPartPr>
            <p14:xfrm>
              <a:off x="10026266" y="5390765"/>
              <a:ext cx="540000" cy="360"/>
            </p14:xfrm>
          </p:contentPart>
        </mc:Choice>
        <mc:Fallback xmlns="">
          <p:pic>
            <p:nvPicPr>
              <p:cNvPr id="14" name="Ink 13">
                <a:extLst>
                  <a:ext uri="{FF2B5EF4-FFF2-40B4-BE49-F238E27FC236}">
                    <a16:creationId xmlns:a16="http://schemas.microsoft.com/office/drawing/2014/main" id="{7E2D07D5-CB80-3A3A-CED0-619321CE140F}"/>
                  </a:ext>
                </a:extLst>
              </p:cNvPr>
              <p:cNvPicPr/>
              <p:nvPr/>
            </p:nvPicPr>
            <p:blipFill>
              <a:blip r:embed="rId24"/>
              <a:stretch>
                <a:fillRect/>
              </a:stretch>
            </p:blipFill>
            <p:spPr>
              <a:xfrm>
                <a:off x="9990626" y="5319125"/>
                <a:ext cx="611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1812D3D8-2299-EA3D-D07D-E0253B7BABA1}"/>
                  </a:ext>
                </a:extLst>
              </p14:cNvPr>
              <p14:cNvContentPartPr/>
              <p14:nvPr/>
            </p14:nvContentPartPr>
            <p14:xfrm>
              <a:off x="6583226" y="1923965"/>
              <a:ext cx="742320" cy="240120"/>
            </p14:xfrm>
          </p:contentPart>
        </mc:Choice>
        <mc:Fallback xmlns="">
          <p:pic>
            <p:nvPicPr>
              <p:cNvPr id="15" name="Ink 14">
                <a:extLst>
                  <a:ext uri="{FF2B5EF4-FFF2-40B4-BE49-F238E27FC236}">
                    <a16:creationId xmlns:a16="http://schemas.microsoft.com/office/drawing/2014/main" id="{1812D3D8-2299-EA3D-D07D-E0253B7BABA1}"/>
                  </a:ext>
                </a:extLst>
              </p:cNvPr>
              <p:cNvPicPr/>
              <p:nvPr/>
            </p:nvPicPr>
            <p:blipFill>
              <a:blip r:embed="rId26"/>
              <a:stretch>
                <a:fillRect/>
              </a:stretch>
            </p:blipFill>
            <p:spPr>
              <a:xfrm>
                <a:off x="6547226" y="1851965"/>
                <a:ext cx="813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3A587937-AF2C-CE14-A1CD-64533661702E}"/>
                  </a:ext>
                </a:extLst>
              </p14:cNvPr>
              <p14:cNvContentPartPr/>
              <p14:nvPr/>
            </p14:nvContentPartPr>
            <p14:xfrm>
              <a:off x="7585106" y="2758805"/>
              <a:ext cx="555480" cy="111960"/>
            </p14:xfrm>
          </p:contentPart>
        </mc:Choice>
        <mc:Fallback xmlns="">
          <p:pic>
            <p:nvPicPr>
              <p:cNvPr id="16" name="Ink 15">
                <a:extLst>
                  <a:ext uri="{FF2B5EF4-FFF2-40B4-BE49-F238E27FC236}">
                    <a16:creationId xmlns:a16="http://schemas.microsoft.com/office/drawing/2014/main" id="{3A587937-AF2C-CE14-A1CD-64533661702E}"/>
                  </a:ext>
                </a:extLst>
              </p:cNvPr>
              <p:cNvPicPr/>
              <p:nvPr/>
            </p:nvPicPr>
            <p:blipFill>
              <a:blip r:embed="rId28"/>
              <a:stretch>
                <a:fillRect/>
              </a:stretch>
            </p:blipFill>
            <p:spPr>
              <a:xfrm>
                <a:off x="7549466" y="2686805"/>
                <a:ext cx="6271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23AEF825-0F2A-C1A9-7A75-726FF98C3749}"/>
                  </a:ext>
                </a:extLst>
              </p14:cNvPr>
              <p14:cNvContentPartPr/>
              <p14:nvPr/>
            </p14:nvContentPartPr>
            <p14:xfrm>
              <a:off x="7195946" y="3465845"/>
              <a:ext cx="398160" cy="74880"/>
            </p14:xfrm>
          </p:contentPart>
        </mc:Choice>
        <mc:Fallback xmlns="">
          <p:pic>
            <p:nvPicPr>
              <p:cNvPr id="17" name="Ink 16">
                <a:extLst>
                  <a:ext uri="{FF2B5EF4-FFF2-40B4-BE49-F238E27FC236}">
                    <a16:creationId xmlns:a16="http://schemas.microsoft.com/office/drawing/2014/main" id="{23AEF825-0F2A-C1A9-7A75-726FF98C3749}"/>
                  </a:ext>
                </a:extLst>
              </p:cNvPr>
              <p:cNvPicPr/>
              <p:nvPr/>
            </p:nvPicPr>
            <p:blipFill>
              <a:blip r:embed="rId30"/>
              <a:stretch>
                <a:fillRect/>
              </a:stretch>
            </p:blipFill>
            <p:spPr>
              <a:xfrm>
                <a:off x="7159946" y="3394205"/>
                <a:ext cx="469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E28BE4AE-7F23-6D93-74F9-1171B32230A5}"/>
                  </a:ext>
                </a:extLst>
              </p14:cNvPr>
              <p14:cNvContentPartPr/>
              <p14:nvPr/>
            </p14:nvContentPartPr>
            <p14:xfrm>
              <a:off x="7217546" y="3739445"/>
              <a:ext cx="401400" cy="129960"/>
            </p14:xfrm>
          </p:contentPart>
        </mc:Choice>
        <mc:Fallback xmlns="">
          <p:pic>
            <p:nvPicPr>
              <p:cNvPr id="18" name="Ink 17">
                <a:extLst>
                  <a:ext uri="{FF2B5EF4-FFF2-40B4-BE49-F238E27FC236}">
                    <a16:creationId xmlns:a16="http://schemas.microsoft.com/office/drawing/2014/main" id="{E28BE4AE-7F23-6D93-74F9-1171B32230A5}"/>
                  </a:ext>
                </a:extLst>
              </p:cNvPr>
              <p:cNvPicPr/>
              <p:nvPr/>
            </p:nvPicPr>
            <p:blipFill>
              <a:blip r:embed="rId32"/>
              <a:stretch>
                <a:fillRect/>
              </a:stretch>
            </p:blipFill>
            <p:spPr>
              <a:xfrm>
                <a:off x="7181906" y="3667805"/>
                <a:ext cx="4730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53B7BD4A-59AC-2106-F6A9-201AC6164182}"/>
                  </a:ext>
                </a:extLst>
              </p14:cNvPr>
              <p14:cNvContentPartPr/>
              <p14:nvPr/>
            </p14:nvContentPartPr>
            <p14:xfrm>
              <a:off x="7187666" y="4053005"/>
              <a:ext cx="438120" cy="57240"/>
            </p14:xfrm>
          </p:contentPart>
        </mc:Choice>
        <mc:Fallback xmlns="">
          <p:pic>
            <p:nvPicPr>
              <p:cNvPr id="19" name="Ink 18">
                <a:extLst>
                  <a:ext uri="{FF2B5EF4-FFF2-40B4-BE49-F238E27FC236}">
                    <a16:creationId xmlns:a16="http://schemas.microsoft.com/office/drawing/2014/main" id="{53B7BD4A-59AC-2106-F6A9-201AC6164182}"/>
                  </a:ext>
                </a:extLst>
              </p:cNvPr>
              <p:cNvPicPr/>
              <p:nvPr/>
            </p:nvPicPr>
            <p:blipFill>
              <a:blip r:embed="rId34"/>
              <a:stretch>
                <a:fillRect/>
              </a:stretch>
            </p:blipFill>
            <p:spPr>
              <a:xfrm>
                <a:off x="7151666" y="3981005"/>
                <a:ext cx="509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AA5D4651-70A0-866D-6EE4-5884AC267D36}"/>
                  </a:ext>
                </a:extLst>
              </p14:cNvPr>
              <p14:cNvContentPartPr/>
              <p14:nvPr/>
            </p14:nvContentPartPr>
            <p14:xfrm>
              <a:off x="7219346" y="4325165"/>
              <a:ext cx="419760" cy="137880"/>
            </p14:xfrm>
          </p:contentPart>
        </mc:Choice>
        <mc:Fallback xmlns="">
          <p:pic>
            <p:nvPicPr>
              <p:cNvPr id="20" name="Ink 19">
                <a:extLst>
                  <a:ext uri="{FF2B5EF4-FFF2-40B4-BE49-F238E27FC236}">
                    <a16:creationId xmlns:a16="http://schemas.microsoft.com/office/drawing/2014/main" id="{AA5D4651-70A0-866D-6EE4-5884AC267D36}"/>
                  </a:ext>
                </a:extLst>
              </p:cNvPr>
              <p:cNvPicPr/>
              <p:nvPr/>
            </p:nvPicPr>
            <p:blipFill>
              <a:blip r:embed="rId36"/>
              <a:stretch>
                <a:fillRect/>
              </a:stretch>
            </p:blipFill>
            <p:spPr>
              <a:xfrm>
                <a:off x="7183706" y="4253525"/>
                <a:ext cx="491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7B340289-39BD-88BD-BA8C-30CD0A19DA37}"/>
                  </a:ext>
                </a:extLst>
              </p14:cNvPr>
              <p14:cNvContentPartPr/>
              <p14:nvPr/>
            </p14:nvContentPartPr>
            <p14:xfrm>
              <a:off x="5883746" y="3434885"/>
              <a:ext cx="495360" cy="721800"/>
            </p14:xfrm>
          </p:contentPart>
        </mc:Choice>
        <mc:Fallback xmlns="">
          <p:pic>
            <p:nvPicPr>
              <p:cNvPr id="21" name="Ink 20">
                <a:extLst>
                  <a:ext uri="{FF2B5EF4-FFF2-40B4-BE49-F238E27FC236}">
                    <a16:creationId xmlns:a16="http://schemas.microsoft.com/office/drawing/2014/main" id="{7B340289-39BD-88BD-BA8C-30CD0A19DA37}"/>
                  </a:ext>
                </a:extLst>
              </p:cNvPr>
              <p:cNvPicPr/>
              <p:nvPr/>
            </p:nvPicPr>
            <p:blipFill>
              <a:blip r:embed="rId38"/>
              <a:stretch>
                <a:fillRect/>
              </a:stretch>
            </p:blipFill>
            <p:spPr>
              <a:xfrm>
                <a:off x="5847746" y="3362885"/>
                <a:ext cx="56700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3773244D-8FA8-7C0E-F80C-E586BD6D42E6}"/>
                  </a:ext>
                </a:extLst>
              </p14:cNvPr>
              <p14:cNvContentPartPr/>
              <p14:nvPr/>
            </p14:nvContentPartPr>
            <p14:xfrm>
              <a:off x="3585866" y="3082085"/>
              <a:ext cx="446760" cy="665640"/>
            </p14:xfrm>
          </p:contentPart>
        </mc:Choice>
        <mc:Fallback xmlns="">
          <p:pic>
            <p:nvPicPr>
              <p:cNvPr id="22" name="Ink 21">
                <a:extLst>
                  <a:ext uri="{FF2B5EF4-FFF2-40B4-BE49-F238E27FC236}">
                    <a16:creationId xmlns:a16="http://schemas.microsoft.com/office/drawing/2014/main" id="{3773244D-8FA8-7C0E-F80C-E586BD6D42E6}"/>
                  </a:ext>
                </a:extLst>
              </p:cNvPr>
              <p:cNvPicPr/>
              <p:nvPr/>
            </p:nvPicPr>
            <p:blipFill>
              <a:blip r:embed="rId40"/>
              <a:stretch>
                <a:fillRect/>
              </a:stretch>
            </p:blipFill>
            <p:spPr>
              <a:xfrm>
                <a:off x="3550226" y="3010445"/>
                <a:ext cx="518400" cy="809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84307B61-7BED-385E-F9C4-DDB001F5B279}"/>
                  </a:ext>
                </a:extLst>
              </p14:cNvPr>
              <p14:cNvContentPartPr/>
              <p14:nvPr/>
            </p14:nvContentPartPr>
            <p14:xfrm>
              <a:off x="2409026" y="3219965"/>
              <a:ext cx="358560" cy="482760"/>
            </p14:xfrm>
          </p:contentPart>
        </mc:Choice>
        <mc:Fallback xmlns="">
          <p:pic>
            <p:nvPicPr>
              <p:cNvPr id="23" name="Ink 22">
                <a:extLst>
                  <a:ext uri="{FF2B5EF4-FFF2-40B4-BE49-F238E27FC236}">
                    <a16:creationId xmlns:a16="http://schemas.microsoft.com/office/drawing/2014/main" id="{84307B61-7BED-385E-F9C4-DDB001F5B279}"/>
                  </a:ext>
                </a:extLst>
              </p:cNvPr>
              <p:cNvPicPr/>
              <p:nvPr/>
            </p:nvPicPr>
            <p:blipFill>
              <a:blip r:embed="rId42"/>
              <a:stretch>
                <a:fillRect/>
              </a:stretch>
            </p:blipFill>
            <p:spPr>
              <a:xfrm>
                <a:off x="2373386" y="3148325"/>
                <a:ext cx="43020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E130D4E4-007D-3F6B-3669-AEAD96DD7BE6}"/>
                  </a:ext>
                </a:extLst>
              </p14:cNvPr>
              <p14:cNvContentPartPr/>
              <p14:nvPr/>
            </p14:nvContentPartPr>
            <p14:xfrm>
              <a:off x="3017066" y="5971085"/>
              <a:ext cx="594720" cy="247320"/>
            </p14:xfrm>
          </p:contentPart>
        </mc:Choice>
        <mc:Fallback xmlns="">
          <p:pic>
            <p:nvPicPr>
              <p:cNvPr id="24" name="Ink 23">
                <a:extLst>
                  <a:ext uri="{FF2B5EF4-FFF2-40B4-BE49-F238E27FC236}">
                    <a16:creationId xmlns:a16="http://schemas.microsoft.com/office/drawing/2014/main" id="{E130D4E4-007D-3F6B-3669-AEAD96DD7BE6}"/>
                  </a:ext>
                </a:extLst>
              </p:cNvPr>
              <p:cNvPicPr/>
              <p:nvPr/>
            </p:nvPicPr>
            <p:blipFill>
              <a:blip r:embed="rId44"/>
              <a:stretch>
                <a:fillRect/>
              </a:stretch>
            </p:blipFill>
            <p:spPr>
              <a:xfrm>
                <a:off x="2981066" y="5899085"/>
                <a:ext cx="666360" cy="390960"/>
              </a:xfrm>
              <a:prstGeom prst="rect">
                <a:avLst/>
              </a:prstGeom>
            </p:spPr>
          </p:pic>
        </mc:Fallback>
      </mc:AlternateContent>
      <p:sp>
        <p:nvSpPr>
          <p:cNvPr id="25" name="TextBox 24">
            <a:extLst>
              <a:ext uri="{FF2B5EF4-FFF2-40B4-BE49-F238E27FC236}">
                <a16:creationId xmlns:a16="http://schemas.microsoft.com/office/drawing/2014/main" id="{8BA3B793-7AC2-C414-2569-122FB120006C}"/>
              </a:ext>
            </a:extLst>
          </p:cNvPr>
          <p:cNvSpPr txBox="1"/>
          <p:nvPr/>
        </p:nvSpPr>
        <p:spPr>
          <a:xfrm>
            <a:off x="10876828" y="5029560"/>
            <a:ext cx="986517" cy="261610"/>
          </a:xfrm>
          <a:prstGeom prst="rect">
            <a:avLst/>
          </a:prstGeom>
          <a:solidFill>
            <a:srgbClr val="FFFF00"/>
          </a:solidFill>
          <a:ln>
            <a:solidFill>
              <a:schemeClr val="accent1"/>
            </a:solidFill>
          </a:ln>
        </p:spPr>
        <p:txBody>
          <a:bodyPr wrap="square" rtlCol="0">
            <a:spAutoFit/>
          </a:bodyPr>
          <a:lstStyle/>
          <a:p>
            <a:r>
              <a:rPr lang="en-US" sz="1100" b="1" dirty="0"/>
              <a:t>ROM CS x 2</a:t>
            </a:r>
          </a:p>
        </p:txBody>
      </p:sp>
      <p:sp>
        <p:nvSpPr>
          <p:cNvPr id="26" name="Rectangle: Rounded Corners 25">
            <a:extLst>
              <a:ext uri="{FF2B5EF4-FFF2-40B4-BE49-F238E27FC236}">
                <a16:creationId xmlns:a16="http://schemas.microsoft.com/office/drawing/2014/main" id="{72CBBC1F-7430-8BB9-08E9-74DDC8388462}"/>
              </a:ext>
            </a:extLst>
          </p:cNvPr>
          <p:cNvSpPr/>
          <p:nvPr/>
        </p:nvSpPr>
        <p:spPr>
          <a:xfrm>
            <a:off x="894937" y="102157"/>
            <a:ext cx="10309809" cy="1877248"/>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BAD0896A-4C2D-AEAC-4335-8E04B144D7DF}"/>
                  </a:ext>
                </a:extLst>
              </p14:cNvPr>
              <p14:cNvContentPartPr/>
              <p14:nvPr/>
            </p14:nvContentPartPr>
            <p14:xfrm>
              <a:off x="1250728" y="1396617"/>
              <a:ext cx="293040" cy="9720"/>
            </p14:xfrm>
          </p:contentPart>
        </mc:Choice>
        <mc:Fallback xmlns="">
          <p:pic>
            <p:nvPicPr>
              <p:cNvPr id="27" name="Ink 26">
                <a:extLst>
                  <a:ext uri="{FF2B5EF4-FFF2-40B4-BE49-F238E27FC236}">
                    <a16:creationId xmlns:a16="http://schemas.microsoft.com/office/drawing/2014/main" id="{BAD0896A-4C2D-AEAC-4335-8E04B144D7DF}"/>
                  </a:ext>
                </a:extLst>
              </p:cNvPr>
              <p:cNvPicPr/>
              <p:nvPr/>
            </p:nvPicPr>
            <p:blipFill>
              <a:blip r:embed="rId46"/>
              <a:stretch>
                <a:fillRect/>
              </a:stretch>
            </p:blipFill>
            <p:spPr>
              <a:xfrm>
                <a:off x="1214728" y="1324617"/>
                <a:ext cx="364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94A23247-CDB7-8A0E-F784-7687B50D4A4A}"/>
                  </a:ext>
                </a:extLst>
              </p14:cNvPr>
              <p14:cNvContentPartPr/>
              <p14:nvPr/>
            </p14:nvContentPartPr>
            <p14:xfrm>
              <a:off x="1233448" y="2898537"/>
              <a:ext cx="439560" cy="26280"/>
            </p14:xfrm>
          </p:contentPart>
        </mc:Choice>
        <mc:Fallback xmlns="">
          <p:pic>
            <p:nvPicPr>
              <p:cNvPr id="28" name="Ink 27">
                <a:extLst>
                  <a:ext uri="{FF2B5EF4-FFF2-40B4-BE49-F238E27FC236}">
                    <a16:creationId xmlns:a16="http://schemas.microsoft.com/office/drawing/2014/main" id="{94A23247-CDB7-8A0E-F784-7687B50D4A4A}"/>
                  </a:ext>
                </a:extLst>
              </p:cNvPr>
              <p:cNvPicPr/>
              <p:nvPr/>
            </p:nvPicPr>
            <p:blipFill>
              <a:blip r:embed="rId48"/>
              <a:stretch>
                <a:fillRect/>
              </a:stretch>
            </p:blipFill>
            <p:spPr>
              <a:xfrm>
                <a:off x="1197448" y="2826537"/>
                <a:ext cx="5112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5ACBC1E4-6FFD-C1C1-10DD-93A992F30026}"/>
                  </a:ext>
                </a:extLst>
              </p14:cNvPr>
              <p14:cNvContentPartPr/>
              <p14:nvPr/>
            </p14:nvContentPartPr>
            <p14:xfrm>
              <a:off x="1182688" y="5365617"/>
              <a:ext cx="413280" cy="360"/>
            </p14:xfrm>
          </p:contentPart>
        </mc:Choice>
        <mc:Fallback xmlns="">
          <p:pic>
            <p:nvPicPr>
              <p:cNvPr id="29" name="Ink 28">
                <a:extLst>
                  <a:ext uri="{FF2B5EF4-FFF2-40B4-BE49-F238E27FC236}">
                    <a16:creationId xmlns:a16="http://schemas.microsoft.com/office/drawing/2014/main" id="{5ACBC1E4-6FFD-C1C1-10DD-93A992F30026}"/>
                  </a:ext>
                </a:extLst>
              </p:cNvPr>
              <p:cNvPicPr/>
              <p:nvPr/>
            </p:nvPicPr>
            <p:blipFill>
              <a:blip r:embed="rId50"/>
              <a:stretch>
                <a:fillRect/>
              </a:stretch>
            </p:blipFill>
            <p:spPr>
              <a:xfrm>
                <a:off x="1146688" y="5293617"/>
                <a:ext cx="484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075F4018-6BBB-49BE-6B23-DC671F9AD63B}"/>
                  </a:ext>
                </a:extLst>
              </p14:cNvPr>
              <p14:cNvContentPartPr/>
              <p14:nvPr/>
            </p14:nvContentPartPr>
            <p14:xfrm>
              <a:off x="1129048" y="6038097"/>
              <a:ext cx="27720" cy="183960"/>
            </p14:xfrm>
          </p:contentPart>
        </mc:Choice>
        <mc:Fallback xmlns="">
          <p:pic>
            <p:nvPicPr>
              <p:cNvPr id="30" name="Ink 29">
                <a:extLst>
                  <a:ext uri="{FF2B5EF4-FFF2-40B4-BE49-F238E27FC236}">
                    <a16:creationId xmlns:a16="http://schemas.microsoft.com/office/drawing/2014/main" id="{075F4018-6BBB-49BE-6B23-DC671F9AD63B}"/>
                  </a:ext>
                </a:extLst>
              </p:cNvPr>
              <p:cNvPicPr/>
              <p:nvPr/>
            </p:nvPicPr>
            <p:blipFill>
              <a:blip r:embed="rId52"/>
              <a:stretch>
                <a:fillRect/>
              </a:stretch>
            </p:blipFill>
            <p:spPr>
              <a:xfrm>
                <a:off x="1093408" y="5966457"/>
                <a:ext cx="993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A87D9FD1-B7D5-ADC6-1BCC-A99B8A69FDD8}"/>
                  </a:ext>
                </a:extLst>
              </p14:cNvPr>
              <p14:cNvContentPartPr/>
              <p14:nvPr/>
            </p14:nvContentPartPr>
            <p14:xfrm>
              <a:off x="1690648" y="5995257"/>
              <a:ext cx="17640" cy="277200"/>
            </p14:xfrm>
          </p:contentPart>
        </mc:Choice>
        <mc:Fallback xmlns="">
          <p:pic>
            <p:nvPicPr>
              <p:cNvPr id="31" name="Ink 30">
                <a:extLst>
                  <a:ext uri="{FF2B5EF4-FFF2-40B4-BE49-F238E27FC236}">
                    <a16:creationId xmlns:a16="http://schemas.microsoft.com/office/drawing/2014/main" id="{A87D9FD1-B7D5-ADC6-1BCC-A99B8A69FDD8}"/>
                  </a:ext>
                </a:extLst>
              </p:cNvPr>
              <p:cNvPicPr/>
              <p:nvPr/>
            </p:nvPicPr>
            <p:blipFill>
              <a:blip r:embed="rId54"/>
              <a:stretch>
                <a:fillRect/>
              </a:stretch>
            </p:blipFill>
            <p:spPr>
              <a:xfrm>
                <a:off x="1654648" y="5923257"/>
                <a:ext cx="89280" cy="420840"/>
              </a:xfrm>
              <a:prstGeom prst="rect">
                <a:avLst/>
              </a:prstGeom>
            </p:spPr>
          </p:pic>
        </mc:Fallback>
      </mc:AlternateContent>
    </p:spTree>
    <p:extLst>
      <p:ext uri="{BB962C8B-B14F-4D97-AF65-F5344CB8AC3E}">
        <p14:creationId xmlns:p14="http://schemas.microsoft.com/office/powerpoint/2010/main" val="11471400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75A20-38D4-2207-CD66-36BEE48A1184}"/>
              </a:ext>
            </a:extLst>
          </p:cNvPr>
          <p:cNvPicPr>
            <a:picLocks noChangeAspect="1"/>
          </p:cNvPicPr>
          <p:nvPr/>
        </p:nvPicPr>
        <p:blipFill>
          <a:blip r:embed="rId2"/>
          <a:stretch>
            <a:fillRect/>
          </a:stretch>
        </p:blipFill>
        <p:spPr>
          <a:xfrm>
            <a:off x="531668" y="0"/>
            <a:ext cx="11128663" cy="6858000"/>
          </a:xfrm>
          <a:prstGeom prst="rect">
            <a:avLst/>
          </a:prstGeom>
        </p:spPr>
      </p:pic>
      <p:sp>
        <p:nvSpPr>
          <p:cNvPr id="2" name="TextBox 1">
            <a:extLst>
              <a:ext uri="{FF2B5EF4-FFF2-40B4-BE49-F238E27FC236}">
                <a16:creationId xmlns:a16="http://schemas.microsoft.com/office/drawing/2014/main" id="{A5729EA7-8CBC-89ED-2F89-6B6B6B8BF8BB}"/>
              </a:ext>
            </a:extLst>
          </p:cNvPr>
          <p:cNvSpPr txBox="1"/>
          <p:nvPr/>
        </p:nvSpPr>
        <p:spPr>
          <a:xfrm>
            <a:off x="7554999" y="6198889"/>
            <a:ext cx="4105332" cy="523220"/>
          </a:xfrm>
          <a:prstGeom prst="rect">
            <a:avLst/>
          </a:prstGeom>
          <a:solidFill>
            <a:srgbClr val="FFFF00"/>
          </a:solidFill>
          <a:ln>
            <a:solidFill>
              <a:schemeClr val="accent1"/>
            </a:solidFill>
          </a:ln>
        </p:spPr>
        <p:txBody>
          <a:bodyPr wrap="square" rtlCol="0">
            <a:spAutoFit/>
          </a:bodyPr>
          <a:lstStyle/>
          <a:p>
            <a:r>
              <a:rPr lang="en-US" sz="1400" b="1" dirty="0"/>
              <a:t>SYS #4</a:t>
            </a:r>
          </a:p>
          <a:p>
            <a:r>
              <a:rPr lang="en-US" sz="1400" b="1" dirty="0"/>
              <a:t>DMA Controller &amp; DMA logic</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0FBD777-9D93-9B05-87B3-CA1554814073}"/>
                  </a:ext>
                </a:extLst>
              </p14:cNvPr>
              <p14:cNvContentPartPr/>
              <p14:nvPr/>
            </p14:nvContentPartPr>
            <p14:xfrm>
              <a:off x="1550426" y="563885"/>
              <a:ext cx="105840" cy="686520"/>
            </p14:xfrm>
          </p:contentPart>
        </mc:Choice>
        <mc:Fallback xmlns="">
          <p:pic>
            <p:nvPicPr>
              <p:cNvPr id="4" name="Ink 3">
                <a:extLst>
                  <a:ext uri="{FF2B5EF4-FFF2-40B4-BE49-F238E27FC236}">
                    <a16:creationId xmlns:a16="http://schemas.microsoft.com/office/drawing/2014/main" id="{20FBD777-9D93-9B05-87B3-CA1554814073}"/>
                  </a:ext>
                </a:extLst>
              </p:cNvPr>
              <p:cNvPicPr/>
              <p:nvPr/>
            </p:nvPicPr>
            <p:blipFill>
              <a:blip r:embed="rId4"/>
              <a:stretch>
                <a:fillRect/>
              </a:stretch>
            </p:blipFill>
            <p:spPr>
              <a:xfrm>
                <a:off x="1514786" y="491885"/>
                <a:ext cx="17748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5F581EB-C205-F3C7-0BF5-292786CAF906}"/>
                  </a:ext>
                </a:extLst>
              </p14:cNvPr>
              <p14:cNvContentPartPr/>
              <p14:nvPr/>
            </p14:nvContentPartPr>
            <p14:xfrm>
              <a:off x="3267986" y="810125"/>
              <a:ext cx="429480" cy="9360"/>
            </p14:xfrm>
          </p:contentPart>
        </mc:Choice>
        <mc:Fallback xmlns="">
          <p:pic>
            <p:nvPicPr>
              <p:cNvPr id="9" name="Ink 8">
                <a:extLst>
                  <a:ext uri="{FF2B5EF4-FFF2-40B4-BE49-F238E27FC236}">
                    <a16:creationId xmlns:a16="http://schemas.microsoft.com/office/drawing/2014/main" id="{85F581EB-C205-F3C7-0BF5-292786CAF906}"/>
                  </a:ext>
                </a:extLst>
              </p:cNvPr>
              <p:cNvPicPr/>
              <p:nvPr/>
            </p:nvPicPr>
            <p:blipFill>
              <a:blip r:embed="rId10"/>
              <a:stretch>
                <a:fillRect/>
              </a:stretch>
            </p:blipFill>
            <p:spPr>
              <a:xfrm>
                <a:off x="3231986" y="738485"/>
                <a:ext cx="501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D1DD188-F66F-3BE0-9D3D-ECD2F90C4709}"/>
                  </a:ext>
                </a:extLst>
              </p14:cNvPr>
              <p14:cNvContentPartPr/>
              <p14:nvPr/>
            </p14:nvContentPartPr>
            <p14:xfrm>
              <a:off x="6988946" y="3554045"/>
              <a:ext cx="267480" cy="360"/>
            </p14:xfrm>
          </p:contentPart>
        </mc:Choice>
        <mc:Fallback xmlns="">
          <p:pic>
            <p:nvPicPr>
              <p:cNvPr id="10" name="Ink 9">
                <a:extLst>
                  <a:ext uri="{FF2B5EF4-FFF2-40B4-BE49-F238E27FC236}">
                    <a16:creationId xmlns:a16="http://schemas.microsoft.com/office/drawing/2014/main" id="{2D1DD188-F66F-3BE0-9D3D-ECD2F90C4709}"/>
                  </a:ext>
                </a:extLst>
              </p:cNvPr>
              <p:cNvPicPr/>
              <p:nvPr/>
            </p:nvPicPr>
            <p:blipFill>
              <a:blip r:embed="rId12"/>
              <a:stretch>
                <a:fillRect/>
              </a:stretch>
            </p:blipFill>
            <p:spPr>
              <a:xfrm>
                <a:off x="6953306" y="3482045"/>
                <a:ext cx="339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8F0EC284-FBE0-FA3E-F218-2E06A6E25F52}"/>
                  </a:ext>
                </a:extLst>
              </p14:cNvPr>
              <p14:cNvContentPartPr/>
              <p14:nvPr/>
            </p14:nvContentPartPr>
            <p14:xfrm>
              <a:off x="6973106" y="4715045"/>
              <a:ext cx="313200" cy="360"/>
            </p14:xfrm>
          </p:contentPart>
        </mc:Choice>
        <mc:Fallback xmlns="">
          <p:pic>
            <p:nvPicPr>
              <p:cNvPr id="11" name="Ink 10">
                <a:extLst>
                  <a:ext uri="{FF2B5EF4-FFF2-40B4-BE49-F238E27FC236}">
                    <a16:creationId xmlns:a16="http://schemas.microsoft.com/office/drawing/2014/main" id="{8F0EC284-FBE0-FA3E-F218-2E06A6E25F52}"/>
                  </a:ext>
                </a:extLst>
              </p:cNvPr>
              <p:cNvPicPr/>
              <p:nvPr/>
            </p:nvPicPr>
            <p:blipFill>
              <a:blip r:embed="rId14"/>
              <a:stretch>
                <a:fillRect/>
              </a:stretch>
            </p:blipFill>
            <p:spPr>
              <a:xfrm>
                <a:off x="6937106" y="4643045"/>
                <a:ext cx="384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4692542B-9960-65D9-BAA8-B3A265D632ED}"/>
                  </a:ext>
                </a:extLst>
              </p14:cNvPr>
              <p14:cNvContentPartPr/>
              <p14:nvPr/>
            </p14:nvContentPartPr>
            <p14:xfrm>
              <a:off x="7490066" y="3644405"/>
              <a:ext cx="139320" cy="308520"/>
            </p14:xfrm>
          </p:contentPart>
        </mc:Choice>
        <mc:Fallback xmlns="">
          <p:pic>
            <p:nvPicPr>
              <p:cNvPr id="12" name="Ink 11">
                <a:extLst>
                  <a:ext uri="{FF2B5EF4-FFF2-40B4-BE49-F238E27FC236}">
                    <a16:creationId xmlns:a16="http://schemas.microsoft.com/office/drawing/2014/main" id="{4692542B-9960-65D9-BAA8-B3A265D632ED}"/>
                  </a:ext>
                </a:extLst>
              </p:cNvPr>
              <p:cNvPicPr/>
              <p:nvPr/>
            </p:nvPicPr>
            <p:blipFill>
              <a:blip r:embed="rId16"/>
              <a:stretch>
                <a:fillRect/>
              </a:stretch>
            </p:blipFill>
            <p:spPr>
              <a:xfrm>
                <a:off x="7454066" y="3572405"/>
                <a:ext cx="21096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7A30804D-BF41-DE8F-35FA-A767DC2B6329}"/>
                  </a:ext>
                </a:extLst>
              </p14:cNvPr>
              <p14:cNvContentPartPr/>
              <p14:nvPr/>
            </p14:nvContentPartPr>
            <p14:xfrm>
              <a:off x="7521026" y="4767605"/>
              <a:ext cx="121320" cy="681480"/>
            </p14:xfrm>
          </p:contentPart>
        </mc:Choice>
        <mc:Fallback xmlns="">
          <p:pic>
            <p:nvPicPr>
              <p:cNvPr id="13" name="Ink 12">
                <a:extLst>
                  <a:ext uri="{FF2B5EF4-FFF2-40B4-BE49-F238E27FC236}">
                    <a16:creationId xmlns:a16="http://schemas.microsoft.com/office/drawing/2014/main" id="{7A30804D-BF41-DE8F-35FA-A767DC2B6329}"/>
                  </a:ext>
                </a:extLst>
              </p:cNvPr>
              <p:cNvPicPr/>
              <p:nvPr/>
            </p:nvPicPr>
            <p:blipFill>
              <a:blip r:embed="rId18"/>
              <a:stretch>
                <a:fillRect/>
              </a:stretch>
            </p:blipFill>
            <p:spPr>
              <a:xfrm>
                <a:off x="7485026" y="4695965"/>
                <a:ext cx="19296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9312400F-6E1C-8C56-7DB0-9C121BDAB597}"/>
                  </a:ext>
                </a:extLst>
              </p14:cNvPr>
              <p14:cNvContentPartPr/>
              <p14:nvPr/>
            </p14:nvContentPartPr>
            <p14:xfrm>
              <a:off x="6996866" y="564245"/>
              <a:ext cx="40680" cy="389160"/>
            </p14:xfrm>
          </p:contentPart>
        </mc:Choice>
        <mc:Fallback xmlns="">
          <p:pic>
            <p:nvPicPr>
              <p:cNvPr id="14" name="Ink 13">
                <a:extLst>
                  <a:ext uri="{FF2B5EF4-FFF2-40B4-BE49-F238E27FC236}">
                    <a16:creationId xmlns:a16="http://schemas.microsoft.com/office/drawing/2014/main" id="{9312400F-6E1C-8C56-7DB0-9C121BDAB597}"/>
                  </a:ext>
                </a:extLst>
              </p:cNvPr>
              <p:cNvPicPr/>
              <p:nvPr/>
            </p:nvPicPr>
            <p:blipFill>
              <a:blip r:embed="rId20"/>
              <a:stretch>
                <a:fillRect/>
              </a:stretch>
            </p:blipFill>
            <p:spPr>
              <a:xfrm>
                <a:off x="6960866" y="492605"/>
                <a:ext cx="11232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FFC0930F-4838-FEF5-B6DB-5BF1300123A8}"/>
                  </a:ext>
                </a:extLst>
              </p14:cNvPr>
              <p14:cNvContentPartPr/>
              <p14:nvPr/>
            </p14:nvContentPartPr>
            <p14:xfrm>
              <a:off x="6894986" y="491885"/>
              <a:ext cx="367200" cy="788040"/>
            </p14:xfrm>
          </p:contentPart>
        </mc:Choice>
        <mc:Fallback xmlns="">
          <p:pic>
            <p:nvPicPr>
              <p:cNvPr id="15" name="Ink 14">
                <a:extLst>
                  <a:ext uri="{FF2B5EF4-FFF2-40B4-BE49-F238E27FC236}">
                    <a16:creationId xmlns:a16="http://schemas.microsoft.com/office/drawing/2014/main" id="{FFC0930F-4838-FEF5-B6DB-5BF1300123A8}"/>
                  </a:ext>
                </a:extLst>
              </p:cNvPr>
              <p:cNvPicPr/>
              <p:nvPr/>
            </p:nvPicPr>
            <p:blipFill>
              <a:blip r:embed="rId22"/>
              <a:stretch>
                <a:fillRect/>
              </a:stretch>
            </p:blipFill>
            <p:spPr>
              <a:xfrm>
                <a:off x="6858986" y="419885"/>
                <a:ext cx="438840" cy="93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DEECCB01-0F5A-31C8-C9E5-63A0DF75D521}"/>
                  </a:ext>
                </a:extLst>
              </p14:cNvPr>
              <p14:cNvContentPartPr/>
              <p14:nvPr/>
            </p14:nvContentPartPr>
            <p14:xfrm>
              <a:off x="10630706" y="1606085"/>
              <a:ext cx="477000" cy="360"/>
            </p14:xfrm>
          </p:contentPart>
        </mc:Choice>
        <mc:Fallback xmlns="">
          <p:pic>
            <p:nvPicPr>
              <p:cNvPr id="16" name="Ink 15">
                <a:extLst>
                  <a:ext uri="{FF2B5EF4-FFF2-40B4-BE49-F238E27FC236}">
                    <a16:creationId xmlns:a16="http://schemas.microsoft.com/office/drawing/2014/main" id="{DEECCB01-0F5A-31C8-C9E5-63A0DF75D521}"/>
                  </a:ext>
                </a:extLst>
              </p:cNvPr>
              <p:cNvPicPr/>
              <p:nvPr/>
            </p:nvPicPr>
            <p:blipFill>
              <a:blip r:embed="rId24"/>
              <a:stretch>
                <a:fillRect/>
              </a:stretch>
            </p:blipFill>
            <p:spPr>
              <a:xfrm>
                <a:off x="10595066" y="1534085"/>
                <a:ext cx="548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041710C2-9EE4-6A37-01DE-DEDAEDF07645}"/>
                  </a:ext>
                </a:extLst>
              </p14:cNvPr>
              <p14:cNvContentPartPr/>
              <p14:nvPr/>
            </p14:nvContentPartPr>
            <p14:xfrm>
              <a:off x="10646546" y="2727125"/>
              <a:ext cx="381240" cy="360"/>
            </p14:xfrm>
          </p:contentPart>
        </mc:Choice>
        <mc:Fallback xmlns="">
          <p:pic>
            <p:nvPicPr>
              <p:cNvPr id="17" name="Ink 16">
                <a:extLst>
                  <a:ext uri="{FF2B5EF4-FFF2-40B4-BE49-F238E27FC236}">
                    <a16:creationId xmlns:a16="http://schemas.microsoft.com/office/drawing/2014/main" id="{041710C2-9EE4-6A37-01DE-DEDAEDF07645}"/>
                  </a:ext>
                </a:extLst>
              </p:cNvPr>
              <p:cNvPicPr/>
              <p:nvPr/>
            </p:nvPicPr>
            <p:blipFill>
              <a:blip r:embed="rId26"/>
              <a:stretch>
                <a:fillRect/>
              </a:stretch>
            </p:blipFill>
            <p:spPr>
              <a:xfrm>
                <a:off x="10610906" y="2655125"/>
                <a:ext cx="452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5B82D1CE-B4F9-4048-E9D0-2DDCDDC6D532}"/>
                  </a:ext>
                </a:extLst>
              </p14:cNvPr>
              <p14:cNvContentPartPr/>
              <p14:nvPr/>
            </p14:nvContentPartPr>
            <p14:xfrm>
              <a:off x="10646546" y="2886245"/>
              <a:ext cx="222120" cy="360"/>
            </p14:xfrm>
          </p:contentPart>
        </mc:Choice>
        <mc:Fallback xmlns="">
          <p:pic>
            <p:nvPicPr>
              <p:cNvPr id="18" name="Ink 17">
                <a:extLst>
                  <a:ext uri="{FF2B5EF4-FFF2-40B4-BE49-F238E27FC236}">
                    <a16:creationId xmlns:a16="http://schemas.microsoft.com/office/drawing/2014/main" id="{5B82D1CE-B4F9-4048-E9D0-2DDCDDC6D532}"/>
                  </a:ext>
                </a:extLst>
              </p:cNvPr>
              <p:cNvPicPr/>
              <p:nvPr/>
            </p:nvPicPr>
            <p:blipFill>
              <a:blip r:embed="rId28"/>
              <a:stretch>
                <a:fillRect/>
              </a:stretch>
            </p:blipFill>
            <p:spPr>
              <a:xfrm>
                <a:off x="10610906" y="2814605"/>
                <a:ext cx="293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3D770FE0-15A3-C327-07E3-4756080D5C65}"/>
                  </a:ext>
                </a:extLst>
              </p14:cNvPr>
              <p14:cNvContentPartPr/>
              <p14:nvPr/>
            </p14:nvContentPartPr>
            <p14:xfrm>
              <a:off x="10662746" y="3028445"/>
              <a:ext cx="230400" cy="9000"/>
            </p14:xfrm>
          </p:contentPart>
        </mc:Choice>
        <mc:Fallback xmlns="">
          <p:pic>
            <p:nvPicPr>
              <p:cNvPr id="19" name="Ink 18">
                <a:extLst>
                  <a:ext uri="{FF2B5EF4-FFF2-40B4-BE49-F238E27FC236}">
                    <a16:creationId xmlns:a16="http://schemas.microsoft.com/office/drawing/2014/main" id="{3D770FE0-15A3-C327-07E3-4756080D5C65}"/>
                  </a:ext>
                </a:extLst>
              </p:cNvPr>
              <p:cNvPicPr/>
              <p:nvPr/>
            </p:nvPicPr>
            <p:blipFill>
              <a:blip r:embed="rId30"/>
              <a:stretch>
                <a:fillRect/>
              </a:stretch>
            </p:blipFill>
            <p:spPr>
              <a:xfrm>
                <a:off x="10626746" y="2956805"/>
                <a:ext cx="302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873AC338-378C-A90D-3CE9-7A97D7702855}"/>
                  </a:ext>
                </a:extLst>
              </p14:cNvPr>
              <p14:cNvContentPartPr/>
              <p14:nvPr/>
            </p14:nvContentPartPr>
            <p14:xfrm>
              <a:off x="1526306" y="4269725"/>
              <a:ext cx="300960" cy="16560"/>
            </p14:xfrm>
          </p:contentPart>
        </mc:Choice>
        <mc:Fallback xmlns="">
          <p:pic>
            <p:nvPicPr>
              <p:cNvPr id="20" name="Ink 19">
                <a:extLst>
                  <a:ext uri="{FF2B5EF4-FFF2-40B4-BE49-F238E27FC236}">
                    <a16:creationId xmlns:a16="http://schemas.microsoft.com/office/drawing/2014/main" id="{873AC338-378C-A90D-3CE9-7A97D7702855}"/>
                  </a:ext>
                </a:extLst>
              </p:cNvPr>
              <p:cNvPicPr/>
              <p:nvPr/>
            </p:nvPicPr>
            <p:blipFill>
              <a:blip r:embed="rId32"/>
              <a:stretch>
                <a:fillRect/>
              </a:stretch>
            </p:blipFill>
            <p:spPr>
              <a:xfrm>
                <a:off x="1490666" y="4197725"/>
                <a:ext cx="372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4B3387C3-0EC0-B0CA-6866-2F275A89A3A1}"/>
                  </a:ext>
                </a:extLst>
              </p14:cNvPr>
              <p14:cNvContentPartPr/>
              <p14:nvPr/>
            </p14:nvContentPartPr>
            <p14:xfrm>
              <a:off x="1280066" y="4563845"/>
              <a:ext cx="580320" cy="8640"/>
            </p14:xfrm>
          </p:contentPart>
        </mc:Choice>
        <mc:Fallback xmlns="">
          <p:pic>
            <p:nvPicPr>
              <p:cNvPr id="21" name="Ink 20">
                <a:extLst>
                  <a:ext uri="{FF2B5EF4-FFF2-40B4-BE49-F238E27FC236}">
                    <a16:creationId xmlns:a16="http://schemas.microsoft.com/office/drawing/2014/main" id="{4B3387C3-0EC0-B0CA-6866-2F275A89A3A1}"/>
                  </a:ext>
                </a:extLst>
              </p:cNvPr>
              <p:cNvPicPr/>
              <p:nvPr/>
            </p:nvPicPr>
            <p:blipFill>
              <a:blip r:embed="rId34"/>
              <a:stretch>
                <a:fillRect/>
              </a:stretch>
            </p:blipFill>
            <p:spPr>
              <a:xfrm>
                <a:off x="1244066" y="4491845"/>
                <a:ext cx="65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0E088CB9-9DE1-4EF9-2861-77F7BE221382}"/>
                  </a:ext>
                </a:extLst>
              </p14:cNvPr>
              <p14:cNvContentPartPr/>
              <p14:nvPr/>
            </p14:nvContentPartPr>
            <p14:xfrm>
              <a:off x="1566266" y="4737365"/>
              <a:ext cx="151920" cy="1894680"/>
            </p14:xfrm>
          </p:contentPart>
        </mc:Choice>
        <mc:Fallback xmlns="">
          <p:pic>
            <p:nvPicPr>
              <p:cNvPr id="23" name="Ink 22">
                <a:extLst>
                  <a:ext uri="{FF2B5EF4-FFF2-40B4-BE49-F238E27FC236}">
                    <a16:creationId xmlns:a16="http://schemas.microsoft.com/office/drawing/2014/main" id="{0E088CB9-9DE1-4EF9-2861-77F7BE221382}"/>
                  </a:ext>
                </a:extLst>
              </p:cNvPr>
              <p:cNvPicPr/>
              <p:nvPr/>
            </p:nvPicPr>
            <p:blipFill>
              <a:blip r:embed="rId36"/>
              <a:stretch>
                <a:fillRect/>
              </a:stretch>
            </p:blipFill>
            <p:spPr>
              <a:xfrm>
                <a:off x="1530266" y="4665365"/>
                <a:ext cx="223560" cy="203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2358559F-B927-593A-0794-0F931381E5F9}"/>
                  </a:ext>
                </a:extLst>
              </p14:cNvPr>
              <p14:cNvContentPartPr/>
              <p14:nvPr/>
            </p14:nvContentPartPr>
            <p14:xfrm>
              <a:off x="1461146" y="2229605"/>
              <a:ext cx="259920" cy="378720"/>
            </p14:xfrm>
          </p:contentPart>
        </mc:Choice>
        <mc:Fallback xmlns="">
          <p:pic>
            <p:nvPicPr>
              <p:cNvPr id="24" name="Ink 23">
                <a:extLst>
                  <a:ext uri="{FF2B5EF4-FFF2-40B4-BE49-F238E27FC236}">
                    <a16:creationId xmlns:a16="http://schemas.microsoft.com/office/drawing/2014/main" id="{2358559F-B927-593A-0794-0F931381E5F9}"/>
                  </a:ext>
                </a:extLst>
              </p:cNvPr>
              <p:cNvPicPr/>
              <p:nvPr/>
            </p:nvPicPr>
            <p:blipFill>
              <a:blip r:embed="rId38"/>
              <a:stretch>
                <a:fillRect/>
              </a:stretch>
            </p:blipFill>
            <p:spPr>
              <a:xfrm>
                <a:off x="1425506" y="2157605"/>
                <a:ext cx="3315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80DD1E42-E3F8-2950-E8DE-EF1C82688F63}"/>
                  </a:ext>
                </a:extLst>
              </p14:cNvPr>
              <p14:cNvContentPartPr/>
              <p14:nvPr/>
            </p14:nvContentPartPr>
            <p14:xfrm>
              <a:off x="1407146" y="2098925"/>
              <a:ext cx="269640" cy="360"/>
            </p14:xfrm>
          </p:contentPart>
        </mc:Choice>
        <mc:Fallback xmlns="">
          <p:pic>
            <p:nvPicPr>
              <p:cNvPr id="25" name="Ink 24">
                <a:extLst>
                  <a:ext uri="{FF2B5EF4-FFF2-40B4-BE49-F238E27FC236}">
                    <a16:creationId xmlns:a16="http://schemas.microsoft.com/office/drawing/2014/main" id="{80DD1E42-E3F8-2950-E8DE-EF1C82688F63}"/>
                  </a:ext>
                </a:extLst>
              </p:cNvPr>
              <p:cNvPicPr/>
              <p:nvPr/>
            </p:nvPicPr>
            <p:blipFill>
              <a:blip r:embed="rId40"/>
              <a:stretch>
                <a:fillRect/>
              </a:stretch>
            </p:blipFill>
            <p:spPr>
              <a:xfrm>
                <a:off x="1371146" y="2026925"/>
                <a:ext cx="341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712B7F80-820D-DBAB-73F6-D50DA16AA556}"/>
                  </a:ext>
                </a:extLst>
              </p14:cNvPr>
              <p14:cNvContentPartPr/>
              <p14:nvPr/>
            </p14:nvContentPartPr>
            <p14:xfrm>
              <a:off x="1415066" y="1995605"/>
              <a:ext cx="261720" cy="16560"/>
            </p14:xfrm>
          </p:contentPart>
        </mc:Choice>
        <mc:Fallback xmlns="">
          <p:pic>
            <p:nvPicPr>
              <p:cNvPr id="26" name="Ink 25">
                <a:extLst>
                  <a:ext uri="{FF2B5EF4-FFF2-40B4-BE49-F238E27FC236}">
                    <a16:creationId xmlns:a16="http://schemas.microsoft.com/office/drawing/2014/main" id="{712B7F80-820D-DBAB-73F6-D50DA16AA556}"/>
                  </a:ext>
                </a:extLst>
              </p:cNvPr>
              <p:cNvPicPr/>
              <p:nvPr/>
            </p:nvPicPr>
            <p:blipFill>
              <a:blip r:embed="rId42"/>
              <a:stretch>
                <a:fillRect/>
              </a:stretch>
            </p:blipFill>
            <p:spPr>
              <a:xfrm>
                <a:off x="1379426" y="1923605"/>
                <a:ext cx="333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C2560C26-025F-3766-53BF-26D860FFE72F}"/>
                  </a:ext>
                </a:extLst>
              </p14:cNvPr>
              <p14:cNvContentPartPr/>
              <p14:nvPr/>
            </p14:nvContentPartPr>
            <p14:xfrm>
              <a:off x="1399226" y="1908125"/>
              <a:ext cx="277920" cy="360"/>
            </p14:xfrm>
          </p:contentPart>
        </mc:Choice>
        <mc:Fallback xmlns="">
          <p:pic>
            <p:nvPicPr>
              <p:cNvPr id="27" name="Ink 26">
                <a:extLst>
                  <a:ext uri="{FF2B5EF4-FFF2-40B4-BE49-F238E27FC236}">
                    <a16:creationId xmlns:a16="http://schemas.microsoft.com/office/drawing/2014/main" id="{C2560C26-025F-3766-53BF-26D860FFE72F}"/>
                  </a:ext>
                </a:extLst>
              </p:cNvPr>
              <p:cNvPicPr/>
              <p:nvPr/>
            </p:nvPicPr>
            <p:blipFill>
              <a:blip r:embed="rId44"/>
              <a:stretch>
                <a:fillRect/>
              </a:stretch>
            </p:blipFill>
            <p:spPr>
              <a:xfrm>
                <a:off x="1363586" y="1836125"/>
                <a:ext cx="349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E4ADF17F-408B-3CDC-AE95-13A5EE931B99}"/>
                  </a:ext>
                </a:extLst>
              </p14:cNvPr>
              <p14:cNvContentPartPr/>
              <p14:nvPr/>
            </p14:nvContentPartPr>
            <p14:xfrm>
              <a:off x="1438826" y="1811645"/>
              <a:ext cx="246240" cy="9000"/>
            </p14:xfrm>
          </p:contentPart>
        </mc:Choice>
        <mc:Fallback xmlns="">
          <p:pic>
            <p:nvPicPr>
              <p:cNvPr id="28" name="Ink 27">
                <a:extLst>
                  <a:ext uri="{FF2B5EF4-FFF2-40B4-BE49-F238E27FC236}">
                    <a16:creationId xmlns:a16="http://schemas.microsoft.com/office/drawing/2014/main" id="{E4ADF17F-408B-3CDC-AE95-13A5EE931B99}"/>
                  </a:ext>
                </a:extLst>
              </p:cNvPr>
              <p:cNvPicPr/>
              <p:nvPr/>
            </p:nvPicPr>
            <p:blipFill>
              <a:blip r:embed="rId46"/>
              <a:stretch>
                <a:fillRect/>
              </a:stretch>
            </p:blipFill>
            <p:spPr>
              <a:xfrm>
                <a:off x="1403186" y="1740005"/>
                <a:ext cx="317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177E2BAA-5706-6A9C-DB83-1CBE2961E3FE}"/>
                  </a:ext>
                </a:extLst>
              </p14:cNvPr>
              <p14:cNvContentPartPr/>
              <p14:nvPr/>
            </p14:nvContentPartPr>
            <p14:xfrm>
              <a:off x="1415066" y="1693565"/>
              <a:ext cx="269640" cy="23400"/>
            </p14:xfrm>
          </p:contentPart>
        </mc:Choice>
        <mc:Fallback xmlns="">
          <p:pic>
            <p:nvPicPr>
              <p:cNvPr id="29" name="Ink 28">
                <a:extLst>
                  <a:ext uri="{FF2B5EF4-FFF2-40B4-BE49-F238E27FC236}">
                    <a16:creationId xmlns:a16="http://schemas.microsoft.com/office/drawing/2014/main" id="{177E2BAA-5706-6A9C-DB83-1CBE2961E3FE}"/>
                  </a:ext>
                </a:extLst>
              </p:cNvPr>
              <p:cNvPicPr/>
              <p:nvPr/>
            </p:nvPicPr>
            <p:blipFill>
              <a:blip r:embed="rId48"/>
              <a:stretch>
                <a:fillRect/>
              </a:stretch>
            </p:blipFill>
            <p:spPr>
              <a:xfrm>
                <a:off x="1379426" y="1621565"/>
                <a:ext cx="341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62485A9-F22F-4131-1DEC-A3CA342DF001}"/>
                  </a:ext>
                </a:extLst>
              </p14:cNvPr>
              <p14:cNvContentPartPr/>
              <p14:nvPr/>
            </p14:nvContentPartPr>
            <p14:xfrm>
              <a:off x="1407146" y="1629845"/>
              <a:ext cx="211680" cy="360"/>
            </p14:xfrm>
          </p:contentPart>
        </mc:Choice>
        <mc:Fallback xmlns="">
          <p:pic>
            <p:nvPicPr>
              <p:cNvPr id="30" name="Ink 29">
                <a:extLst>
                  <a:ext uri="{FF2B5EF4-FFF2-40B4-BE49-F238E27FC236}">
                    <a16:creationId xmlns:a16="http://schemas.microsoft.com/office/drawing/2014/main" id="{962485A9-F22F-4131-1DEC-A3CA342DF001}"/>
                  </a:ext>
                </a:extLst>
              </p:cNvPr>
              <p:cNvPicPr/>
              <p:nvPr/>
            </p:nvPicPr>
            <p:blipFill>
              <a:blip r:embed="rId50"/>
              <a:stretch>
                <a:fillRect/>
              </a:stretch>
            </p:blipFill>
            <p:spPr>
              <a:xfrm>
                <a:off x="1371146" y="1557845"/>
                <a:ext cx="283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3565C9CE-0518-977D-C91C-2AD5B4B68859}"/>
                  </a:ext>
                </a:extLst>
              </p14:cNvPr>
              <p14:cNvContentPartPr/>
              <p14:nvPr/>
            </p14:nvContentPartPr>
            <p14:xfrm>
              <a:off x="1271786" y="1494845"/>
              <a:ext cx="396000" cy="8280"/>
            </p14:xfrm>
          </p:contentPart>
        </mc:Choice>
        <mc:Fallback xmlns="">
          <p:pic>
            <p:nvPicPr>
              <p:cNvPr id="31" name="Ink 30">
                <a:extLst>
                  <a:ext uri="{FF2B5EF4-FFF2-40B4-BE49-F238E27FC236}">
                    <a16:creationId xmlns:a16="http://schemas.microsoft.com/office/drawing/2014/main" id="{3565C9CE-0518-977D-C91C-2AD5B4B68859}"/>
                  </a:ext>
                </a:extLst>
              </p:cNvPr>
              <p:cNvPicPr/>
              <p:nvPr/>
            </p:nvPicPr>
            <p:blipFill>
              <a:blip r:embed="rId52"/>
              <a:stretch>
                <a:fillRect/>
              </a:stretch>
            </p:blipFill>
            <p:spPr>
              <a:xfrm>
                <a:off x="1236146" y="1422845"/>
                <a:ext cx="4676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A64EE0F6-355B-549C-7A31-62D77ED8964F}"/>
                  </a:ext>
                </a:extLst>
              </p14:cNvPr>
              <p14:cNvContentPartPr/>
              <p14:nvPr/>
            </p14:nvContentPartPr>
            <p14:xfrm>
              <a:off x="1415066" y="1406645"/>
              <a:ext cx="277920" cy="17280"/>
            </p14:xfrm>
          </p:contentPart>
        </mc:Choice>
        <mc:Fallback xmlns="">
          <p:pic>
            <p:nvPicPr>
              <p:cNvPr id="32" name="Ink 31">
                <a:extLst>
                  <a:ext uri="{FF2B5EF4-FFF2-40B4-BE49-F238E27FC236}">
                    <a16:creationId xmlns:a16="http://schemas.microsoft.com/office/drawing/2014/main" id="{A64EE0F6-355B-549C-7A31-62D77ED8964F}"/>
                  </a:ext>
                </a:extLst>
              </p:cNvPr>
              <p:cNvPicPr/>
              <p:nvPr/>
            </p:nvPicPr>
            <p:blipFill>
              <a:blip r:embed="rId54"/>
              <a:stretch>
                <a:fillRect/>
              </a:stretch>
            </p:blipFill>
            <p:spPr>
              <a:xfrm>
                <a:off x="1379426" y="1335005"/>
                <a:ext cx="349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97A2964D-669D-78E1-15EE-CABE42679AE8}"/>
                  </a:ext>
                </a:extLst>
              </p14:cNvPr>
              <p14:cNvContentPartPr/>
              <p14:nvPr/>
            </p14:nvContentPartPr>
            <p14:xfrm>
              <a:off x="1558346" y="2735045"/>
              <a:ext cx="89640" cy="637920"/>
            </p14:xfrm>
          </p:contentPart>
        </mc:Choice>
        <mc:Fallback xmlns="">
          <p:pic>
            <p:nvPicPr>
              <p:cNvPr id="33" name="Ink 32">
                <a:extLst>
                  <a:ext uri="{FF2B5EF4-FFF2-40B4-BE49-F238E27FC236}">
                    <a16:creationId xmlns:a16="http://schemas.microsoft.com/office/drawing/2014/main" id="{97A2964D-669D-78E1-15EE-CABE42679AE8}"/>
                  </a:ext>
                </a:extLst>
              </p:cNvPr>
              <p:cNvPicPr/>
              <p:nvPr/>
            </p:nvPicPr>
            <p:blipFill>
              <a:blip r:embed="rId56"/>
              <a:stretch>
                <a:fillRect/>
              </a:stretch>
            </p:blipFill>
            <p:spPr>
              <a:xfrm>
                <a:off x="1522346" y="2663405"/>
                <a:ext cx="16128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4327F87F-4B70-AABA-05C3-8D33412AFD5C}"/>
                  </a:ext>
                </a:extLst>
              </p14:cNvPr>
              <p14:cNvContentPartPr/>
              <p14:nvPr/>
            </p14:nvContentPartPr>
            <p14:xfrm>
              <a:off x="6702746" y="3599045"/>
              <a:ext cx="73440" cy="338760"/>
            </p14:xfrm>
          </p:contentPart>
        </mc:Choice>
        <mc:Fallback xmlns="">
          <p:pic>
            <p:nvPicPr>
              <p:cNvPr id="34" name="Ink 33">
                <a:extLst>
                  <a:ext uri="{FF2B5EF4-FFF2-40B4-BE49-F238E27FC236}">
                    <a16:creationId xmlns:a16="http://schemas.microsoft.com/office/drawing/2014/main" id="{4327F87F-4B70-AABA-05C3-8D33412AFD5C}"/>
                  </a:ext>
                </a:extLst>
              </p:cNvPr>
              <p:cNvPicPr/>
              <p:nvPr/>
            </p:nvPicPr>
            <p:blipFill>
              <a:blip r:embed="rId58"/>
              <a:stretch>
                <a:fillRect/>
              </a:stretch>
            </p:blipFill>
            <p:spPr>
              <a:xfrm>
                <a:off x="6666746" y="3527045"/>
                <a:ext cx="1450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2A1829CD-B2EA-98D6-E09A-517F8136FFEB}"/>
                  </a:ext>
                </a:extLst>
              </p14:cNvPr>
              <p14:cNvContentPartPr/>
              <p14:nvPr/>
            </p14:nvContentPartPr>
            <p14:xfrm>
              <a:off x="6384506" y="4333445"/>
              <a:ext cx="183240" cy="360"/>
            </p14:xfrm>
          </p:contentPart>
        </mc:Choice>
        <mc:Fallback xmlns="">
          <p:pic>
            <p:nvPicPr>
              <p:cNvPr id="35" name="Ink 34">
                <a:extLst>
                  <a:ext uri="{FF2B5EF4-FFF2-40B4-BE49-F238E27FC236}">
                    <a16:creationId xmlns:a16="http://schemas.microsoft.com/office/drawing/2014/main" id="{2A1829CD-B2EA-98D6-E09A-517F8136FFEB}"/>
                  </a:ext>
                </a:extLst>
              </p:cNvPr>
              <p:cNvPicPr/>
              <p:nvPr/>
            </p:nvPicPr>
            <p:blipFill>
              <a:blip r:embed="rId60"/>
              <a:stretch>
                <a:fillRect/>
              </a:stretch>
            </p:blipFill>
            <p:spPr>
              <a:xfrm>
                <a:off x="6348866" y="4261445"/>
                <a:ext cx="254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ADC33E97-A3C0-5D94-F862-BE684DC8B99D}"/>
                  </a:ext>
                </a:extLst>
              </p14:cNvPr>
              <p14:cNvContentPartPr/>
              <p14:nvPr/>
            </p14:nvContentPartPr>
            <p14:xfrm>
              <a:off x="6392786" y="4413005"/>
              <a:ext cx="146160" cy="29160"/>
            </p14:xfrm>
          </p:contentPart>
        </mc:Choice>
        <mc:Fallback xmlns="">
          <p:pic>
            <p:nvPicPr>
              <p:cNvPr id="36" name="Ink 35">
                <a:extLst>
                  <a:ext uri="{FF2B5EF4-FFF2-40B4-BE49-F238E27FC236}">
                    <a16:creationId xmlns:a16="http://schemas.microsoft.com/office/drawing/2014/main" id="{ADC33E97-A3C0-5D94-F862-BE684DC8B99D}"/>
                  </a:ext>
                </a:extLst>
              </p:cNvPr>
              <p:cNvPicPr/>
              <p:nvPr/>
            </p:nvPicPr>
            <p:blipFill>
              <a:blip r:embed="rId62"/>
              <a:stretch>
                <a:fillRect/>
              </a:stretch>
            </p:blipFill>
            <p:spPr>
              <a:xfrm>
                <a:off x="6356786" y="4341005"/>
                <a:ext cx="2178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2DCC222C-F1A1-0DB5-FF34-FFF5CA969906}"/>
                  </a:ext>
                </a:extLst>
              </p14:cNvPr>
              <p14:cNvContentPartPr/>
              <p14:nvPr/>
            </p14:nvContentPartPr>
            <p14:xfrm>
              <a:off x="6639386" y="4737365"/>
              <a:ext cx="97560" cy="713520"/>
            </p14:xfrm>
          </p:contentPart>
        </mc:Choice>
        <mc:Fallback xmlns="">
          <p:pic>
            <p:nvPicPr>
              <p:cNvPr id="37" name="Ink 36">
                <a:extLst>
                  <a:ext uri="{FF2B5EF4-FFF2-40B4-BE49-F238E27FC236}">
                    <a16:creationId xmlns:a16="http://schemas.microsoft.com/office/drawing/2014/main" id="{2DCC222C-F1A1-0DB5-FF34-FFF5CA969906}"/>
                  </a:ext>
                </a:extLst>
              </p:cNvPr>
              <p:cNvPicPr/>
              <p:nvPr/>
            </p:nvPicPr>
            <p:blipFill>
              <a:blip r:embed="rId64"/>
              <a:stretch>
                <a:fillRect/>
              </a:stretch>
            </p:blipFill>
            <p:spPr>
              <a:xfrm>
                <a:off x="6603386" y="4665365"/>
                <a:ext cx="169200" cy="857160"/>
              </a:xfrm>
              <a:prstGeom prst="rect">
                <a:avLst/>
              </a:prstGeom>
            </p:spPr>
          </p:pic>
        </mc:Fallback>
      </mc:AlternateContent>
      <p:sp>
        <p:nvSpPr>
          <p:cNvPr id="38" name="TextBox 37">
            <a:extLst>
              <a:ext uri="{FF2B5EF4-FFF2-40B4-BE49-F238E27FC236}">
                <a16:creationId xmlns:a16="http://schemas.microsoft.com/office/drawing/2014/main" id="{E38DEECA-6336-E41B-A1CA-4A830F37AFF5}"/>
              </a:ext>
            </a:extLst>
          </p:cNvPr>
          <p:cNvSpPr txBox="1"/>
          <p:nvPr/>
        </p:nvSpPr>
        <p:spPr>
          <a:xfrm>
            <a:off x="8171814" y="348441"/>
            <a:ext cx="2400558" cy="430887"/>
          </a:xfrm>
          <a:prstGeom prst="rect">
            <a:avLst/>
          </a:prstGeom>
          <a:solidFill>
            <a:srgbClr val="FFFF00"/>
          </a:solidFill>
          <a:ln>
            <a:solidFill>
              <a:schemeClr val="accent1"/>
            </a:solidFill>
          </a:ln>
        </p:spPr>
        <p:txBody>
          <a:bodyPr wrap="square" rtlCol="0">
            <a:spAutoFit/>
          </a:bodyPr>
          <a:lstStyle/>
          <a:p>
            <a:r>
              <a:rPr lang="en-US" sz="1100" b="1" dirty="0"/>
              <a:t>Eliminate XD (use </a:t>
            </a:r>
            <a:r>
              <a:rPr lang="en-US" sz="1100" b="1" dirty="0" err="1"/>
              <a:t>Dn</a:t>
            </a:r>
            <a:r>
              <a:rPr lang="en-US" sz="1100" b="1" dirty="0"/>
              <a:t>) and XA (use An) means U12 not needed</a:t>
            </a:r>
          </a:p>
        </p:txBody>
      </p:sp>
      <p:sp>
        <p:nvSpPr>
          <p:cNvPr id="5" name="TextBox 4">
            <a:extLst>
              <a:ext uri="{FF2B5EF4-FFF2-40B4-BE49-F238E27FC236}">
                <a16:creationId xmlns:a16="http://schemas.microsoft.com/office/drawing/2014/main" id="{C45F36BB-1ED6-0B05-8B58-A0B2BD572E60}"/>
              </a:ext>
            </a:extLst>
          </p:cNvPr>
          <p:cNvSpPr txBox="1"/>
          <p:nvPr/>
        </p:nvSpPr>
        <p:spPr>
          <a:xfrm>
            <a:off x="-8773" y="4691124"/>
            <a:ext cx="1546959" cy="430887"/>
          </a:xfrm>
          <a:prstGeom prst="rect">
            <a:avLst/>
          </a:prstGeom>
          <a:solidFill>
            <a:srgbClr val="FFFF00"/>
          </a:solidFill>
          <a:ln>
            <a:solidFill>
              <a:schemeClr val="accent1"/>
            </a:solidFill>
          </a:ln>
        </p:spPr>
        <p:txBody>
          <a:bodyPr wrap="square" rtlCol="0">
            <a:spAutoFit/>
          </a:bodyPr>
          <a:lstStyle/>
          <a:p>
            <a:r>
              <a:rPr lang="en-US" sz="1100" b="1" dirty="0"/>
              <a:t>WRTOMAPPGREG (not S)</a:t>
            </a:r>
          </a:p>
        </p:txBody>
      </p:sp>
      <p:sp>
        <p:nvSpPr>
          <p:cNvPr id="6" name="Rectangle: Rounded Corners 5">
            <a:extLst>
              <a:ext uri="{FF2B5EF4-FFF2-40B4-BE49-F238E27FC236}">
                <a16:creationId xmlns:a16="http://schemas.microsoft.com/office/drawing/2014/main" id="{381E9E1A-2261-9810-7C8F-2D5C2C45EBB8}"/>
              </a:ext>
            </a:extLst>
          </p:cNvPr>
          <p:cNvSpPr/>
          <p:nvPr/>
        </p:nvSpPr>
        <p:spPr>
          <a:xfrm>
            <a:off x="964276" y="334205"/>
            <a:ext cx="7843822" cy="5861084"/>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65">
            <p14:nvContentPartPr>
              <p14:cNvPr id="22" name="Ink 21">
                <a:extLst>
                  <a:ext uri="{FF2B5EF4-FFF2-40B4-BE49-F238E27FC236}">
                    <a16:creationId xmlns:a16="http://schemas.microsoft.com/office/drawing/2014/main" id="{1DBC390A-B450-65F8-41EF-B111D26FA5A5}"/>
                  </a:ext>
                </a:extLst>
              </p14:cNvPr>
              <p14:cNvContentPartPr/>
              <p14:nvPr/>
            </p14:nvContentPartPr>
            <p14:xfrm>
              <a:off x="10627428" y="2430992"/>
              <a:ext cx="531360" cy="14040"/>
            </p14:xfrm>
          </p:contentPart>
        </mc:Choice>
        <mc:Fallback xmlns="">
          <p:pic>
            <p:nvPicPr>
              <p:cNvPr id="22" name="Ink 21">
                <a:extLst>
                  <a:ext uri="{FF2B5EF4-FFF2-40B4-BE49-F238E27FC236}">
                    <a16:creationId xmlns:a16="http://schemas.microsoft.com/office/drawing/2014/main" id="{1DBC390A-B450-65F8-41EF-B111D26FA5A5}"/>
                  </a:ext>
                </a:extLst>
              </p:cNvPr>
              <p:cNvPicPr/>
              <p:nvPr/>
            </p:nvPicPr>
            <p:blipFill>
              <a:blip r:embed="rId66"/>
              <a:stretch>
                <a:fillRect/>
              </a:stretch>
            </p:blipFill>
            <p:spPr>
              <a:xfrm>
                <a:off x="10591788" y="2359352"/>
                <a:ext cx="603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3BDE530B-EDC2-C29F-1B1C-93672580FB34}"/>
                  </a:ext>
                </a:extLst>
              </p14:cNvPr>
              <p14:cNvContentPartPr/>
              <p14:nvPr/>
            </p14:nvContentPartPr>
            <p14:xfrm>
              <a:off x="10627428" y="2155232"/>
              <a:ext cx="728280" cy="47520"/>
            </p14:xfrm>
          </p:contentPart>
        </mc:Choice>
        <mc:Fallback xmlns="">
          <p:pic>
            <p:nvPicPr>
              <p:cNvPr id="39" name="Ink 38">
                <a:extLst>
                  <a:ext uri="{FF2B5EF4-FFF2-40B4-BE49-F238E27FC236}">
                    <a16:creationId xmlns:a16="http://schemas.microsoft.com/office/drawing/2014/main" id="{3BDE530B-EDC2-C29F-1B1C-93672580FB34}"/>
                  </a:ext>
                </a:extLst>
              </p:cNvPr>
              <p:cNvPicPr/>
              <p:nvPr/>
            </p:nvPicPr>
            <p:blipFill>
              <a:blip r:embed="rId68"/>
              <a:stretch>
                <a:fillRect/>
              </a:stretch>
            </p:blipFill>
            <p:spPr>
              <a:xfrm>
                <a:off x="10591788" y="2083232"/>
                <a:ext cx="799920" cy="191160"/>
              </a:xfrm>
              <a:prstGeom prst="rect">
                <a:avLst/>
              </a:prstGeom>
            </p:spPr>
          </p:pic>
        </mc:Fallback>
      </mc:AlternateContent>
      <p:pic>
        <p:nvPicPr>
          <p:cNvPr id="41" name="Picture 40">
            <a:extLst>
              <a:ext uri="{FF2B5EF4-FFF2-40B4-BE49-F238E27FC236}">
                <a16:creationId xmlns:a16="http://schemas.microsoft.com/office/drawing/2014/main" id="{B4792AD1-EF2E-05E1-5E70-523D73406E00}"/>
              </a:ext>
            </a:extLst>
          </p:cNvPr>
          <p:cNvPicPr>
            <a:picLocks noChangeAspect="1"/>
          </p:cNvPicPr>
          <p:nvPr/>
        </p:nvPicPr>
        <p:blipFill>
          <a:blip r:embed="rId69"/>
          <a:stretch>
            <a:fillRect/>
          </a:stretch>
        </p:blipFill>
        <p:spPr>
          <a:xfrm>
            <a:off x="7847215" y="4035476"/>
            <a:ext cx="4344785" cy="1742181"/>
          </a:xfrm>
          <a:prstGeom prst="rect">
            <a:avLst/>
          </a:prstGeom>
        </p:spPr>
      </p:pic>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0FE45C23-B3DE-678D-4501-8F1D71057020}"/>
                  </a:ext>
                </a:extLst>
              </p14:cNvPr>
              <p14:cNvContentPartPr/>
              <p14:nvPr/>
            </p14:nvContentPartPr>
            <p14:xfrm>
              <a:off x="3528088" y="2915497"/>
              <a:ext cx="303120" cy="9000"/>
            </p14:xfrm>
          </p:contentPart>
        </mc:Choice>
        <mc:Fallback xmlns="">
          <p:pic>
            <p:nvPicPr>
              <p:cNvPr id="42" name="Ink 41">
                <a:extLst>
                  <a:ext uri="{FF2B5EF4-FFF2-40B4-BE49-F238E27FC236}">
                    <a16:creationId xmlns:a16="http://schemas.microsoft.com/office/drawing/2014/main" id="{0FE45C23-B3DE-678D-4501-8F1D71057020}"/>
                  </a:ext>
                </a:extLst>
              </p:cNvPr>
              <p:cNvPicPr/>
              <p:nvPr/>
            </p:nvPicPr>
            <p:blipFill>
              <a:blip r:embed="rId71"/>
              <a:stretch>
                <a:fillRect/>
              </a:stretch>
            </p:blipFill>
            <p:spPr>
              <a:xfrm>
                <a:off x="3492088" y="2843497"/>
                <a:ext cx="374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7DB693EF-5AF2-42DC-224F-9A840B56DA9A}"/>
                  </a:ext>
                </a:extLst>
              </p14:cNvPr>
              <p14:cNvContentPartPr/>
              <p14:nvPr/>
            </p14:nvContentPartPr>
            <p14:xfrm>
              <a:off x="3536728" y="2993257"/>
              <a:ext cx="249480" cy="360"/>
            </p14:xfrm>
          </p:contentPart>
        </mc:Choice>
        <mc:Fallback xmlns="">
          <p:pic>
            <p:nvPicPr>
              <p:cNvPr id="43" name="Ink 42">
                <a:extLst>
                  <a:ext uri="{FF2B5EF4-FFF2-40B4-BE49-F238E27FC236}">
                    <a16:creationId xmlns:a16="http://schemas.microsoft.com/office/drawing/2014/main" id="{7DB693EF-5AF2-42DC-224F-9A840B56DA9A}"/>
                  </a:ext>
                </a:extLst>
              </p:cNvPr>
              <p:cNvPicPr/>
              <p:nvPr/>
            </p:nvPicPr>
            <p:blipFill>
              <a:blip r:embed="rId73"/>
              <a:stretch>
                <a:fillRect/>
              </a:stretch>
            </p:blipFill>
            <p:spPr>
              <a:xfrm>
                <a:off x="3501088" y="2921257"/>
                <a:ext cx="321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FA229542-9D7A-C4AA-ACA9-6C248D995D07}"/>
                  </a:ext>
                </a:extLst>
              </p14:cNvPr>
              <p14:cNvContentPartPr/>
              <p14:nvPr/>
            </p14:nvContentPartPr>
            <p14:xfrm>
              <a:off x="4491448" y="3032137"/>
              <a:ext cx="2582280" cy="1067400"/>
            </p14:xfrm>
          </p:contentPart>
        </mc:Choice>
        <mc:Fallback xmlns="">
          <p:pic>
            <p:nvPicPr>
              <p:cNvPr id="44" name="Ink 43">
                <a:extLst>
                  <a:ext uri="{FF2B5EF4-FFF2-40B4-BE49-F238E27FC236}">
                    <a16:creationId xmlns:a16="http://schemas.microsoft.com/office/drawing/2014/main" id="{FA229542-9D7A-C4AA-ACA9-6C248D995D07}"/>
                  </a:ext>
                </a:extLst>
              </p:cNvPr>
              <p:cNvPicPr/>
              <p:nvPr/>
            </p:nvPicPr>
            <p:blipFill>
              <a:blip r:embed="rId75"/>
              <a:stretch>
                <a:fillRect/>
              </a:stretch>
            </p:blipFill>
            <p:spPr>
              <a:xfrm>
                <a:off x="4455448" y="2960137"/>
                <a:ext cx="265392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7C2558EA-B8DE-7A99-6297-C724440879DD}"/>
                  </a:ext>
                </a:extLst>
              </p14:cNvPr>
              <p14:cNvContentPartPr/>
              <p14:nvPr/>
            </p14:nvContentPartPr>
            <p14:xfrm>
              <a:off x="4304248" y="4148857"/>
              <a:ext cx="2752560" cy="78480"/>
            </p14:xfrm>
          </p:contentPart>
        </mc:Choice>
        <mc:Fallback xmlns="">
          <p:pic>
            <p:nvPicPr>
              <p:cNvPr id="46" name="Ink 45">
                <a:extLst>
                  <a:ext uri="{FF2B5EF4-FFF2-40B4-BE49-F238E27FC236}">
                    <a16:creationId xmlns:a16="http://schemas.microsoft.com/office/drawing/2014/main" id="{7C2558EA-B8DE-7A99-6297-C724440879DD}"/>
                  </a:ext>
                </a:extLst>
              </p:cNvPr>
              <p:cNvPicPr/>
              <p:nvPr/>
            </p:nvPicPr>
            <p:blipFill>
              <a:blip r:embed="rId77"/>
              <a:stretch>
                <a:fillRect/>
              </a:stretch>
            </p:blipFill>
            <p:spPr>
              <a:xfrm>
                <a:off x="4268248" y="4077217"/>
                <a:ext cx="2824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DECC9AD9-68E4-313D-5CF9-8C537D2449DC}"/>
                  </a:ext>
                </a:extLst>
              </p14:cNvPr>
              <p14:cNvContentPartPr/>
              <p14:nvPr/>
            </p14:nvContentPartPr>
            <p14:xfrm>
              <a:off x="4313248" y="2967337"/>
              <a:ext cx="61200" cy="1163520"/>
            </p14:xfrm>
          </p:contentPart>
        </mc:Choice>
        <mc:Fallback xmlns="">
          <p:pic>
            <p:nvPicPr>
              <p:cNvPr id="47" name="Ink 46">
                <a:extLst>
                  <a:ext uri="{FF2B5EF4-FFF2-40B4-BE49-F238E27FC236}">
                    <a16:creationId xmlns:a16="http://schemas.microsoft.com/office/drawing/2014/main" id="{DECC9AD9-68E4-313D-5CF9-8C537D2449DC}"/>
                  </a:ext>
                </a:extLst>
              </p:cNvPr>
              <p:cNvPicPr/>
              <p:nvPr/>
            </p:nvPicPr>
            <p:blipFill>
              <a:blip r:embed="rId79"/>
              <a:stretch>
                <a:fillRect/>
              </a:stretch>
            </p:blipFill>
            <p:spPr>
              <a:xfrm>
                <a:off x="4277248" y="2895697"/>
                <a:ext cx="132840" cy="1307160"/>
              </a:xfrm>
              <a:prstGeom prst="rect">
                <a:avLst/>
              </a:prstGeom>
            </p:spPr>
          </p:pic>
        </mc:Fallback>
      </mc:AlternateContent>
      <p:sp>
        <p:nvSpPr>
          <p:cNvPr id="48" name="TextBox 47">
            <a:extLst>
              <a:ext uri="{FF2B5EF4-FFF2-40B4-BE49-F238E27FC236}">
                <a16:creationId xmlns:a16="http://schemas.microsoft.com/office/drawing/2014/main" id="{20F6C9EB-4A96-7290-9223-CECF9580B587}"/>
              </a:ext>
            </a:extLst>
          </p:cNvPr>
          <p:cNvSpPr txBox="1"/>
          <p:nvPr/>
        </p:nvSpPr>
        <p:spPr>
          <a:xfrm>
            <a:off x="8901803" y="3454726"/>
            <a:ext cx="1546959" cy="600164"/>
          </a:xfrm>
          <a:prstGeom prst="rect">
            <a:avLst/>
          </a:prstGeom>
          <a:solidFill>
            <a:srgbClr val="FFFF00"/>
          </a:solidFill>
          <a:ln>
            <a:solidFill>
              <a:schemeClr val="accent1"/>
            </a:solidFill>
          </a:ln>
        </p:spPr>
        <p:txBody>
          <a:bodyPr wrap="square" rtlCol="0">
            <a:spAutoFit/>
          </a:bodyPr>
          <a:lstStyle/>
          <a:p>
            <a:r>
              <a:rPr lang="en-US" sz="1100" b="1" dirty="0"/>
              <a:t>DMA Page Register 0x80-0x83</a:t>
            </a:r>
          </a:p>
          <a:p>
            <a:r>
              <a:rPr lang="en-US" sz="1100" b="1" dirty="0"/>
              <a:t>POST also 0x80</a:t>
            </a:r>
          </a:p>
        </p:txBody>
      </p:sp>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32369213-4636-5FE1-5160-36739EBF3755}"/>
                  </a:ext>
                </a:extLst>
              </p14:cNvPr>
              <p14:cNvContentPartPr/>
              <p14:nvPr/>
            </p14:nvContentPartPr>
            <p14:xfrm>
              <a:off x="1284208" y="1820017"/>
              <a:ext cx="9720" cy="318600"/>
            </p14:xfrm>
          </p:contentPart>
        </mc:Choice>
        <mc:Fallback xmlns="">
          <p:pic>
            <p:nvPicPr>
              <p:cNvPr id="49" name="Ink 48">
                <a:extLst>
                  <a:ext uri="{FF2B5EF4-FFF2-40B4-BE49-F238E27FC236}">
                    <a16:creationId xmlns:a16="http://schemas.microsoft.com/office/drawing/2014/main" id="{32369213-4636-5FE1-5160-36739EBF3755}"/>
                  </a:ext>
                </a:extLst>
              </p:cNvPr>
              <p:cNvPicPr/>
              <p:nvPr/>
            </p:nvPicPr>
            <p:blipFill>
              <a:blip r:embed="rId81"/>
              <a:stretch>
                <a:fillRect/>
              </a:stretch>
            </p:blipFill>
            <p:spPr>
              <a:xfrm>
                <a:off x="1248568" y="1748377"/>
                <a:ext cx="8136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6163A54B-CEBB-7347-0CD0-BA780BC5D8F0}"/>
                  </a:ext>
                </a:extLst>
              </p14:cNvPr>
              <p14:cNvContentPartPr/>
              <p14:nvPr/>
            </p14:nvContentPartPr>
            <p14:xfrm>
              <a:off x="1793248" y="1768177"/>
              <a:ext cx="9720" cy="344520"/>
            </p14:xfrm>
          </p:contentPart>
        </mc:Choice>
        <mc:Fallback xmlns="">
          <p:pic>
            <p:nvPicPr>
              <p:cNvPr id="50" name="Ink 49">
                <a:extLst>
                  <a:ext uri="{FF2B5EF4-FFF2-40B4-BE49-F238E27FC236}">
                    <a16:creationId xmlns:a16="http://schemas.microsoft.com/office/drawing/2014/main" id="{6163A54B-CEBB-7347-0CD0-BA780BC5D8F0}"/>
                  </a:ext>
                </a:extLst>
              </p:cNvPr>
              <p:cNvPicPr/>
              <p:nvPr/>
            </p:nvPicPr>
            <p:blipFill>
              <a:blip r:embed="rId83"/>
              <a:stretch>
                <a:fillRect/>
              </a:stretch>
            </p:blipFill>
            <p:spPr>
              <a:xfrm>
                <a:off x="1757248" y="1696537"/>
                <a:ext cx="81360" cy="488160"/>
              </a:xfrm>
              <a:prstGeom prst="rect">
                <a:avLst/>
              </a:prstGeom>
            </p:spPr>
          </p:pic>
        </mc:Fallback>
      </mc:AlternateContent>
    </p:spTree>
    <p:extLst>
      <p:ext uri="{BB962C8B-B14F-4D97-AF65-F5344CB8AC3E}">
        <p14:creationId xmlns:p14="http://schemas.microsoft.com/office/powerpoint/2010/main" val="6704878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F0C67-A9DA-0639-6A0F-DB451035DBB5}"/>
              </a:ext>
            </a:extLst>
          </p:cNvPr>
          <p:cNvPicPr>
            <a:picLocks noChangeAspect="1"/>
          </p:cNvPicPr>
          <p:nvPr/>
        </p:nvPicPr>
        <p:blipFill>
          <a:blip r:embed="rId2"/>
          <a:stretch>
            <a:fillRect/>
          </a:stretch>
        </p:blipFill>
        <p:spPr>
          <a:xfrm>
            <a:off x="1115785" y="0"/>
            <a:ext cx="9960429"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85A61AD-6EA1-2E83-F423-9B5172037273}"/>
                  </a:ext>
                </a:extLst>
              </p14:cNvPr>
              <p14:cNvContentPartPr/>
              <p14:nvPr/>
            </p14:nvContentPartPr>
            <p14:xfrm>
              <a:off x="2188846" y="4089938"/>
              <a:ext cx="360" cy="360"/>
            </p14:xfrm>
          </p:contentPart>
        </mc:Choice>
        <mc:Fallback xmlns="">
          <p:pic>
            <p:nvPicPr>
              <p:cNvPr id="2" name="Ink 1">
                <a:extLst>
                  <a:ext uri="{FF2B5EF4-FFF2-40B4-BE49-F238E27FC236}">
                    <a16:creationId xmlns:a16="http://schemas.microsoft.com/office/drawing/2014/main" id="{A85A61AD-6EA1-2E83-F423-9B5172037273}"/>
                  </a:ext>
                </a:extLst>
              </p:cNvPr>
              <p:cNvPicPr/>
              <p:nvPr/>
            </p:nvPicPr>
            <p:blipFill>
              <a:blip r:embed="rId4"/>
              <a:stretch>
                <a:fillRect/>
              </a:stretch>
            </p:blipFill>
            <p:spPr>
              <a:xfrm>
                <a:off x="2153206" y="405429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F28085B-470A-DF63-3E22-8DB7D3A819FB}"/>
                  </a:ext>
                </a:extLst>
              </p14:cNvPr>
              <p14:cNvContentPartPr/>
              <p14:nvPr/>
            </p14:nvContentPartPr>
            <p14:xfrm>
              <a:off x="1722286" y="4083458"/>
              <a:ext cx="589320" cy="10440"/>
            </p14:xfrm>
          </p:contentPart>
        </mc:Choice>
        <mc:Fallback xmlns="">
          <p:pic>
            <p:nvPicPr>
              <p:cNvPr id="4" name="Ink 3">
                <a:extLst>
                  <a:ext uri="{FF2B5EF4-FFF2-40B4-BE49-F238E27FC236}">
                    <a16:creationId xmlns:a16="http://schemas.microsoft.com/office/drawing/2014/main" id="{3F28085B-470A-DF63-3E22-8DB7D3A819FB}"/>
                  </a:ext>
                </a:extLst>
              </p:cNvPr>
              <p:cNvPicPr/>
              <p:nvPr/>
            </p:nvPicPr>
            <p:blipFill>
              <a:blip r:embed="rId6"/>
              <a:stretch>
                <a:fillRect/>
              </a:stretch>
            </p:blipFill>
            <p:spPr>
              <a:xfrm>
                <a:off x="1686646" y="4011818"/>
                <a:ext cx="6609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177C506-D4C6-A625-E60E-847383FF5681}"/>
                  </a:ext>
                </a:extLst>
              </p14:cNvPr>
              <p14:cNvContentPartPr/>
              <p14:nvPr/>
            </p14:nvContentPartPr>
            <p14:xfrm>
              <a:off x="2605770" y="1988670"/>
              <a:ext cx="95400" cy="70200"/>
            </p14:xfrm>
          </p:contentPart>
        </mc:Choice>
        <mc:Fallback xmlns="">
          <p:pic>
            <p:nvPicPr>
              <p:cNvPr id="5" name="Ink 4">
                <a:extLst>
                  <a:ext uri="{FF2B5EF4-FFF2-40B4-BE49-F238E27FC236}">
                    <a16:creationId xmlns:a16="http://schemas.microsoft.com/office/drawing/2014/main" id="{C177C506-D4C6-A625-E60E-847383FF5681}"/>
                  </a:ext>
                </a:extLst>
              </p:cNvPr>
              <p:cNvPicPr/>
              <p:nvPr/>
            </p:nvPicPr>
            <p:blipFill>
              <a:blip r:embed="rId8"/>
              <a:stretch>
                <a:fillRect/>
              </a:stretch>
            </p:blipFill>
            <p:spPr>
              <a:xfrm>
                <a:off x="2570130" y="1916670"/>
                <a:ext cx="1670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C769333-B2D2-A3E0-3AF8-9D68FEEB546B}"/>
                  </a:ext>
                </a:extLst>
              </p14:cNvPr>
              <p14:cNvContentPartPr/>
              <p14:nvPr/>
            </p14:nvContentPartPr>
            <p14:xfrm>
              <a:off x="2689650" y="2007750"/>
              <a:ext cx="360" cy="360"/>
            </p14:xfrm>
          </p:contentPart>
        </mc:Choice>
        <mc:Fallback xmlns="">
          <p:pic>
            <p:nvPicPr>
              <p:cNvPr id="6" name="Ink 5">
                <a:extLst>
                  <a:ext uri="{FF2B5EF4-FFF2-40B4-BE49-F238E27FC236}">
                    <a16:creationId xmlns:a16="http://schemas.microsoft.com/office/drawing/2014/main" id="{FC769333-B2D2-A3E0-3AF8-9D68FEEB546B}"/>
                  </a:ext>
                </a:extLst>
              </p:cNvPr>
              <p:cNvPicPr/>
              <p:nvPr/>
            </p:nvPicPr>
            <p:blipFill>
              <a:blip r:embed="rId10"/>
              <a:stretch>
                <a:fillRect/>
              </a:stretch>
            </p:blipFill>
            <p:spPr>
              <a:xfrm>
                <a:off x="2654010" y="1935750"/>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8951B564-E21D-229B-E2B8-9991198A8BE4}"/>
                  </a:ext>
                </a:extLst>
              </p14:cNvPr>
              <p14:cNvContentPartPr/>
              <p14:nvPr/>
            </p14:nvContentPartPr>
            <p14:xfrm>
              <a:off x="2689650" y="5459430"/>
              <a:ext cx="360" cy="360"/>
            </p14:xfrm>
          </p:contentPart>
        </mc:Choice>
        <mc:Fallback xmlns="">
          <p:pic>
            <p:nvPicPr>
              <p:cNvPr id="7" name="Ink 6">
                <a:extLst>
                  <a:ext uri="{FF2B5EF4-FFF2-40B4-BE49-F238E27FC236}">
                    <a16:creationId xmlns:a16="http://schemas.microsoft.com/office/drawing/2014/main" id="{8951B564-E21D-229B-E2B8-9991198A8BE4}"/>
                  </a:ext>
                </a:extLst>
              </p:cNvPr>
              <p:cNvPicPr/>
              <p:nvPr/>
            </p:nvPicPr>
            <p:blipFill>
              <a:blip r:embed="rId10"/>
              <a:stretch>
                <a:fillRect/>
              </a:stretch>
            </p:blipFill>
            <p:spPr>
              <a:xfrm>
                <a:off x="2654010" y="5387790"/>
                <a:ext cx="72000" cy="144000"/>
              </a:xfrm>
              <a:prstGeom prst="rect">
                <a:avLst/>
              </a:prstGeom>
            </p:spPr>
          </p:pic>
        </mc:Fallback>
      </mc:AlternateContent>
      <p:sp>
        <p:nvSpPr>
          <p:cNvPr id="8" name="TextBox 7">
            <a:extLst>
              <a:ext uri="{FF2B5EF4-FFF2-40B4-BE49-F238E27FC236}">
                <a16:creationId xmlns:a16="http://schemas.microsoft.com/office/drawing/2014/main" id="{5F205E30-6923-E260-5997-03DF6450788E}"/>
              </a:ext>
            </a:extLst>
          </p:cNvPr>
          <p:cNvSpPr txBox="1"/>
          <p:nvPr/>
        </p:nvSpPr>
        <p:spPr>
          <a:xfrm>
            <a:off x="224795" y="6353860"/>
            <a:ext cx="4105332" cy="523220"/>
          </a:xfrm>
          <a:prstGeom prst="rect">
            <a:avLst/>
          </a:prstGeom>
          <a:solidFill>
            <a:srgbClr val="FFFF00"/>
          </a:solidFill>
          <a:ln>
            <a:solidFill>
              <a:schemeClr val="accent1"/>
            </a:solidFill>
          </a:ln>
        </p:spPr>
        <p:txBody>
          <a:bodyPr wrap="square" rtlCol="0">
            <a:spAutoFit/>
          </a:bodyPr>
          <a:lstStyle/>
          <a:p>
            <a:r>
              <a:rPr lang="en-US" sz="1400" b="1" dirty="0"/>
              <a:t>SYS #5</a:t>
            </a:r>
          </a:p>
          <a:p>
            <a:r>
              <a:rPr lang="en-US" sz="1400" b="1" dirty="0"/>
              <a:t>X-Bus Buffers XA, XD, </a:t>
            </a:r>
            <a:r>
              <a:rPr lang="en-US" sz="1400" b="1" dirty="0" err="1"/>
              <a:t>Xcrtl</a:t>
            </a:r>
            <a:r>
              <a:rPr lang="en-US" sz="1400" b="1" dirty="0"/>
              <a:t> and ROM</a:t>
            </a:r>
          </a:p>
        </p:txBody>
      </p:sp>
      <p:sp>
        <p:nvSpPr>
          <p:cNvPr id="9" name="TextBox 8">
            <a:extLst>
              <a:ext uri="{FF2B5EF4-FFF2-40B4-BE49-F238E27FC236}">
                <a16:creationId xmlns:a16="http://schemas.microsoft.com/office/drawing/2014/main" id="{C7B0D4BA-CDB3-986D-C165-3CEC2DF89B63}"/>
              </a:ext>
            </a:extLst>
          </p:cNvPr>
          <p:cNvSpPr txBox="1"/>
          <p:nvPr/>
        </p:nvSpPr>
        <p:spPr>
          <a:xfrm>
            <a:off x="224795" y="3720606"/>
            <a:ext cx="1007270" cy="738664"/>
          </a:xfrm>
          <a:prstGeom prst="rect">
            <a:avLst/>
          </a:prstGeom>
          <a:solidFill>
            <a:srgbClr val="FFFF00"/>
          </a:solidFill>
          <a:ln>
            <a:solidFill>
              <a:schemeClr val="accent1"/>
            </a:solidFill>
          </a:ln>
        </p:spPr>
        <p:txBody>
          <a:bodyPr wrap="square" rtlCol="0">
            <a:spAutoFit/>
          </a:bodyPr>
          <a:lstStyle/>
          <a:p>
            <a:r>
              <a:rPr lang="en-US" sz="1400" b="1" dirty="0"/>
              <a:t>AENBRD junction missing</a:t>
            </a:r>
          </a:p>
        </p:txBody>
      </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66F6641-7501-3319-6A5D-60B2129CA73B}"/>
                  </a:ext>
                </a:extLst>
              </p14:cNvPr>
              <p14:cNvContentPartPr/>
              <p14:nvPr/>
            </p14:nvContentPartPr>
            <p14:xfrm>
              <a:off x="1462586" y="6165845"/>
              <a:ext cx="525240" cy="28440"/>
            </p14:xfrm>
          </p:contentPart>
        </mc:Choice>
        <mc:Fallback xmlns="">
          <p:pic>
            <p:nvPicPr>
              <p:cNvPr id="10" name="Ink 9">
                <a:extLst>
                  <a:ext uri="{FF2B5EF4-FFF2-40B4-BE49-F238E27FC236}">
                    <a16:creationId xmlns:a16="http://schemas.microsoft.com/office/drawing/2014/main" id="{166F6641-7501-3319-6A5D-60B2129CA73B}"/>
                  </a:ext>
                </a:extLst>
              </p:cNvPr>
              <p:cNvPicPr/>
              <p:nvPr/>
            </p:nvPicPr>
            <p:blipFill>
              <a:blip r:embed="rId13"/>
              <a:stretch>
                <a:fillRect/>
              </a:stretch>
            </p:blipFill>
            <p:spPr>
              <a:xfrm>
                <a:off x="1426946" y="6094205"/>
                <a:ext cx="596880" cy="172080"/>
              </a:xfrm>
              <a:prstGeom prst="rect">
                <a:avLst/>
              </a:prstGeom>
            </p:spPr>
          </p:pic>
        </mc:Fallback>
      </mc:AlternateContent>
      <p:sp>
        <p:nvSpPr>
          <p:cNvPr id="11" name="TextBox 10">
            <a:extLst>
              <a:ext uri="{FF2B5EF4-FFF2-40B4-BE49-F238E27FC236}">
                <a16:creationId xmlns:a16="http://schemas.microsoft.com/office/drawing/2014/main" id="{C6C0360C-05F5-73DD-98E6-52F060D1BF2C}"/>
              </a:ext>
            </a:extLst>
          </p:cNvPr>
          <p:cNvSpPr txBox="1"/>
          <p:nvPr/>
        </p:nvSpPr>
        <p:spPr>
          <a:xfrm>
            <a:off x="398196" y="6035040"/>
            <a:ext cx="890990" cy="261610"/>
          </a:xfrm>
          <a:prstGeom prst="rect">
            <a:avLst/>
          </a:prstGeom>
          <a:solidFill>
            <a:srgbClr val="FFFF00"/>
          </a:solidFill>
          <a:ln>
            <a:solidFill>
              <a:schemeClr val="accent1"/>
            </a:solidFill>
          </a:ln>
        </p:spPr>
        <p:txBody>
          <a:bodyPr wrap="square" rtlCol="0">
            <a:spAutoFit/>
          </a:bodyPr>
          <a:lstStyle/>
          <a:p>
            <a:r>
              <a:rPr lang="en-US" sz="1050" b="1" dirty="0"/>
              <a:t>Slot 8 Only</a:t>
            </a:r>
          </a:p>
        </p:txBody>
      </p:sp>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A2AACC7-E6B4-A579-A80D-4B6FA25F742F}"/>
                  </a:ext>
                </a:extLst>
              </p14:cNvPr>
              <p14:cNvContentPartPr/>
              <p14:nvPr/>
            </p14:nvContentPartPr>
            <p14:xfrm>
              <a:off x="1677506" y="6042725"/>
              <a:ext cx="317520" cy="360"/>
            </p14:xfrm>
          </p:contentPart>
        </mc:Choice>
        <mc:Fallback xmlns="">
          <p:pic>
            <p:nvPicPr>
              <p:cNvPr id="12" name="Ink 11">
                <a:extLst>
                  <a:ext uri="{FF2B5EF4-FFF2-40B4-BE49-F238E27FC236}">
                    <a16:creationId xmlns:a16="http://schemas.microsoft.com/office/drawing/2014/main" id="{AA2AACC7-E6B4-A579-A80D-4B6FA25F742F}"/>
                  </a:ext>
                </a:extLst>
              </p:cNvPr>
              <p:cNvPicPr/>
              <p:nvPr/>
            </p:nvPicPr>
            <p:blipFill>
              <a:blip r:embed="rId15"/>
              <a:stretch>
                <a:fillRect/>
              </a:stretch>
            </p:blipFill>
            <p:spPr>
              <a:xfrm>
                <a:off x="1641866" y="5970725"/>
                <a:ext cx="389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64EA1D89-1C69-757C-D4A6-C1A7215C816E}"/>
                  </a:ext>
                </a:extLst>
              </p14:cNvPr>
              <p14:cNvContentPartPr/>
              <p14:nvPr/>
            </p14:nvContentPartPr>
            <p14:xfrm>
              <a:off x="1812866" y="6249005"/>
              <a:ext cx="204840" cy="20520"/>
            </p14:xfrm>
          </p:contentPart>
        </mc:Choice>
        <mc:Fallback xmlns="">
          <p:pic>
            <p:nvPicPr>
              <p:cNvPr id="13" name="Ink 12">
                <a:extLst>
                  <a:ext uri="{FF2B5EF4-FFF2-40B4-BE49-F238E27FC236}">
                    <a16:creationId xmlns:a16="http://schemas.microsoft.com/office/drawing/2014/main" id="{64EA1D89-1C69-757C-D4A6-C1A7215C816E}"/>
                  </a:ext>
                </a:extLst>
              </p:cNvPr>
              <p:cNvPicPr/>
              <p:nvPr/>
            </p:nvPicPr>
            <p:blipFill>
              <a:blip r:embed="rId17"/>
              <a:stretch>
                <a:fillRect/>
              </a:stretch>
            </p:blipFill>
            <p:spPr>
              <a:xfrm>
                <a:off x="1776866" y="6177005"/>
                <a:ext cx="2764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6DD8810-6D95-2047-7036-47B294262010}"/>
                  </a:ext>
                </a:extLst>
              </p14:cNvPr>
              <p14:cNvContentPartPr/>
              <p14:nvPr/>
            </p14:nvContentPartPr>
            <p14:xfrm>
              <a:off x="3728786" y="6170165"/>
              <a:ext cx="304200" cy="13680"/>
            </p14:xfrm>
          </p:contentPart>
        </mc:Choice>
        <mc:Fallback xmlns="">
          <p:pic>
            <p:nvPicPr>
              <p:cNvPr id="14" name="Ink 13">
                <a:extLst>
                  <a:ext uri="{FF2B5EF4-FFF2-40B4-BE49-F238E27FC236}">
                    <a16:creationId xmlns:a16="http://schemas.microsoft.com/office/drawing/2014/main" id="{96DD8810-6D95-2047-7036-47B294262010}"/>
                  </a:ext>
                </a:extLst>
              </p:cNvPr>
              <p:cNvPicPr/>
              <p:nvPr/>
            </p:nvPicPr>
            <p:blipFill>
              <a:blip r:embed="rId19"/>
              <a:stretch>
                <a:fillRect/>
              </a:stretch>
            </p:blipFill>
            <p:spPr>
              <a:xfrm>
                <a:off x="3693146" y="6098165"/>
                <a:ext cx="3758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048CE65-CDEB-ECE9-CA58-472FB6FE9A65}"/>
                  </a:ext>
                </a:extLst>
              </p14:cNvPr>
              <p14:cNvContentPartPr/>
              <p14:nvPr/>
            </p14:nvContentPartPr>
            <p14:xfrm>
              <a:off x="3673346" y="6257645"/>
              <a:ext cx="308880" cy="7560"/>
            </p14:xfrm>
          </p:contentPart>
        </mc:Choice>
        <mc:Fallback xmlns="">
          <p:pic>
            <p:nvPicPr>
              <p:cNvPr id="15" name="Ink 14">
                <a:extLst>
                  <a:ext uri="{FF2B5EF4-FFF2-40B4-BE49-F238E27FC236}">
                    <a16:creationId xmlns:a16="http://schemas.microsoft.com/office/drawing/2014/main" id="{F048CE65-CDEB-ECE9-CA58-472FB6FE9A65}"/>
                  </a:ext>
                </a:extLst>
              </p:cNvPr>
              <p:cNvPicPr/>
              <p:nvPr/>
            </p:nvPicPr>
            <p:blipFill>
              <a:blip r:embed="rId21"/>
              <a:stretch>
                <a:fillRect/>
              </a:stretch>
            </p:blipFill>
            <p:spPr>
              <a:xfrm>
                <a:off x="3637706" y="6185645"/>
                <a:ext cx="380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CF22E06-6CAD-EA8E-80A8-E4E46AAA9F85}"/>
                  </a:ext>
                </a:extLst>
              </p14:cNvPr>
              <p14:cNvContentPartPr/>
              <p14:nvPr/>
            </p14:nvContentPartPr>
            <p14:xfrm>
              <a:off x="5772506" y="5318765"/>
              <a:ext cx="254520" cy="17280"/>
            </p14:xfrm>
          </p:contentPart>
        </mc:Choice>
        <mc:Fallback xmlns="">
          <p:pic>
            <p:nvPicPr>
              <p:cNvPr id="16" name="Ink 15">
                <a:extLst>
                  <a:ext uri="{FF2B5EF4-FFF2-40B4-BE49-F238E27FC236}">
                    <a16:creationId xmlns:a16="http://schemas.microsoft.com/office/drawing/2014/main" id="{8CF22E06-6CAD-EA8E-80A8-E4E46AAA9F85}"/>
                  </a:ext>
                </a:extLst>
              </p:cNvPr>
              <p:cNvPicPr/>
              <p:nvPr/>
            </p:nvPicPr>
            <p:blipFill>
              <a:blip r:embed="rId23"/>
              <a:stretch>
                <a:fillRect/>
              </a:stretch>
            </p:blipFill>
            <p:spPr>
              <a:xfrm>
                <a:off x="5736506" y="5246765"/>
                <a:ext cx="326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A5934411-7978-CB75-F4C5-513AB58984C7}"/>
                  </a:ext>
                </a:extLst>
              </p14:cNvPr>
              <p14:cNvContentPartPr/>
              <p14:nvPr/>
            </p14:nvContentPartPr>
            <p14:xfrm>
              <a:off x="5780426" y="5398685"/>
              <a:ext cx="211680" cy="9000"/>
            </p14:xfrm>
          </p:contentPart>
        </mc:Choice>
        <mc:Fallback xmlns="">
          <p:pic>
            <p:nvPicPr>
              <p:cNvPr id="17" name="Ink 16">
                <a:extLst>
                  <a:ext uri="{FF2B5EF4-FFF2-40B4-BE49-F238E27FC236}">
                    <a16:creationId xmlns:a16="http://schemas.microsoft.com/office/drawing/2014/main" id="{A5934411-7978-CB75-F4C5-513AB58984C7}"/>
                  </a:ext>
                </a:extLst>
              </p:cNvPr>
              <p:cNvPicPr/>
              <p:nvPr/>
            </p:nvPicPr>
            <p:blipFill>
              <a:blip r:embed="rId25"/>
              <a:stretch>
                <a:fillRect/>
              </a:stretch>
            </p:blipFill>
            <p:spPr>
              <a:xfrm>
                <a:off x="5744426" y="5326685"/>
                <a:ext cx="2833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2264F6E5-6BC6-A605-CE09-D2F2A9562ED9}"/>
                  </a:ext>
                </a:extLst>
              </p14:cNvPr>
              <p14:cNvContentPartPr/>
              <p14:nvPr/>
            </p14:nvContentPartPr>
            <p14:xfrm>
              <a:off x="4731026" y="5223725"/>
              <a:ext cx="219960" cy="19440"/>
            </p14:xfrm>
          </p:contentPart>
        </mc:Choice>
        <mc:Fallback xmlns="">
          <p:pic>
            <p:nvPicPr>
              <p:cNvPr id="18" name="Ink 17">
                <a:extLst>
                  <a:ext uri="{FF2B5EF4-FFF2-40B4-BE49-F238E27FC236}">
                    <a16:creationId xmlns:a16="http://schemas.microsoft.com/office/drawing/2014/main" id="{2264F6E5-6BC6-A605-CE09-D2F2A9562ED9}"/>
                  </a:ext>
                </a:extLst>
              </p:cNvPr>
              <p:cNvPicPr/>
              <p:nvPr/>
            </p:nvPicPr>
            <p:blipFill>
              <a:blip r:embed="rId27"/>
              <a:stretch>
                <a:fillRect/>
              </a:stretch>
            </p:blipFill>
            <p:spPr>
              <a:xfrm>
                <a:off x="4695026" y="5152085"/>
                <a:ext cx="291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C6393E39-BAAC-9110-8FCA-3BFF762821E5}"/>
                  </a:ext>
                </a:extLst>
              </p14:cNvPr>
              <p14:cNvContentPartPr/>
              <p14:nvPr/>
            </p14:nvContentPartPr>
            <p14:xfrm>
              <a:off x="4714826" y="5294285"/>
              <a:ext cx="224640" cy="14760"/>
            </p14:xfrm>
          </p:contentPart>
        </mc:Choice>
        <mc:Fallback xmlns="">
          <p:pic>
            <p:nvPicPr>
              <p:cNvPr id="19" name="Ink 18">
                <a:extLst>
                  <a:ext uri="{FF2B5EF4-FFF2-40B4-BE49-F238E27FC236}">
                    <a16:creationId xmlns:a16="http://schemas.microsoft.com/office/drawing/2014/main" id="{C6393E39-BAAC-9110-8FCA-3BFF762821E5}"/>
                  </a:ext>
                </a:extLst>
              </p:cNvPr>
              <p:cNvPicPr/>
              <p:nvPr/>
            </p:nvPicPr>
            <p:blipFill>
              <a:blip r:embed="rId29"/>
              <a:stretch>
                <a:fillRect/>
              </a:stretch>
            </p:blipFill>
            <p:spPr>
              <a:xfrm>
                <a:off x="4679186" y="5222645"/>
                <a:ext cx="2962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AAC09562-5E68-F4D9-8524-E3167FE3EAC5}"/>
                  </a:ext>
                </a:extLst>
              </p14:cNvPr>
              <p14:cNvContentPartPr/>
              <p14:nvPr/>
            </p14:nvContentPartPr>
            <p14:xfrm>
              <a:off x="4698986" y="5335325"/>
              <a:ext cx="139680" cy="3600"/>
            </p14:xfrm>
          </p:contentPart>
        </mc:Choice>
        <mc:Fallback xmlns="">
          <p:pic>
            <p:nvPicPr>
              <p:cNvPr id="20" name="Ink 19">
                <a:extLst>
                  <a:ext uri="{FF2B5EF4-FFF2-40B4-BE49-F238E27FC236}">
                    <a16:creationId xmlns:a16="http://schemas.microsoft.com/office/drawing/2014/main" id="{AAC09562-5E68-F4D9-8524-E3167FE3EAC5}"/>
                  </a:ext>
                </a:extLst>
              </p:cNvPr>
              <p:cNvPicPr/>
              <p:nvPr/>
            </p:nvPicPr>
            <p:blipFill>
              <a:blip r:embed="rId31"/>
              <a:stretch>
                <a:fillRect/>
              </a:stretch>
            </p:blipFill>
            <p:spPr>
              <a:xfrm>
                <a:off x="4663346" y="5263325"/>
                <a:ext cx="211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24876663-4F90-E87C-5D90-145D87AE909A}"/>
                  </a:ext>
                </a:extLst>
              </p14:cNvPr>
              <p14:cNvContentPartPr/>
              <p14:nvPr/>
            </p14:nvContentPartPr>
            <p14:xfrm>
              <a:off x="2599826" y="5366645"/>
              <a:ext cx="360" cy="360"/>
            </p14:xfrm>
          </p:contentPart>
        </mc:Choice>
        <mc:Fallback xmlns="">
          <p:pic>
            <p:nvPicPr>
              <p:cNvPr id="21" name="Ink 20">
                <a:extLst>
                  <a:ext uri="{FF2B5EF4-FFF2-40B4-BE49-F238E27FC236}">
                    <a16:creationId xmlns:a16="http://schemas.microsoft.com/office/drawing/2014/main" id="{24876663-4F90-E87C-5D90-145D87AE909A}"/>
                  </a:ext>
                </a:extLst>
              </p:cNvPr>
              <p:cNvPicPr/>
              <p:nvPr/>
            </p:nvPicPr>
            <p:blipFill>
              <a:blip r:embed="rId33"/>
              <a:stretch>
                <a:fillRect/>
              </a:stretch>
            </p:blipFill>
            <p:spPr>
              <a:xfrm>
                <a:off x="2564186" y="5295005"/>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3BB69FDA-252A-D8FC-3C57-E0229C4655D6}"/>
                  </a:ext>
                </a:extLst>
              </p14:cNvPr>
              <p14:cNvContentPartPr/>
              <p14:nvPr/>
            </p14:nvContentPartPr>
            <p14:xfrm>
              <a:off x="2615666" y="5414525"/>
              <a:ext cx="360" cy="360"/>
            </p14:xfrm>
          </p:contentPart>
        </mc:Choice>
        <mc:Fallback xmlns="">
          <p:pic>
            <p:nvPicPr>
              <p:cNvPr id="22" name="Ink 21">
                <a:extLst>
                  <a:ext uri="{FF2B5EF4-FFF2-40B4-BE49-F238E27FC236}">
                    <a16:creationId xmlns:a16="http://schemas.microsoft.com/office/drawing/2014/main" id="{3BB69FDA-252A-D8FC-3C57-E0229C4655D6}"/>
                  </a:ext>
                </a:extLst>
              </p:cNvPr>
              <p:cNvPicPr/>
              <p:nvPr/>
            </p:nvPicPr>
            <p:blipFill>
              <a:blip r:embed="rId33"/>
              <a:stretch>
                <a:fillRect/>
              </a:stretch>
            </p:blipFill>
            <p:spPr>
              <a:xfrm>
                <a:off x="2580026" y="5342885"/>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1EF87812-42E2-791E-08DD-37B529114FB7}"/>
                  </a:ext>
                </a:extLst>
              </p14:cNvPr>
              <p14:cNvContentPartPr/>
              <p14:nvPr/>
            </p14:nvContentPartPr>
            <p14:xfrm>
              <a:off x="2528546" y="4635125"/>
              <a:ext cx="240840" cy="700560"/>
            </p14:xfrm>
          </p:contentPart>
        </mc:Choice>
        <mc:Fallback xmlns="">
          <p:pic>
            <p:nvPicPr>
              <p:cNvPr id="23" name="Ink 22">
                <a:extLst>
                  <a:ext uri="{FF2B5EF4-FFF2-40B4-BE49-F238E27FC236}">
                    <a16:creationId xmlns:a16="http://schemas.microsoft.com/office/drawing/2014/main" id="{1EF87812-42E2-791E-08DD-37B529114FB7}"/>
                  </a:ext>
                </a:extLst>
              </p:cNvPr>
              <p:cNvPicPr/>
              <p:nvPr/>
            </p:nvPicPr>
            <p:blipFill>
              <a:blip r:embed="rId36"/>
              <a:stretch>
                <a:fillRect/>
              </a:stretch>
            </p:blipFill>
            <p:spPr>
              <a:xfrm>
                <a:off x="2492546" y="4563485"/>
                <a:ext cx="312480" cy="844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2CCEE472-5C19-35DB-D1ED-4186315F63EA}"/>
                  </a:ext>
                </a:extLst>
              </p14:cNvPr>
              <p14:cNvContentPartPr/>
              <p14:nvPr/>
            </p14:nvContentPartPr>
            <p14:xfrm>
              <a:off x="2520266" y="3657365"/>
              <a:ext cx="271440" cy="629280"/>
            </p14:xfrm>
          </p:contentPart>
        </mc:Choice>
        <mc:Fallback xmlns="">
          <p:pic>
            <p:nvPicPr>
              <p:cNvPr id="24" name="Ink 23">
                <a:extLst>
                  <a:ext uri="{FF2B5EF4-FFF2-40B4-BE49-F238E27FC236}">
                    <a16:creationId xmlns:a16="http://schemas.microsoft.com/office/drawing/2014/main" id="{2CCEE472-5C19-35DB-D1ED-4186315F63EA}"/>
                  </a:ext>
                </a:extLst>
              </p:cNvPr>
              <p:cNvPicPr/>
              <p:nvPr/>
            </p:nvPicPr>
            <p:blipFill>
              <a:blip r:embed="rId38"/>
              <a:stretch>
                <a:fillRect/>
              </a:stretch>
            </p:blipFill>
            <p:spPr>
              <a:xfrm>
                <a:off x="2484266" y="3585365"/>
                <a:ext cx="34308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DDA6A123-F665-5D7B-EBBE-89B28D825100}"/>
                  </a:ext>
                </a:extLst>
              </p14:cNvPr>
              <p14:cNvContentPartPr/>
              <p14:nvPr/>
            </p14:nvContentPartPr>
            <p14:xfrm>
              <a:off x="2527466" y="2606525"/>
              <a:ext cx="265320" cy="677880"/>
            </p14:xfrm>
          </p:contentPart>
        </mc:Choice>
        <mc:Fallback xmlns="">
          <p:pic>
            <p:nvPicPr>
              <p:cNvPr id="25" name="Ink 24">
                <a:extLst>
                  <a:ext uri="{FF2B5EF4-FFF2-40B4-BE49-F238E27FC236}">
                    <a16:creationId xmlns:a16="http://schemas.microsoft.com/office/drawing/2014/main" id="{DDA6A123-F665-5D7B-EBBE-89B28D825100}"/>
                  </a:ext>
                </a:extLst>
              </p:cNvPr>
              <p:cNvPicPr/>
              <p:nvPr/>
            </p:nvPicPr>
            <p:blipFill>
              <a:blip r:embed="rId40"/>
              <a:stretch>
                <a:fillRect/>
              </a:stretch>
            </p:blipFill>
            <p:spPr>
              <a:xfrm>
                <a:off x="2491466" y="2534885"/>
                <a:ext cx="336960"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F34FCD5F-ECA9-23FB-088E-1E8C257B61C3}"/>
                  </a:ext>
                </a:extLst>
              </p14:cNvPr>
              <p14:cNvContentPartPr/>
              <p14:nvPr/>
            </p14:nvContentPartPr>
            <p14:xfrm>
              <a:off x="2528546" y="1216565"/>
              <a:ext cx="295200" cy="676800"/>
            </p14:xfrm>
          </p:contentPart>
        </mc:Choice>
        <mc:Fallback xmlns="">
          <p:pic>
            <p:nvPicPr>
              <p:cNvPr id="26" name="Ink 25">
                <a:extLst>
                  <a:ext uri="{FF2B5EF4-FFF2-40B4-BE49-F238E27FC236}">
                    <a16:creationId xmlns:a16="http://schemas.microsoft.com/office/drawing/2014/main" id="{F34FCD5F-ECA9-23FB-088E-1E8C257B61C3}"/>
                  </a:ext>
                </a:extLst>
              </p:cNvPr>
              <p:cNvPicPr/>
              <p:nvPr/>
            </p:nvPicPr>
            <p:blipFill>
              <a:blip r:embed="rId42"/>
              <a:stretch>
                <a:fillRect/>
              </a:stretch>
            </p:blipFill>
            <p:spPr>
              <a:xfrm>
                <a:off x="2492546" y="1144565"/>
                <a:ext cx="366840" cy="820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4FDEA234-D57C-3C35-49A3-5993D25866DE}"/>
                  </a:ext>
                </a:extLst>
              </p14:cNvPr>
              <p14:cNvContentPartPr/>
              <p14:nvPr/>
            </p14:nvContentPartPr>
            <p14:xfrm>
              <a:off x="2551946" y="1272005"/>
              <a:ext cx="201600" cy="492480"/>
            </p14:xfrm>
          </p:contentPart>
        </mc:Choice>
        <mc:Fallback xmlns="">
          <p:pic>
            <p:nvPicPr>
              <p:cNvPr id="27" name="Ink 26">
                <a:extLst>
                  <a:ext uri="{FF2B5EF4-FFF2-40B4-BE49-F238E27FC236}">
                    <a16:creationId xmlns:a16="http://schemas.microsoft.com/office/drawing/2014/main" id="{4FDEA234-D57C-3C35-49A3-5993D25866DE}"/>
                  </a:ext>
                </a:extLst>
              </p:cNvPr>
              <p:cNvPicPr/>
              <p:nvPr/>
            </p:nvPicPr>
            <p:blipFill>
              <a:blip r:embed="rId44"/>
              <a:stretch>
                <a:fillRect/>
              </a:stretch>
            </p:blipFill>
            <p:spPr>
              <a:xfrm>
                <a:off x="2516306" y="1200365"/>
                <a:ext cx="273240" cy="636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0A16079D-C148-E695-A300-6FE747251268}"/>
                  </a:ext>
                </a:extLst>
              </p14:cNvPr>
              <p14:cNvContentPartPr/>
              <p14:nvPr/>
            </p14:nvContentPartPr>
            <p14:xfrm>
              <a:off x="2480666" y="5698925"/>
              <a:ext cx="393120" cy="274680"/>
            </p14:xfrm>
          </p:contentPart>
        </mc:Choice>
        <mc:Fallback xmlns="">
          <p:pic>
            <p:nvPicPr>
              <p:cNvPr id="28" name="Ink 27">
                <a:extLst>
                  <a:ext uri="{FF2B5EF4-FFF2-40B4-BE49-F238E27FC236}">
                    <a16:creationId xmlns:a16="http://schemas.microsoft.com/office/drawing/2014/main" id="{0A16079D-C148-E695-A300-6FE747251268}"/>
                  </a:ext>
                </a:extLst>
              </p:cNvPr>
              <p:cNvPicPr/>
              <p:nvPr/>
            </p:nvPicPr>
            <p:blipFill>
              <a:blip r:embed="rId46"/>
              <a:stretch>
                <a:fillRect/>
              </a:stretch>
            </p:blipFill>
            <p:spPr>
              <a:xfrm>
                <a:off x="2444666" y="5627285"/>
                <a:ext cx="46476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44666B13-F8E4-E6C8-5398-EBB855D73C97}"/>
                  </a:ext>
                </a:extLst>
              </p14:cNvPr>
              <p14:cNvContentPartPr/>
              <p14:nvPr/>
            </p14:nvContentPartPr>
            <p14:xfrm>
              <a:off x="9652946" y="5653205"/>
              <a:ext cx="267840" cy="7560"/>
            </p14:xfrm>
          </p:contentPart>
        </mc:Choice>
        <mc:Fallback xmlns="">
          <p:pic>
            <p:nvPicPr>
              <p:cNvPr id="29" name="Ink 28">
                <a:extLst>
                  <a:ext uri="{FF2B5EF4-FFF2-40B4-BE49-F238E27FC236}">
                    <a16:creationId xmlns:a16="http://schemas.microsoft.com/office/drawing/2014/main" id="{44666B13-F8E4-E6C8-5398-EBB855D73C97}"/>
                  </a:ext>
                </a:extLst>
              </p:cNvPr>
              <p:cNvPicPr/>
              <p:nvPr/>
            </p:nvPicPr>
            <p:blipFill>
              <a:blip r:embed="rId48"/>
              <a:stretch>
                <a:fillRect/>
              </a:stretch>
            </p:blipFill>
            <p:spPr>
              <a:xfrm>
                <a:off x="9616946" y="5581565"/>
                <a:ext cx="339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80241CB8-95B4-F075-6C04-AC2B8CD8130B}"/>
                  </a:ext>
                </a:extLst>
              </p14:cNvPr>
              <p14:cNvContentPartPr/>
              <p14:nvPr/>
            </p14:nvContentPartPr>
            <p14:xfrm>
              <a:off x="9652946" y="5772365"/>
              <a:ext cx="206280" cy="360"/>
            </p14:xfrm>
          </p:contentPart>
        </mc:Choice>
        <mc:Fallback xmlns="">
          <p:pic>
            <p:nvPicPr>
              <p:cNvPr id="30" name="Ink 29">
                <a:extLst>
                  <a:ext uri="{FF2B5EF4-FFF2-40B4-BE49-F238E27FC236}">
                    <a16:creationId xmlns:a16="http://schemas.microsoft.com/office/drawing/2014/main" id="{80241CB8-95B4-F075-6C04-AC2B8CD8130B}"/>
                  </a:ext>
                </a:extLst>
              </p:cNvPr>
              <p:cNvPicPr/>
              <p:nvPr/>
            </p:nvPicPr>
            <p:blipFill>
              <a:blip r:embed="rId50"/>
              <a:stretch>
                <a:fillRect/>
              </a:stretch>
            </p:blipFill>
            <p:spPr>
              <a:xfrm>
                <a:off x="9616946" y="5700725"/>
                <a:ext cx="27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DF136041-4A3E-527D-93AD-A1DDC46B3370}"/>
                  </a:ext>
                </a:extLst>
              </p14:cNvPr>
              <p14:cNvContentPartPr/>
              <p14:nvPr/>
            </p14:nvContentPartPr>
            <p14:xfrm>
              <a:off x="9660506" y="5876045"/>
              <a:ext cx="225360" cy="360"/>
            </p14:xfrm>
          </p:contentPart>
        </mc:Choice>
        <mc:Fallback xmlns="">
          <p:pic>
            <p:nvPicPr>
              <p:cNvPr id="31" name="Ink 30">
                <a:extLst>
                  <a:ext uri="{FF2B5EF4-FFF2-40B4-BE49-F238E27FC236}">
                    <a16:creationId xmlns:a16="http://schemas.microsoft.com/office/drawing/2014/main" id="{DF136041-4A3E-527D-93AD-A1DDC46B3370}"/>
                  </a:ext>
                </a:extLst>
              </p:cNvPr>
              <p:cNvPicPr/>
              <p:nvPr/>
            </p:nvPicPr>
            <p:blipFill>
              <a:blip r:embed="rId52"/>
              <a:stretch>
                <a:fillRect/>
              </a:stretch>
            </p:blipFill>
            <p:spPr>
              <a:xfrm>
                <a:off x="9624866" y="5804045"/>
                <a:ext cx="297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00CA7A11-BD40-BEF3-D8CD-930219A1A6CA}"/>
                  </a:ext>
                </a:extLst>
              </p14:cNvPr>
              <p14:cNvContentPartPr/>
              <p14:nvPr/>
            </p14:nvContentPartPr>
            <p14:xfrm>
              <a:off x="9660506" y="5961365"/>
              <a:ext cx="237960" cy="18360"/>
            </p14:xfrm>
          </p:contentPart>
        </mc:Choice>
        <mc:Fallback xmlns="">
          <p:pic>
            <p:nvPicPr>
              <p:cNvPr id="32" name="Ink 31">
                <a:extLst>
                  <a:ext uri="{FF2B5EF4-FFF2-40B4-BE49-F238E27FC236}">
                    <a16:creationId xmlns:a16="http://schemas.microsoft.com/office/drawing/2014/main" id="{00CA7A11-BD40-BEF3-D8CD-930219A1A6CA}"/>
                  </a:ext>
                </a:extLst>
              </p:cNvPr>
              <p:cNvPicPr/>
              <p:nvPr/>
            </p:nvPicPr>
            <p:blipFill>
              <a:blip r:embed="rId54"/>
              <a:stretch>
                <a:fillRect/>
              </a:stretch>
            </p:blipFill>
            <p:spPr>
              <a:xfrm>
                <a:off x="9624866" y="5889725"/>
                <a:ext cx="309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257156D3-E9CA-8913-8D1F-432CD0453310}"/>
                  </a:ext>
                </a:extLst>
              </p14:cNvPr>
              <p14:cNvContentPartPr/>
              <p14:nvPr/>
            </p14:nvContentPartPr>
            <p14:xfrm>
              <a:off x="5955386" y="744245"/>
              <a:ext cx="448560" cy="1674720"/>
            </p14:xfrm>
          </p:contentPart>
        </mc:Choice>
        <mc:Fallback xmlns="">
          <p:pic>
            <p:nvPicPr>
              <p:cNvPr id="33" name="Ink 32">
                <a:extLst>
                  <a:ext uri="{FF2B5EF4-FFF2-40B4-BE49-F238E27FC236}">
                    <a16:creationId xmlns:a16="http://schemas.microsoft.com/office/drawing/2014/main" id="{257156D3-E9CA-8913-8D1F-432CD0453310}"/>
                  </a:ext>
                </a:extLst>
              </p:cNvPr>
              <p:cNvPicPr/>
              <p:nvPr/>
            </p:nvPicPr>
            <p:blipFill>
              <a:blip r:embed="rId56"/>
              <a:stretch>
                <a:fillRect/>
              </a:stretch>
            </p:blipFill>
            <p:spPr>
              <a:xfrm>
                <a:off x="5919386" y="672245"/>
                <a:ext cx="520200" cy="1818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DA071A01-4A9D-6DA1-F63C-B968DBD0FC3C}"/>
                  </a:ext>
                </a:extLst>
              </p14:cNvPr>
              <p14:cNvContentPartPr/>
              <p14:nvPr/>
            </p14:nvContentPartPr>
            <p14:xfrm>
              <a:off x="6002906" y="787085"/>
              <a:ext cx="343800" cy="1551240"/>
            </p14:xfrm>
          </p:contentPart>
        </mc:Choice>
        <mc:Fallback xmlns="">
          <p:pic>
            <p:nvPicPr>
              <p:cNvPr id="34" name="Ink 33">
                <a:extLst>
                  <a:ext uri="{FF2B5EF4-FFF2-40B4-BE49-F238E27FC236}">
                    <a16:creationId xmlns:a16="http://schemas.microsoft.com/office/drawing/2014/main" id="{DA071A01-4A9D-6DA1-F63C-B968DBD0FC3C}"/>
                  </a:ext>
                </a:extLst>
              </p:cNvPr>
              <p:cNvPicPr/>
              <p:nvPr/>
            </p:nvPicPr>
            <p:blipFill>
              <a:blip r:embed="rId58"/>
              <a:stretch>
                <a:fillRect/>
              </a:stretch>
            </p:blipFill>
            <p:spPr>
              <a:xfrm>
                <a:off x="5967266" y="715085"/>
                <a:ext cx="415440" cy="1694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7A13D079-BC42-9FDA-DF71-F8FBC4ABCB17}"/>
                  </a:ext>
                </a:extLst>
              </p14:cNvPr>
              <p14:cNvContentPartPr/>
              <p14:nvPr/>
            </p14:nvContentPartPr>
            <p14:xfrm>
              <a:off x="1431266" y="5517845"/>
              <a:ext cx="524160" cy="24120"/>
            </p14:xfrm>
          </p:contentPart>
        </mc:Choice>
        <mc:Fallback xmlns="">
          <p:pic>
            <p:nvPicPr>
              <p:cNvPr id="35" name="Ink 34">
                <a:extLst>
                  <a:ext uri="{FF2B5EF4-FFF2-40B4-BE49-F238E27FC236}">
                    <a16:creationId xmlns:a16="http://schemas.microsoft.com/office/drawing/2014/main" id="{7A13D079-BC42-9FDA-DF71-F8FBC4ABCB17}"/>
                  </a:ext>
                </a:extLst>
              </p:cNvPr>
              <p:cNvPicPr/>
              <p:nvPr/>
            </p:nvPicPr>
            <p:blipFill>
              <a:blip r:embed="rId60"/>
              <a:stretch>
                <a:fillRect/>
              </a:stretch>
            </p:blipFill>
            <p:spPr>
              <a:xfrm>
                <a:off x="1395266" y="5446205"/>
                <a:ext cx="595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4FF37D2A-1DA3-B805-17B7-3453F62F59E5}"/>
                  </a:ext>
                </a:extLst>
              </p14:cNvPr>
              <p14:cNvContentPartPr/>
              <p14:nvPr/>
            </p14:nvContentPartPr>
            <p14:xfrm>
              <a:off x="9612986" y="4094765"/>
              <a:ext cx="360360" cy="17640"/>
            </p14:xfrm>
          </p:contentPart>
        </mc:Choice>
        <mc:Fallback xmlns="">
          <p:pic>
            <p:nvPicPr>
              <p:cNvPr id="36" name="Ink 35">
                <a:extLst>
                  <a:ext uri="{FF2B5EF4-FFF2-40B4-BE49-F238E27FC236}">
                    <a16:creationId xmlns:a16="http://schemas.microsoft.com/office/drawing/2014/main" id="{4FF37D2A-1DA3-B805-17B7-3453F62F59E5}"/>
                  </a:ext>
                </a:extLst>
              </p:cNvPr>
              <p:cNvPicPr/>
              <p:nvPr/>
            </p:nvPicPr>
            <p:blipFill>
              <a:blip r:embed="rId62"/>
              <a:stretch>
                <a:fillRect/>
              </a:stretch>
            </p:blipFill>
            <p:spPr>
              <a:xfrm>
                <a:off x="9576986" y="4022765"/>
                <a:ext cx="432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B8D18BAC-F48A-B34F-F908-B2EA5B1C1B24}"/>
                  </a:ext>
                </a:extLst>
              </p14:cNvPr>
              <p14:cNvContentPartPr/>
              <p14:nvPr/>
            </p14:nvContentPartPr>
            <p14:xfrm>
              <a:off x="9612986" y="4141565"/>
              <a:ext cx="497520" cy="34920"/>
            </p14:xfrm>
          </p:contentPart>
        </mc:Choice>
        <mc:Fallback xmlns="">
          <p:pic>
            <p:nvPicPr>
              <p:cNvPr id="37" name="Ink 36">
                <a:extLst>
                  <a:ext uri="{FF2B5EF4-FFF2-40B4-BE49-F238E27FC236}">
                    <a16:creationId xmlns:a16="http://schemas.microsoft.com/office/drawing/2014/main" id="{B8D18BAC-F48A-B34F-F908-B2EA5B1C1B24}"/>
                  </a:ext>
                </a:extLst>
              </p:cNvPr>
              <p:cNvPicPr/>
              <p:nvPr/>
            </p:nvPicPr>
            <p:blipFill>
              <a:blip r:embed="rId64"/>
              <a:stretch>
                <a:fillRect/>
              </a:stretch>
            </p:blipFill>
            <p:spPr>
              <a:xfrm>
                <a:off x="9576986" y="4069925"/>
                <a:ext cx="569160" cy="178560"/>
              </a:xfrm>
              <a:prstGeom prst="rect">
                <a:avLst/>
              </a:prstGeom>
            </p:spPr>
          </p:pic>
        </mc:Fallback>
      </mc:AlternateContent>
      <p:sp>
        <p:nvSpPr>
          <p:cNvPr id="38" name="Rectangle: Rounded Corners 37">
            <a:extLst>
              <a:ext uri="{FF2B5EF4-FFF2-40B4-BE49-F238E27FC236}">
                <a16:creationId xmlns:a16="http://schemas.microsoft.com/office/drawing/2014/main" id="{528910EC-3414-C4AE-9DE4-38BF313D7B38}"/>
              </a:ext>
            </a:extLst>
          </p:cNvPr>
          <p:cNvSpPr/>
          <p:nvPr/>
        </p:nvSpPr>
        <p:spPr>
          <a:xfrm>
            <a:off x="4518810" y="345487"/>
            <a:ext cx="3655792" cy="283799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00E37BF1-FA52-3DE0-F7AA-6FCBC22B2754}"/>
              </a:ext>
            </a:extLst>
          </p:cNvPr>
          <p:cNvSpPr/>
          <p:nvPr/>
        </p:nvSpPr>
        <p:spPr>
          <a:xfrm>
            <a:off x="1781436" y="5468069"/>
            <a:ext cx="2128181" cy="813431"/>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91557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C7772-44AB-B778-C426-E2FA69511598}"/>
              </a:ext>
            </a:extLst>
          </p:cNvPr>
          <p:cNvPicPr>
            <a:picLocks noChangeAspect="1"/>
          </p:cNvPicPr>
          <p:nvPr/>
        </p:nvPicPr>
        <p:blipFill>
          <a:blip r:embed="rId2"/>
          <a:stretch>
            <a:fillRect/>
          </a:stretch>
        </p:blipFill>
        <p:spPr>
          <a:xfrm>
            <a:off x="603531" y="0"/>
            <a:ext cx="10984938" cy="6858000"/>
          </a:xfrm>
          <a:prstGeom prst="rect">
            <a:avLst/>
          </a:prstGeom>
        </p:spPr>
      </p:pic>
      <p:sp>
        <p:nvSpPr>
          <p:cNvPr id="2" name="TextBox 1">
            <a:extLst>
              <a:ext uri="{FF2B5EF4-FFF2-40B4-BE49-F238E27FC236}">
                <a16:creationId xmlns:a16="http://schemas.microsoft.com/office/drawing/2014/main" id="{44AFAA85-5066-C9E4-AC8C-1EC5D1D9B698}"/>
              </a:ext>
            </a:extLst>
          </p:cNvPr>
          <p:cNvSpPr txBox="1"/>
          <p:nvPr/>
        </p:nvSpPr>
        <p:spPr>
          <a:xfrm>
            <a:off x="224795" y="6550223"/>
            <a:ext cx="4118605" cy="307777"/>
          </a:xfrm>
          <a:prstGeom prst="rect">
            <a:avLst/>
          </a:prstGeom>
          <a:solidFill>
            <a:srgbClr val="FFFF00"/>
          </a:solidFill>
          <a:ln>
            <a:solidFill>
              <a:schemeClr val="accent1"/>
            </a:solidFill>
          </a:ln>
        </p:spPr>
        <p:txBody>
          <a:bodyPr wrap="square" rtlCol="0">
            <a:spAutoFit/>
          </a:bodyPr>
          <a:lstStyle/>
          <a:p>
            <a:r>
              <a:rPr lang="en-US" sz="1400" b="1" dirty="0"/>
              <a:t>SYS #6 RAM, Parity, Multiplexers and Buffers</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3EF0C70-78A5-BE2D-4CC4-61ED4B72C281}"/>
                  </a:ext>
                </a:extLst>
              </p14:cNvPr>
              <p14:cNvContentPartPr/>
              <p14:nvPr/>
            </p14:nvContentPartPr>
            <p14:xfrm>
              <a:off x="1192586" y="5834645"/>
              <a:ext cx="444960" cy="9720"/>
            </p14:xfrm>
          </p:contentPart>
        </mc:Choice>
        <mc:Fallback xmlns="">
          <p:pic>
            <p:nvPicPr>
              <p:cNvPr id="4" name="Ink 3">
                <a:extLst>
                  <a:ext uri="{FF2B5EF4-FFF2-40B4-BE49-F238E27FC236}">
                    <a16:creationId xmlns:a16="http://schemas.microsoft.com/office/drawing/2014/main" id="{D3EF0C70-78A5-BE2D-4CC4-61ED4B72C281}"/>
                  </a:ext>
                </a:extLst>
              </p:cNvPr>
              <p:cNvPicPr/>
              <p:nvPr/>
            </p:nvPicPr>
            <p:blipFill>
              <a:blip r:embed="rId4"/>
              <a:stretch>
                <a:fillRect/>
              </a:stretch>
            </p:blipFill>
            <p:spPr>
              <a:xfrm>
                <a:off x="1156586" y="5762645"/>
                <a:ext cx="516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F2EFAE3-F981-72F8-0A5B-CB325E99FEA7}"/>
                  </a:ext>
                </a:extLst>
              </p14:cNvPr>
              <p14:cNvContentPartPr/>
              <p14:nvPr/>
            </p14:nvContentPartPr>
            <p14:xfrm>
              <a:off x="5033066" y="4929605"/>
              <a:ext cx="739080" cy="376200"/>
            </p14:xfrm>
          </p:contentPart>
        </mc:Choice>
        <mc:Fallback xmlns="">
          <p:pic>
            <p:nvPicPr>
              <p:cNvPr id="5" name="Ink 4">
                <a:extLst>
                  <a:ext uri="{FF2B5EF4-FFF2-40B4-BE49-F238E27FC236}">
                    <a16:creationId xmlns:a16="http://schemas.microsoft.com/office/drawing/2014/main" id="{8F2EFAE3-F981-72F8-0A5B-CB325E99FEA7}"/>
                  </a:ext>
                </a:extLst>
              </p:cNvPr>
              <p:cNvPicPr/>
              <p:nvPr/>
            </p:nvPicPr>
            <p:blipFill>
              <a:blip r:embed="rId6"/>
              <a:stretch>
                <a:fillRect/>
              </a:stretch>
            </p:blipFill>
            <p:spPr>
              <a:xfrm>
                <a:off x="4997066" y="4857605"/>
                <a:ext cx="81072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648838B-4E89-D3D6-B51A-BF66BFA92C98}"/>
                  </a:ext>
                </a:extLst>
              </p14:cNvPr>
              <p14:cNvContentPartPr/>
              <p14:nvPr/>
            </p14:nvContentPartPr>
            <p14:xfrm>
              <a:off x="5589626" y="5167565"/>
              <a:ext cx="204840" cy="16920"/>
            </p14:xfrm>
          </p:contentPart>
        </mc:Choice>
        <mc:Fallback xmlns="">
          <p:pic>
            <p:nvPicPr>
              <p:cNvPr id="6" name="Ink 5">
                <a:extLst>
                  <a:ext uri="{FF2B5EF4-FFF2-40B4-BE49-F238E27FC236}">
                    <a16:creationId xmlns:a16="http://schemas.microsoft.com/office/drawing/2014/main" id="{4648838B-4E89-D3D6-B51A-BF66BFA92C98}"/>
                  </a:ext>
                </a:extLst>
              </p:cNvPr>
              <p:cNvPicPr/>
              <p:nvPr/>
            </p:nvPicPr>
            <p:blipFill>
              <a:blip r:embed="rId8"/>
              <a:stretch>
                <a:fillRect/>
              </a:stretch>
            </p:blipFill>
            <p:spPr>
              <a:xfrm>
                <a:off x="5553626" y="5095925"/>
                <a:ext cx="276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9F0EA298-388E-32A0-750E-3AE9F6C4EC81}"/>
                  </a:ext>
                </a:extLst>
              </p14:cNvPr>
              <p14:cNvContentPartPr/>
              <p14:nvPr/>
            </p14:nvContentPartPr>
            <p14:xfrm>
              <a:off x="4993106" y="5294285"/>
              <a:ext cx="182880" cy="9360"/>
            </p14:xfrm>
          </p:contentPart>
        </mc:Choice>
        <mc:Fallback xmlns="">
          <p:pic>
            <p:nvPicPr>
              <p:cNvPr id="7" name="Ink 6">
                <a:extLst>
                  <a:ext uri="{FF2B5EF4-FFF2-40B4-BE49-F238E27FC236}">
                    <a16:creationId xmlns:a16="http://schemas.microsoft.com/office/drawing/2014/main" id="{9F0EA298-388E-32A0-750E-3AE9F6C4EC81}"/>
                  </a:ext>
                </a:extLst>
              </p:cNvPr>
              <p:cNvPicPr/>
              <p:nvPr/>
            </p:nvPicPr>
            <p:blipFill>
              <a:blip r:embed="rId10"/>
              <a:stretch>
                <a:fillRect/>
              </a:stretch>
            </p:blipFill>
            <p:spPr>
              <a:xfrm>
                <a:off x="4957466" y="5222645"/>
                <a:ext cx="2545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95D815D-E8FD-038F-50BA-BDE964EDCCE4}"/>
                  </a:ext>
                </a:extLst>
              </p14:cNvPr>
              <p14:cNvContentPartPr/>
              <p14:nvPr/>
            </p14:nvContentPartPr>
            <p14:xfrm>
              <a:off x="10201226" y="6387605"/>
              <a:ext cx="106200" cy="5040"/>
            </p14:xfrm>
          </p:contentPart>
        </mc:Choice>
        <mc:Fallback xmlns="">
          <p:pic>
            <p:nvPicPr>
              <p:cNvPr id="8" name="Ink 7">
                <a:extLst>
                  <a:ext uri="{FF2B5EF4-FFF2-40B4-BE49-F238E27FC236}">
                    <a16:creationId xmlns:a16="http://schemas.microsoft.com/office/drawing/2014/main" id="{B95D815D-E8FD-038F-50BA-BDE964EDCCE4}"/>
                  </a:ext>
                </a:extLst>
              </p:cNvPr>
              <p:cNvPicPr/>
              <p:nvPr/>
            </p:nvPicPr>
            <p:blipFill>
              <a:blip r:embed="rId12"/>
              <a:stretch>
                <a:fillRect/>
              </a:stretch>
            </p:blipFill>
            <p:spPr>
              <a:xfrm>
                <a:off x="10165586" y="6315965"/>
                <a:ext cx="177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431CC4D-84A6-AFD4-4F1F-718C4CCE54AE}"/>
                  </a:ext>
                </a:extLst>
              </p14:cNvPr>
              <p14:cNvContentPartPr/>
              <p14:nvPr/>
            </p14:nvContentPartPr>
            <p14:xfrm>
              <a:off x="10225346" y="6456365"/>
              <a:ext cx="70560" cy="360"/>
            </p14:xfrm>
          </p:contentPart>
        </mc:Choice>
        <mc:Fallback xmlns="">
          <p:pic>
            <p:nvPicPr>
              <p:cNvPr id="9" name="Ink 8">
                <a:extLst>
                  <a:ext uri="{FF2B5EF4-FFF2-40B4-BE49-F238E27FC236}">
                    <a16:creationId xmlns:a16="http://schemas.microsoft.com/office/drawing/2014/main" id="{6431CC4D-84A6-AFD4-4F1F-718C4CCE54AE}"/>
                  </a:ext>
                </a:extLst>
              </p:cNvPr>
              <p:cNvPicPr/>
              <p:nvPr/>
            </p:nvPicPr>
            <p:blipFill>
              <a:blip r:embed="rId14"/>
              <a:stretch>
                <a:fillRect/>
              </a:stretch>
            </p:blipFill>
            <p:spPr>
              <a:xfrm>
                <a:off x="10189346" y="6384365"/>
                <a:ext cx="14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1FD1EA5-CAFF-B7BF-0769-BD372B038BE5}"/>
                  </a:ext>
                </a:extLst>
              </p14:cNvPr>
              <p14:cNvContentPartPr/>
              <p14:nvPr/>
            </p14:nvContentPartPr>
            <p14:xfrm>
              <a:off x="7569266" y="2607965"/>
              <a:ext cx="431640" cy="788760"/>
            </p14:xfrm>
          </p:contentPart>
        </mc:Choice>
        <mc:Fallback xmlns="">
          <p:pic>
            <p:nvPicPr>
              <p:cNvPr id="10" name="Ink 9">
                <a:extLst>
                  <a:ext uri="{FF2B5EF4-FFF2-40B4-BE49-F238E27FC236}">
                    <a16:creationId xmlns:a16="http://schemas.microsoft.com/office/drawing/2014/main" id="{E1FD1EA5-CAFF-B7BF-0769-BD372B038BE5}"/>
                  </a:ext>
                </a:extLst>
              </p:cNvPr>
              <p:cNvPicPr/>
              <p:nvPr/>
            </p:nvPicPr>
            <p:blipFill>
              <a:blip r:embed="rId16"/>
              <a:stretch>
                <a:fillRect/>
              </a:stretch>
            </p:blipFill>
            <p:spPr>
              <a:xfrm>
                <a:off x="7533626" y="2535965"/>
                <a:ext cx="503280" cy="93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6C597114-3046-191D-AA9F-596892F85B89}"/>
                  </a:ext>
                </a:extLst>
              </p14:cNvPr>
              <p14:cNvContentPartPr/>
              <p14:nvPr/>
            </p14:nvContentPartPr>
            <p14:xfrm>
              <a:off x="10169546" y="2719205"/>
              <a:ext cx="237960" cy="360"/>
            </p14:xfrm>
          </p:contentPart>
        </mc:Choice>
        <mc:Fallback xmlns="">
          <p:pic>
            <p:nvPicPr>
              <p:cNvPr id="11" name="Ink 10">
                <a:extLst>
                  <a:ext uri="{FF2B5EF4-FFF2-40B4-BE49-F238E27FC236}">
                    <a16:creationId xmlns:a16="http://schemas.microsoft.com/office/drawing/2014/main" id="{6C597114-3046-191D-AA9F-596892F85B89}"/>
                  </a:ext>
                </a:extLst>
              </p:cNvPr>
              <p:cNvPicPr/>
              <p:nvPr/>
            </p:nvPicPr>
            <p:blipFill>
              <a:blip r:embed="rId18"/>
              <a:stretch>
                <a:fillRect/>
              </a:stretch>
            </p:blipFill>
            <p:spPr>
              <a:xfrm>
                <a:off x="10133546" y="2647205"/>
                <a:ext cx="309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E49D8D8-9418-C5B3-680A-462451D60081}"/>
                  </a:ext>
                </a:extLst>
              </p14:cNvPr>
              <p14:cNvContentPartPr/>
              <p14:nvPr/>
            </p14:nvContentPartPr>
            <p14:xfrm>
              <a:off x="10169546" y="2504645"/>
              <a:ext cx="347040" cy="7920"/>
            </p14:xfrm>
          </p:contentPart>
        </mc:Choice>
        <mc:Fallback xmlns="">
          <p:pic>
            <p:nvPicPr>
              <p:cNvPr id="12" name="Ink 11">
                <a:extLst>
                  <a:ext uri="{FF2B5EF4-FFF2-40B4-BE49-F238E27FC236}">
                    <a16:creationId xmlns:a16="http://schemas.microsoft.com/office/drawing/2014/main" id="{5E49D8D8-9418-C5B3-680A-462451D60081}"/>
                  </a:ext>
                </a:extLst>
              </p:cNvPr>
              <p:cNvPicPr/>
              <p:nvPr/>
            </p:nvPicPr>
            <p:blipFill>
              <a:blip r:embed="rId20"/>
              <a:stretch>
                <a:fillRect/>
              </a:stretch>
            </p:blipFill>
            <p:spPr>
              <a:xfrm>
                <a:off x="10133546" y="2432645"/>
                <a:ext cx="418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789721C5-F587-2B66-91DC-3E6F4C595735}"/>
                  </a:ext>
                </a:extLst>
              </p14:cNvPr>
              <p14:cNvContentPartPr/>
              <p14:nvPr/>
            </p14:nvContentPartPr>
            <p14:xfrm>
              <a:off x="1431266" y="1526525"/>
              <a:ext cx="206280" cy="360"/>
            </p14:xfrm>
          </p:contentPart>
        </mc:Choice>
        <mc:Fallback xmlns="">
          <p:pic>
            <p:nvPicPr>
              <p:cNvPr id="13" name="Ink 12">
                <a:extLst>
                  <a:ext uri="{FF2B5EF4-FFF2-40B4-BE49-F238E27FC236}">
                    <a16:creationId xmlns:a16="http://schemas.microsoft.com/office/drawing/2014/main" id="{789721C5-F587-2B66-91DC-3E6F4C595735}"/>
                  </a:ext>
                </a:extLst>
              </p:cNvPr>
              <p:cNvPicPr/>
              <p:nvPr/>
            </p:nvPicPr>
            <p:blipFill>
              <a:blip r:embed="rId22"/>
              <a:stretch>
                <a:fillRect/>
              </a:stretch>
            </p:blipFill>
            <p:spPr>
              <a:xfrm>
                <a:off x="1395266" y="1454525"/>
                <a:ext cx="277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FE97A82D-AF11-F057-467A-DBF422E16B08}"/>
                  </a:ext>
                </a:extLst>
              </p14:cNvPr>
              <p14:cNvContentPartPr/>
              <p14:nvPr/>
            </p14:nvContentPartPr>
            <p14:xfrm>
              <a:off x="1438826" y="1597805"/>
              <a:ext cx="253800" cy="360"/>
            </p14:xfrm>
          </p:contentPart>
        </mc:Choice>
        <mc:Fallback xmlns="">
          <p:pic>
            <p:nvPicPr>
              <p:cNvPr id="14" name="Ink 13">
                <a:extLst>
                  <a:ext uri="{FF2B5EF4-FFF2-40B4-BE49-F238E27FC236}">
                    <a16:creationId xmlns:a16="http://schemas.microsoft.com/office/drawing/2014/main" id="{FE97A82D-AF11-F057-467A-DBF422E16B08}"/>
                  </a:ext>
                </a:extLst>
              </p:cNvPr>
              <p:cNvPicPr/>
              <p:nvPr/>
            </p:nvPicPr>
            <p:blipFill>
              <a:blip r:embed="rId24"/>
              <a:stretch>
                <a:fillRect/>
              </a:stretch>
            </p:blipFill>
            <p:spPr>
              <a:xfrm>
                <a:off x="1403186" y="1526165"/>
                <a:ext cx="325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5C635FCF-B058-04D5-C72D-34465CD539F4}"/>
                  </a:ext>
                </a:extLst>
              </p14:cNvPr>
              <p14:cNvContentPartPr/>
              <p14:nvPr/>
            </p14:nvContentPartPr>
            <p14:xfrm>
              <a:off x="2814386" y="2724605"/>
              <a:ext cx="318960" cy="695880"/>
            </p14:xfrm>
          </p:contentPart>
        </mc:Choice>
        <mc:Fallback xmlns="">
          <p:pic>
            <p:nvPicPr>
              <p:cNvPr id="15" name="Ink 14">
                <a:extLst>
                  <a:ext uri="{FF2B5EF4-FFF2-40B4-BE49-F238E27FC236}">
                    <a16:creationId xmlns:a16="http://schemas.microsoft.com/office/drawing/2014/main" id="{5C635FCF-B058-04D5-C72D-34465CD539F4}"/>
                  </a:ext>
                </a:extLst>
              </p:cNvPr>
              <p:cNvPicPr/>
              <p:nvPr/>
            </p:nvPicPr>
            <p:blipFill>
              <a:blip r:embed="rId26"/>
              <a:stretch>
                <a:fillRect/>
              </a:stretch>
            </p:blipFill>
            <p:spPr>
              <a:xfrm>
                <a:off x="2778746" y="2652605"/>
                <a:ext cx="39060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918D2E5C-B8F6-C27D-4208-E0E3FCF771AC}"/>
                  </a:ext>
                </a:extLst>
              </p14:cNvPr>
              <p14:cNvContentPartPr/>
              <p14:nvPr/>
            </p14:nvContentPartPr>
            <p14:xfrm>
              <a:off x="2838506" y="2598965"/>
              <a:ext cx="259560" cy="9360"/>
            </p14:xfrm>
          </p:contentPart>
        </mc:Choice>
        <mc:Fallback xmlns="">
          <p:pic>
            <p:nvPicPr>
              <p:cNvPr id="16" name="Ink 15">
                <a:extLst>
                  <a:ext uri="{FF2B5EF4-FFF2-40B4-BE49-F238E27FC236}">
                    <a16:creationId xmlns:a16="http://schemas.microsoft.com/office/drawing/2014/main" id="{918D2E5C-B8F6-C27D-4208-E0E3FCF771AC}"/>
                  </a:ext>
                </a:extLst>
              </p:cNvPr>
              <p:cNvPicPr/>
              <p:nvPr/>
            </p:nvPicPr>
            <p:blipFill>
              <a:blip r:embed="rId28"/>
              <a:stretch>
                <a:fillRect/>
              </a:stretch>
            </p:blipFill>
            <p:spPr>
              <a:xfrm>
                <a:off x="2802866" y="2527325"/>
                <a:ext cx="3312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BF457ED9-92F1-8833-ACAA-5D518EB8CCD0}"/>
                  </a:ext>
                </a:extLst>
              </p14:cNvPr>
              <p14:cNvContentPartPr/>
              <p14:nvPr/>
            </p14:nvContentPartPr>
            <p14:xfrm>
              <a:off x="2788826" y="3656645"/>
              <a:ext cx="298080" cy="869760"/>
            </p14:xfrm>
          </p:contentPart>
        </mc:Choice>
        <mc:Fallback xmlns="">
          <p:pic>
            <p:nvPicPr>
              <p:cNvPr id="17" name="Ink 16">
                <a:extLst>
                  <a:ext uri="{FF2B5EF4-FFF2-40B4-BE49-F238E27FC236}">
                    <a16:creationId xmlns:a16="http://schemas.microsoft.com/office/drawing/2014/main" id="{BF457ED9-92F1-8833-ACAA-5D518EB8CCD0}"/>
                  </a:ext>
                </a:extLst>
              </p:cNvPr>
              <p:cNvPicPr/>
              <p:nvPr/>
            </p:nvPicPr>
            <p:blipFill>
              <a:blip r:embed="rId30"/>
              <a:stretch>
                <a:fillRect/>
              </a:stretch>
            </p:blipFill>
            <p:spPr>
              <a:xfrm>
                <a:off x="2752826" y="3584645"/>
                <a:ext cx="369720" cy="101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D4CD9B83-33E0-9A98-9D75-CCEC938630FF}"/>
                  </a:ext>
                </a:extLst>
              </p14:cNvPr>
              <p14:cNvContentPartPr/>
              <p14:nvPr/>
            </p14:nvContentPartPr>
            <p14:xfrm>
              <a:off x="4687826" y="4826285"/>
              <a:ext cx="363960" cy="246960"/>
            </p14:xfrm>
          </p:contentPart>
        </mc:Choice>
        <mc:Fallback xmlns="">
          <p:pic>
            <p:nvPicPr>
              <p:cNvPr id="18" name="Ink 17">
                <a:extLst>
                  <a:ext uri="{FF2B5EF4-FFF2-40B4-BE49-F238E27FC236}">
                    <a16:creationId xmlns:a16="http://schemas.microsoft.com/office/drawing/2014/main" id="{D4CD9B83-33E0-9A98-9D75-CCEC938630FF}"/>
                  </a:ext>
                </a:extLst>
              </p:cNvPr>
              <p:cNvPicPr/>
              <p:nvPr/>
            </p:nvPicPr>
            <p:blipFill>
              <a:blip r:embed="rId32"/>
              <a:stretch>
                <a:fillRect/>
              </a:stretch>
            </p:blipFill>
            <p:spPr>
              <a:xfrm>
                <a:off x="4652186" y="4754285"/>
                <a:ext cx="4356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BA60AD1F-FA97-B77F-5288-34940C28A345}"/>
                  </a:ext>
                </a:extLst>
              </p14:cNvPr>
              <p14:cNvContentPartPr/>
              <p14:nvPr/>
            </p14:nvContentPartPr>
            <p14:xfrm>
              <a:off x="3005186" y="341405"/>
              <a:ext cx="237600" cy="8640"/>
            </p14:xfrm>
          </p:contentPart>
        </mc:Choice>
        <mc:Fallback xmlns="">
          <p:pic>
            <p:nvPicPr>
              <p:cNvPr id="19" name="Ink 18">
                <a:extLst>
                  <a:ext uri="{FF2B5EF4-FFF2-40B4-BE49-F238E27FC236}">
                    <a16:creationId xmlns:a16="http://schemas.microsoft.com/office/drawing/2014/main" id="{BA60AD1F-FA97-B77F-5288-34940C28A345}"/>
                  </a:ext>
                </a:extLst>
              </p:cNvPr>
              <p:cNvPicPr/>
              <p:nvPr/>
            </p:nvPicPr>
            <p:blipFill>
              <a:blip r:embed="rId34"/>
              <a:stretch>
                <a:fillRect/>
              </a:stretch>
            </p:blipFill>
            <p:spPr>
              <a:xfrm>
                <a:off x="2969546" y="269405"/>
                <a:ext cx="3092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8C870D28-7C4A-6B9E-82EB-B57292BEF337}"/>
                  </a:ext>
                </a:extLst>
              </p14:cNvPr>
              <p14:cNvContentPartPr/>
              <p14:nvPr/>
            </p14:nvContentPartPr>
            <p14:xfrm>
              <a:off x="3004466" y="341405"/>
              <a:ext cx="271800" cy="898920"/>
            </p14:xfrm>
          </p:contentPart>
        </mc:Choice>
        <mc:Fallback xmlns="">
          <p:pic>
            <p:nvPicPr>
              <p:cNvPr id="20" name="Ink 19">
                <a:extLst>
                  <a:ext uri="{FF2B5EF4-FFF2-40B4-BE49-F238E27FC236}">
                    <a16:creationId xmlns:a16="http://schemas.microsoft.com/office/drawing/2014/main" id="{8C870D28-7C4A-6B9E-82EB-B57292BEF337}"/>
                  </a:ext>
                </a:extLst>
              </p:cNvPr>
              <p:cNvPicPr/>
              <p:nvPr/>
            </p:nvPicPr>
            <p:blipFill>
              <a:blip r:embed="rId36"/>
              <a:stretch>
                <a:fillRect/>
              </a:stretch>
            </p:blipFill>
            <p:spPr>
              <a:xfrm>
                <a:off x="2968826" y="269765"/>
                <a:ext cx="343440" cy="104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C922EAE6-0C7D-31A4-C81C-0A8B5877EDDA}"/>
                  </a:ext>
                </a:extLst>
              </p14:cNvPr>
              <p14:cNvContentPartPr/>
              <p14:nvPr/>
            </p14:nvContentPartPr>
            <p14:xfrm>
              <a:off x="1431266" y="4786325"/>
              <a:ext cx="230040" cy="16920"/>
            </p14:xfrm>
          </p:contentPart>
        </mc:Choice>
        <mc:Fallback xmlns="">
          <p:pic>
            <p:nvPicPr>
              <p:cNvPr id="21" name="Ink 20">
                <a:extLst>
                  <a:ext uri="{FF2B5EF4-FFF2-40B4-BE49-F238E27FC236}">
                    <a16:creationId xmlns:a16="http://schemas.microsoft.com/office/drawing/2014/main" id="{C922EAE6-0C7D-31A4-C81C-0A8B5877EDDA}"/>
                  </a:ext>
                </a:extLst>
              </p:cNvPr>
              <p:cNvPicPr/>
              <p:nvPr/>
            </p:nvPicPr>
            <p:blipFill>
              <a:blip r:embed="rId38"/>
              <a:stretch>
                <a:fillRect/>
              </a:stretch>
            </p:blipFill>
            <p:spPr>
              <a:xfrm>
                <a:off x="1395266" y="4714325"/>
                <a:ext cx="301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68680504-07D6-0C92-F092-878121E36F5D}"/>
                  </a:ext>
                </a:extLst>
              </p14:cNvPr>
              <p14:cNvContentPartPr/>
              <p14:nvPr/>
            </p14:nvContentPartPr>
            <p14:xfrm>
              <a:off x="1407146" y="4897565"/>
              <a:ext cx="285840" cy="360"/>
            </p14:xfrm>
          </p:contentPart>
        </mc:Choice>
        <mc:Fallback xmlns="">
          <p:pic>
            <p:nvPicPr>
              <p:cNvPr id="22" name="Ink 21">
                <a:extLst>
                  <a:ext uri="{FF2B5EF4-FFF2-40B4-BE49-F238E27FC236}">
                    <a16:creationId xmlns:a16="http://schemas.microsoft.com/office/drawing/2014/main" id="{68680504-07D6-0C92-F092-878121E36F5D}"/>
                  </a:ext>
                </a:extLst>
              </p:cNvPr>
              <p:cNvPicPr/>
              <p:nvPr/>
            </p:nvPicPr>
            <p:blipFill>
              <a:blip r:embed="rId40"/>
              <a:stretch>
                <a:fillRect/>
              </a:stretch>
            </p:blipFill>
            <p:spPr>
              <a:xfrm>
                <a:off x="1371146" y="4825925"/>
                <a:ext cx="357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596163B1-D6D8-5077-AFAB-F52B423C1504}"/>
                  </a:ext>
                </a:extLst>
              </p14:cNvPr>
              <p14:cNvContentPartPr/>
              <p14:nvPr/>
            </p14:nvContentPartPr>
            <p14:xfrm>
              <a:off x="1152986" y="5175125"/>
              <a:ext cx="497160" cy="9360"/>
            </p14:xfrm>
          </p:contentPart>
        </mc:Choice>
        <mc:Fallback xmlns="">
          <p:pic>
            <p:nvPicPr>
              <p:cNvPr id="23" name="Ink 22">
                <a:extLst>
                  <a:ext uri="{FF2B5EF4-FFF2-40B4-BE49-F238E27FC236}">
                    <a16:creationId xmlns:a16="http://schemas.microsoft.com/office/drawing/2014/main" id="{596163B1-D6D8-5077-AFAB-F52B423C1504}"/>
                  </a:ext>
                </a:extLst>
              </p:cNvPr>
              <p:cNvPicPr/>
              <p:nvPr/>
            </p:nvPicPr>
            <p:blipFill>
              <a:blip r:embed="rId42"/>
              <a:stretch>
                <a:fillRect/>
              </a:stretch>
            </p:blipFill>
            <p:spPr>
              <a:xfrm>
                <a:off x="1116986" y="5103125"/>
                <a:ext cx="568800" cy="153000"/>
              </a:xfrm>
              <a:prstGeom prst="rect">
                <a:avLst/>
              </a:prstGeom>
            </p:spPr>
          </p:pic>
        </mc:Fallback>
      </mc:AlternateContent>
      <p:sp>
        <p:nvSpPr>
          <p:cNvPr id="24" name="Rectangle: Rounded Corners 23">
            <a:extLst>
              <a:ext uri="{FF2B5EF4-FFF2-40B4-BE49-F238E27FC236}">
                <a16:creationId xmlns:a16="http://schemas.microsoft.com/office/drawing/2014/main" id="{1568ACB9-7963-0D74-E037-AB952EA6B131}"/>
              </a:ext>
            </a:extLst>
          </p:cNvPr>
          <p:cNvSpPr/>
          <p:nvPr/>
        </p:nvSpPr>
        <p:spPr>
          <a:xfrm>
            <a:off x="224795" y="130627"/>
            <a:ext cx="11686179" cy="63859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89C605E8-1119-6EE7-5E44-1BB7836B64F2}"/>
                  </a:ext>
                </a:extLst>
              </p14:cNvPr>
              <p14:cNvContentPartPr/>
              <p14:nvPr/>
            </p14:nvContentPartPr>
            <p14:xfrm>
              <a:off x="1319848" y="2182497"/>
              <a:ext cx="309960" cy="12240"/>
            </p14:xfrm>
          </p:contentPart>
        </mc:Choice>
        <mc:Fallback xmlns="">
          <p:pic>
            <p:nvPicPr>
              <p:cNvPr id="25" name="Ink 24">
                <a:extLst>
                  <a:ext uri="{FF2B5EF4-FFF2-40B4-BE49-F238E27FC236}">
                    <a16:creationId xmlns:a16="http://schemas.microsoft.com/office/drawing/2014/main" id="{89C605E8-1119-6EE7-5E44-1BB7836B64F2}"/>
                  </a:ext>
                </a:extLst>
              </p:cNvPr>
              <p:cNvPicPr/>
              <p:nvPr/>
            </p:nvPicPr>
            <p:blipFill>
              <a:blip r:embed="rId44"/>
              <a:stretch>
                <a:fillRect/>
              </a:stretch>
            </p:blipFill>
            <p:spPr>
              <a:xfrm>
                <a:off x="1283848" y="2110497"/>
                <a:ext cx="381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BC76B8D7-444B-7C16-50A3-4756083072F3}"/>
                  </a:ext>
                </a:extLst>
              </p14:cNvPr>
              <p14:cNvContentPartPr/>
              <p14:nvPr/>
            </p14:nvContentPartPr>
            <p14:xfrm>
              <a:off x="1285288" y="2406057"/>
              <a:ext cx="335520" cy="27000"/>
            </p14:xfrm>
          </p:contentPart>
        </mc:Choice>
        <mc:Fallback xmlns="">
          <p:pic>
            <p:nvPicPr>
              <p:cNvPr id="26" name="Ink 25">
                <a:extLst>
                  <a:ext uri="{FF2B5EF4-FFF2-40B4-BE49-F238E27FC236}">
                    <a16:creationId xmlns:a16="http://schemas.microsoft.com/office/drawing/2014/main" id="{BC76B8D7-444B-7C16-50A3-4756083072F3}"/>
                  </a:ext>
                </a:extLst>
              </p:cNvPr>
              <p:cNvPicPr/>
              <p:nvPr/>
            </p:nvPicPr>
            <p:blipFill>
              <a:blip r:embed="rId46"/>
              <a:stretch>
                <a:fillRect/>
              </a:stretch>
            </p:blipFill>
            <p:spPr>
              <a:xfrm>
                <a:off x="1249288" y="2334057"/>
                <a:ext cx="407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A4A1874F-95C6-DB7E-BC29-57853DFC0626}"/>
                  </a:ext>
                </a:extLst>
              </p14:cNvPr>
              <p14:cNvContentPartPr/>
              <p14:nvPr/>
            </p14:nvContentPartPr>
            <p14:xfrm>
              <a:off x="1354408" y="1310937"/>
              <a:ext cx="275400" cy="9360"/>
            </p14:xfrm>
          </p:contentPart>
        </mc:Choice>
        <mc:Fallback xmlns="">
          <p:pic>
            <p:nvPicPr>
              <p:cNvPr id="27" name="Ink 26">
                <a:extLst>
                  <a:ext uri="{FF2B5EF4-FFF2-40B4-BE49-F238E27FC236}">
                    <a16:creationId xmlns:a16="http://schemas.microsoft.com/office/drawing/2014/main" id="{A4A1874F-95C6-DB7E-BC29-57853DFC0626}"/>
                  </a:ext>
                </a:extLst>
              </p:cNvPr>
              <p:cNvPicPr/>
              <p:nvPr/>
            </p:nvPicPr>
            <p:blipFill>
              <a:blip r:embed="rId48"/>
              <a:stretch>
                <a:fillRect/>
              </a:stretch>
            </p:blipFill>
            <p:spPr>
              <a:xfrm>
                <a:off x="1318408" y="1239297"/>
                <a:ext cx="347040" cy="153000"/>
              </a:xfrm>
              <a:prstGeom prst="rect">
                <a:avLst/>
              </a:prstGeom>
            </p:spPr>
          </p:pic>
        </mc:Fallback>
      </mc:AlternateContent>
    </p:spTree>
    <p:extLst>
      <p:ext uri="{BB962C8B-B14F-4D97-AF65-F5344CB8AC3E}">
        <p14:creationId xmlns:p14="http://schemas.microsoft.com/office/powerpoint/2010/main" val="1818118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a:xfrm>
            <a:off x="581192" y="702156"/>
            <a:ext cx="11029616" cy="1013800"/>
          </a:xfrm>
        </p:spPr>
        <p:txBody>
          <a:bodyPr>
            <a:normAutofit/>
          </a:bodyPr>
          <a:lstStyle/>
          <a:p>
            <a:r>
              <a:rPr lang="en-GB" dirty="0"/>
              <a:t>WHY MONOCHROME DISPLAY ADAPTOR (MDA)</a:t>
            </a:r>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6335805" y="2180496"/>
            <a:ext cx="5404639" cy="4045683"/>
          </a:xfrm>
        </p:spPr>
        <p:txBody>
          <a:bodyPr anchorCtr="0">
            <a:normAutofit/>
          </a:bodyPr>
          <a:lstStyle/>
          <a:p>
            <a:pPr>
              <a:lnSpc>
                <a:spcPct val="90000"/>
              </a:lnSpc>
            </a:pPr>
            <a:r>
              <a:rPr lang="en-GB" sz="2000" dirty="0"/>
              <a:t>Why not CGA/EGA/VGA?</a:t>
            </a:r>
          </a:p>
          <a:p>
            <a:pPr>
              <a:lnSpc>
                <a:spcPct val="90000"/>
              </a:lnSpc>
            </a:pPr>
            <a:r>
              <a:rPr lang="en-GB" sz="2000" dirty="0"/>
              <a:t>Need PC compatibility for standard PC software to work</a:t>
            </a:r>
          </a:p>
          <a:p>
            <a:pPr>
              <a:lnSpc>
                <a:spcPct val="90000"/>
              </a:lnSpc>
            </a:pPr>
            <a:r>
              <a:rPr lang="en-GB" sz="2000" dirty="0" err="1"/>
              <a:t>Nanocomp</a:t>
            </a:r>
            <a:r>
              <a:rPr lang="en-GB" sz="2000" dirty="0"/>
              <a:t> Video Controller produced VGA output but was not PC register compatible</a:t>
            </a:r>
          </a:p>
          <a:p>
            <a:pPr>
              <a:lnSpc>
                <a:spcPct val="90000"/>
              </a:lnSpc>
            </a:pPr>
            <a:r>
              <a:rPr lang="en-GB" sz="2000" dirty="0"/>
              <a:t>MDA simpler to develop using dual port RAM</a:t>
            </a:r>
          </a:p>
          <a:p>
            <a:pPr>
              <a:lnSpc>
                <a:spcPct val="90000"/>
              </a:lnSpc>
            </a:pPr>
            <a:r>
              <a:rPr lang="en-GB" sz="2000" dirty="0"/>
              <a:t>EGA and VGA used custom VLSI chips for control registers etc – 160 pin for breadboards!</a:t>
            </a:r>
          </a:p>
          <a:p>
            <a:pPr>
              <a:lnSpc>
                <a:spcPct val="90000"/>
              </a:lnSpc>
            </a:pPr>
            <a:r>
              <a:rPr lang="en-GB" sz="2000" dirty="0"/>
              <a:t>MDA and other video cards can co-exist for debugging</a:t>
            </a:r>
          </a:p>
        </p:txBody>
      </p:sp>
      <p:pic>
        <p:nvPicPr>
          <p:cNvPr id="7" name="Picture 6" descr="A close-up of a circuit board&#10;&#10;Description automatically generated">
            <a:extLst>
              <a:ext uri="{FF2B5EF4-FFF2-40B4-BE49-F238E27FC236}">
                <a16:creationId xmlns:a16="http://schemas.microsoft.com/office/drawing/2014/main" id="{F0A87806-A09D-D66D-5FB1-38981D63B942}"/>
              </a:ext>
            </a:extLst>
          </p:cNvPr>
          <p:cNvPicPr>
            <a:picLocks noChangeAspect="1"/>
          </p:cNvPicPr>
          <p:nvPr/>
        </p:nvPicPr>
        <p:blipFill>
          <a:blip r:embed="rId2"/>
          <a:stretch>
            <a:fillRect/>
          </a:stretch>
        </p:blipFill>
        <p:spPr>
          <a:xfrm>
            <a:off x="483166" y="3256463"/>
            <a:ext cx="5331372" cy="1893748"/>
          </a:xfrm>
          <a:prstGeom prst="rect">
            <a:avLst/>
          </a:prstGeom>
        </p:spPr>
      </p:pic>
    </p:spTree>
    <p:extLst>
      <p:ext uri="{BB962C8B-B14F-4D97-AF65-F5344CB8AC3E}">
        <p14:creationId xmlns:p14="http://schemas.microsoft.com/office/powerpoint/2010/main" val="330553357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46532-3DD4-49C8-FF1A-EED9CF348825}"/>
              </a:ext>
            </a:extLst>
          </p:cNvPr>
          <p:cNvPicPr>
            <a:picLocks noChangeAspect="1"/>
          </p:cNvPicPr>
          <p:nvPr/>
        </p:nvPicPr>
        <p:blipFill>
          <a:blip r:embed="rId2"/>
          <a:stretch>
            <a:fillRect/>
          </a:stretch>
        </p:blipFill>
        <p:spPr>
          <a:xfrm>
            <a:off x="1268124" y="0"/>
            <a:ext cx="9655752" cy="6858000"/>
          </a:xfrm>
          <a:prstGeom prst="rect">
            <a:avLst/>
          </a:prstGeom>
        </p:spPr>
      </p:pic>
      <p:sp>
        <p:nvSpPr>
          <p:cNvPr id="2" name="TextBox 1">
            <a:extLst>
              <a:ext uri="{FF2B5EF4-FFF2-40B4-BE49-F238E27FC236}">
                <a16:creationId xmlns:a16="http://schemas.microsoft.com/office/drawing/2014/main" id="{75D577A7-70A5-872B-7AAE-45FC50CB438E}"/>
              </a:ext>
            </a:extLst>
          </p:cNvPr>
          <p:cNvSpPr txBox="1"/>
          <p:nvPr/>
        </p:nvSpPr>
        <p:spPr>
          <a:xfrm>
            <a:off x="224795" y="6550223"/>
            <a:ext cx="4118605" cy="307777"/>
          </a:xfrm>
          <a:prstGeom prst="rect">
            <a:avLst/>
          </a:prstGeom>
          <a:solidFill>
            <a:srgbClr val="FFFF00"/>
          </a:solidFill>
          <a:ln>
            <a:solidFill>
              <a:schemeClr val="accent1"/>
            </a:solidFill>
          </a:ln>
        </p:spPr>
        <p:txBody>
          <a:bodyPr wrap="square" rtlCol="0">
            <a:spAutoFit/>
          </a:bodyPr>
          <a:lstStyle/>
          <a:p>
            <a:r>
              <a:rPr lang="en-US" sz="1400" b="1" dirty="0"/>
              <a:t>SYS #7 RAM</a:t>
            </a:r>
          </a:p>
        </p:txBody>
      </p:sp>
      <p:sp>
        <p:nvSpPr>
          <p:cNvPr id="4" name="Rectangle: Rounded Corners 3">
            <a:extLst>
              <a:ext uri="{FF2B5EF4-FFF2-40B4-BE49-F238E27FC236}">
                <a16:creationId xmlns:a16="http://schemas.microsoft.com/office/drawing/2014/main" id="{4CB7ECE2-E480-2928-0ADB-00FF00C71EFD}"/>
              </a:ext>
            </a:extLst>
          </p:cNvPr>
          <p:cNvSpPr/>
          <p:nvPr/>
        </p:nvSpPr>
        <p:spPr>
          <a:xfrm>
            <a:off x="6233797" y="400177"/>
            <a:ext cx="2772179" cy="55553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96050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6C1C3-9CC0-E1D4-FE6B-13B77340E8D0}"/>
              </a:ext>
            </a:extLst>
          </p:cNvPr>
          <p:cNvPicPr>
            <a:picLocks noChangeAspect="1"/>
          </p:cNvPicPr>
          <p:nvPr/>
        </p:nvPicPr>
        <p:blipFill>
          <a:blip r:embed="rId2"/>
          <a:stretch>
            <a:fillRect/>
          </a:stretch>
        </p:blipFill>
        <p:spPr>
          <a:xfrm>
            <a:off x="262128" y="0"/>
            <a:ext cx="11667744" cy="6858000"/>
          </a:xfrm>
          <a:prstGeom prst="rect">
            <a:avLst/>
          </a:prstGeom>
        </p:spPr>
      </p:pic>
      <p:sp>
        <p:nvSpPr>
          <p:cNvPr id="2" name="TextBox 1">
            <a:extLst>
              <a:ext uri="{FF2B5EF4-FFF2-40B4-BE49-F238E27FC236}">
                <a16:creationId xmlns:a16="http://schemas.microsoft.com/office/drawing/2014/main" id="{8E55F393-1120-EB34-6274-555085714D03}"/>
              </a:ext>
            </a:extLst>
          </p:cNvPr>
          <p:cNvSpPr txBox="1"/>
          <p:nvPr/>
        </p:nvSpPr>
        <p:spPr>
          <a:xfrm>
            <a:off x="262129" y="6334780"/>
            <a:ext cx="3376422" cy="523220"/>
          </a:xfrm>
          <a:prstGeom prst="rect">
            <a:avLst/>
          </a:prstGeom>
          <a:solidFill>
            <a:srgbClr val="FFFF00"/>
          </a:solidFill>
          <a:ln>
            <a:solidFill>
              <a:schemeClr val="accent1"/>
            </a:solidFill>
          </a:ln>
        </p:spPr>
        <p:txBody>
          <a:bodyPr wrap="square" rtlCol="0">
            <a:spAutoFit/>
          </a:bodyPr>
          <a:lstStyle/>
          <a:p>
            <a:r>
              <a:rPr lang="en-US" sz="1400" b="1" dirty="0"/>
              <a:t>SYS #8</a:t>
            </a:r>
          </a:p>
          <a:p>
            <a:r>
              <a:rPr lang="en-US" sz="1400" b="1" dirty="0"/>
              <a:t>Timer, Speaker &amp; RAM DMA refresh</a:t>
            </a:r>
          </a:p>
        </p:txBody>
      </p:sp>
      <p:pic>
        <p:nvPicPr>
          <p:cNvPr id="7" name="Picture 6">
            <a:extLst>
              <a:ext uri="{FF2B5EF4-FFF2-40B4-BE49-F238E27FC236}">
                <a16:creationId xmlns:a16="http://schemas.microsoft.com/office/drawing/2014/main" id="{618CB1F2-D93E-08AF-4D2C-EAC8E973E039}"/>
              </a:ext>
            </a:extLst>
          </p:cNvPr>
          <p:cNvPicPr>
            <a:picLocks noChangeAspect="1"/>
          </p:cNvPicPr>
          <p:nvPr/>
        </p:nvPicPr>
        <p:blipFill>
          <a:blip r:embed="rId3"/>
          <a:stretch>
            <a:fillRect/>
          </a:stretch>
        </p:blipFill>
        <p:spPr>
          <a:xfrm>
            <a:off x="7712476" y="4346407"/>
            <a:ext cx="4148615" cy="2483746"/>
          </a:xfrm>
          <a:prstGeom prst="rect">
            <a:avLst/>
          </a:prstGeom>
        </p:spPr>
      </p:pic>
      <p:pic>
        <p:nvPicPr>
          <p:cNvPr id="5" name="Picture 4">
            <a:extLst>
              <a:ext uri="{FF2B5EF4-FFF2-40B4-BE49-F238E27FC236}">
                <a16:creationId xmlns:a16="http://schemas.microsoft.com/office/drawing/2014/main" id="{85791AAE-2590-5FC4-F475-F34C64BC4551}"/>
              </a:ext>
            </a:extLst>
          </p:cNvPr>
          <p:cNvPicPr>
            <a:picLocks noChangeAspect="1"/>
          </p:cNvPicPr>
          <p:nvPr/>
        </p:nvPicPr>
        <p:blipFill>
          <a:blip r:embed="rId4"/>
          <a:stretch>
            <a:fillRect/>
          </a:stretch>
        </p:blipFill>
        <p:spPr>
          <a:xfrm>
            <a:off x="6597467" y="3748695"/>
            <a:ext cx="4211431" cy="829242"/>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52F2DC2-E2E3-01CF-372D-2096781D5300}"/>
                  </a:ext>
                </a:extLst>
              </p14:cNvPr>
              <p14:cNvContentPartPr/>
              <p14:nvPr/>
            </p14:nvContentPartPr>
            <p14:xfrm>
              <a:off x="6279928" y="2216669"/>
              <a:ext cx="387720" cy="35640"/>
            </p14:xfrm>
          </p:contentPart>
        </mc:Choice>
        <mc:Fallback xmlns="">
          <p:pic>
            <p:nvPicPr>
              <p:cNvPr id="8" name="Ink 7">
                <a:extLst>
                  <a:ext uri="{FF2B5EF4-FFF2-40B4-BE49-F238E27FC236}">
                    <a16:creationId xmlns:a16="http://schemas.microsoft.com/office/drawing/2014/main" id="{752F2DC2-E2E3-01CF-372D-2096781D5300}"/>
                  </a:ext>
                </a:extLst>
              </p:cNvPr>
              <p:cNvPicPr/>
              <p:nvPr/>
            </p:nvPicPr>
            <p:blipFill>
              <a:blip r:embed="rId6"/>
              <a:stretch>
                <a:fillRect/>
              </a:stretch>
            </p:blipFill>
            <p:spPr>
              <a:xfrm>
                <a:off x="6243928" y="2145029"/>
                <a:ext cx="459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1E119C7-27E7-6ABF-0E60-91811E44CE1E}"/>
                  </a:ext>
                </a:extLst>
              </p14:cNvPr>
              <p14:cNvContentPartPr/>
              <p14:nvPr/>
            </p14:nvContentPartPr>
            <p14:xfrm>
              <a:off x="6297208" y="2320349"/>
              <a:ext cx="298080" cy="360"/>
            </p14:xfrm>
          </p:contentPart>
        </mc:Choice>
        <mc:Fallback xmlns="">
          <p:pic>
            <p:nvPicPr>
              <p:cNvPr id="9" name="Ink 8">
                <a:extLst>
                  <a:ext uri="{FF2B5EF4-FFF2-40B4-BE49-F238E27FC236}">
                    <a16:creationId xmlns:a16="http://schemas.microsoft.com/office/drawing/2014/main" id="{F1E119C7-27E7-6ABF-0E60-91811E44CE1E}"/>
                  </a:ext>
                </a:extLst>
              </p:cNvPr>
              <p:cNvPicPr/>
              <p:nvPr/>
            </p:nvPicPr>
            <p:blipFill>
              <a:blip r:embed="rId8"/>
              <a:stretch>
                <a:fillRect/>
              </a:stretch>
            </p:blipFill>
            <p:spPr>
              <a:xfrm>
                <a:off x="6261208" y="2248709"/>
                <a:ext cx="369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877327D-918A-1398-E441-D834779D6510}"/>
                  </a:ext>
                </a:extLst>
              </p14:cNvPr>
              <p14:cNvContentPartPr/>
              <p14:nvPr/>
            </p14:nvContentPartPr>
            <p14:xfrm>
              <a:off x="7386928" y="2144669"/>
              <a:ext cx="300600" cy="584280"/>
            </p14:xfrm>
          </p:contentPart>
        </mc:Choice>
        <mc:Fallback xmlns="">
          <p:pic>
            <p:nvPicPr>
              <p:cNvPr id="10" name="Ink 9">
                <a:extLst>
                  <a:ext uri="{FF2B5EF4-FFF2-40B4-BE49-F238E27FC236}">
                    <a16:creationId xmlns:a16="http://schemas.microsoft.com/office/drawing/2014/main" id="{2877327D-918A-1398-E441-D834779D6510}"/>
                  </a:ext>
                </a:extLst>
              </p:cNvPr>
              <p:cNvPicPr/>
              <p:nvPr/>
            </p:nvPicPr>
            <p:blipFill>
              <a:blip r:embed="rId10"/>
              <a:stretch>
                <a:fillRect/>
              </a:stretch>
            </p:blipFill>
            <p:spPr>
              <a:xfrm>
                <a:off x="7350928" y="2073029"/>
                <a:ext cx="37224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1FFD5DC-F5EC-82CF-1025-79C8AC721FB3}"/>
                  </a:ext>
                </a:extLst>
              </p14:cNvPr>
              <p14:cNvContentPartPr/>
              <p14:nvPr/>
            </p14:nvContentPartPr>
            <p14:xfrm>
              <a:off x="6952768" y="1018589"/>
              <a:ext cx="528120" cy="434880"/>
            </p14:xfrm>
          </p:contentPart>
        </mc:Choice>
        <mc:Fallback xmlns="">
          <p:pic>
            <p:nvPicPr>
              <p:cNvPr id="11" name="Ink 10">
                <a:extLst>
                  <a:ext uri="{FF2B5EF4-FFF2-40B4-BE49-F238E27FC236}">
                    <a16:creationId xmlns:a16="http://schemas.microsoft.com/office/drawing/2014/main" id="{81FFD5DC-F5EC-82CF-1025-79C8AC721FB3}"/>
                  </a:ext>
                </a:extLst>
              </p:cNvPr>
              <p:cNvPicPr/>
              <p:nvPr/>
            </p:nvPicPr>
            <p:blipFill>
              <a:blip r:embed="rId12"/>
              <a:stretch>
                <a:fillRect/>
              </a:stretch>
            </p:blipFill>
            <p:spPr>
              <a:xfrm>
                <a:off x="6916768" y="946949"/>
                <a:ext cx="5997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2DA80B97-1539-5589-C556-93EF82A92DF5}"/>
                  </a:ext>
                </a:extLst>
              </p14:cNvPr>
              <p14:cNvContentPartPr/>
              <p14:nvPr/>
            </p14:nvContentPartPr>
            <p14:xfrm>
              <a:off x="8514088" y="1043429"/>
              <a:ext cx="732240" cy="18360"/>
            </p14:xfrm>
          </p:contentPart>
        </mc:Choice>
        <mc:Fallback xmlns="">
          <p:pic>
            <p:nvPicPr>
              <p:cNvPr id="12" name="Ink 11">
                <a:extLst>
                  <a:ext uri="{FF2B5EF4-FFF2-40B4-BE49-F238E27FC236}">
                    <a16:creationId xmlns:a16="http://schemas.microsoft.com/office/drawing/2014/main" id="{2DA80B97-1539-5589-C556-93EF82A92DF5}"/>
                  </a:ext>
                </a:extLst>
              </p:cNvPr>
              <p:cNvPicPr/>
              <p:nvPr/>
            </p:nvPicPr>
            <p:blipFill>
              <a:blip r:embed="rId14"/>
              <a:stretch>
                <a:fillRect/>
              </a:stretch>
            </p:blipFill>
            <p:spPr>
              <a:xfrm>
                <a:off x="8478448" y="971789"/>
                <a:ext cx="803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3F6A147-DFAC-C08E-468E-943E20684783}"/>
                  </a:ext>
                </a:extLst>
              </p14:cNvPr>
              <p14:cNvContentPartPr/>
              <p14:nvPr/>
            </p14:nvContentPartPr>
            <p14:xfrm>
              <a:off x="10454848" y="3596909"/>
              <a:ext cx="491040" cy="43560"/>
            </p14:xfrm>
          </p:contentPart>
        </mc:Choice>
        <mc:Fallback xmlns="">
          <p:pic>
            <p:nvPicPr>
              <p:cNvPr id="13" name="Ink 12">
                <a:extLst>
                  <a:ext uri="{FF2B5EF4-FFF2-40B4-BE49-F238E27FC236}">
                    <a16:creationId xmlns:a16="http://schemas.microsoft.com/office/drawing/2014/main" id="{C3F6A147-DFAC-C08E-468E-943E20684783}"/>
                  </a:ext>
                </a:extLst>
              </p:cNvPr>
              <p:cNvPicPr/>
              <p:nvPr/>
            </p:nvPicPr>
            <p:blipFill>
              <a:blip r:embed="rId16"/>
              <a:stretch>
                <a:fillRect/>
              </a:stretch>
            </p:blipFill>
            <p:spPr>
              <a:xfrm>
                <a:off x="10419208" y="3525269"/>
                <a:ext cx="562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 name="Ink 3">
                <a:extLst>
                  <a:ext uri="{FF2B5EF4-FFF2-40B4-BE49-F238E27FC236}">
                    <a16:creationId xmlns:a16="http://schemas.microsoft.com/office/drawing/2014/main" id="{1C0AB346-2B8D-A703-A442-42D6A5090FF2}"/>
                  </a:ext>
                </a:extLst>
              </p14:cNvPr>
              <p14:cNvContentPartPr/>
              <p14:nvPr/>
            </p14:nvContentPartPr>
            <p14:xfrm>
              <a:off x="4826066" y="3049685"/>
              <a:ext cx="256680" cy="61920"/>
            </p14:xfrm>
          </p:contentPart>
        </mc:Choice>
        <mc:Fallback xmlns="">
          <p:pic>
            <p:nvPicPr>
              <p:cNvPr id="4" name="Ink 3">
                <a:extLst>
                  <a:ext uri="{FF2B5EF4-FFF2-40B4-BE49-F238E27FC236}">
                    <a16:creationId xmlns:a16="http://schemas.microsoft.com/office/drawing/2014/main" id="{1C0AB346-2B8D-A703-A442-42D6A5090FF2}"/>
                  </a:ext>
                </a:extLst>
              </p:cNvPr>
              <p:cNvPicPr/>
              <p:nvPr/>
            </p:nvPicPr>
            <p:blipFill>
              <a:blip r:embed="rId18"/>
              <a:stretch>
                <a:fillRect/>
              </a:stretch>
            </p:blipFill>
            <p:spPr>
              <a:xfrm>
                <a:off x="4790426" y="2977685"/>
                <a:ext cx="328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 name="Ink 5">
                <a:extLst>
                  <a:ext uri="{FF2B5EF4-FFF2-40B4-BE49-F238E27FC236}">
                    <a16:creationId xmlns:a16="http://schemas.microsoft.com/office/drawing/2014/main" id="{403FCE6D-E13A-497B-64DC-1B777C92A618}"/>
                  </a:ext>
                </a:extLst>
              </p14:cNvPr>
              <p14:cNvContentPartPr/>
              <p14:nvPr/>
            </p14:nvContentPartPr>
            <p14:xfrm>
              <a:off x="4610066" y="1868525"/>
              <a:ext cx="41760" cy="2176920"/>
            </p14:xfrm>
          </p:contentPart>
        </mc:Choice>
        <mc:Fallback xmlns="">
          <p:pic>
            <p:nvPicPr>
              <p:cNvPr id="6" name="Ink 5">
                <a:extLst>
                  <a:ext uri="{FF2B5EF4-FFF2-40B4-BE49-F238E27FC236}">
                    <a16:creationId xmlns:a16="http://schemas.microsoft.com/office/drawing/2014/main" id="{403FCE6D-E13A-497B-64DC-1B777C92A618}"/>
                  </a:ext>
                </a:extLst>
              </p:cNvPr>
              <p:cNvPicPr/>
              <p:nvPr/>
            </p:nvPicPr>
            <p:blipFill>
              <a:blip r:embed="rId20"/>
              <a:stretch>
                <a:fillRect/>
              </a:stretch>
            </p:blipFill>
            <p:spPr>
              <a:xfrm>
                <a:off x="4574426" y="1796525"/>
                <a:ext cx="113400" cy="232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771BBA79-4BBC-F487-2290-1F83C5F3D49D}"/>
                  </a:ext>
                </a:extLst>
              </p14:cNvPr>
              <p14:cNvContentPartPr/>
              <p14:nvPr/>
            </p14:nvContentPartPr>
            <p14:xfrm>
              <a:off x="4627346" y="1868525"/>
              <a:ext cx="517320" cy="2205720"/>
            </p14:xfrm>
          </p:contentPart>
        </mc:Choice>
        <mc:Fallback xmlns="">
          <p:pic>
            <p:nvPicPr>
              <p:cNvPr id="14" name="Ink 13">
                <a:extLst>
                  <a:ext uri="{FF2B5EF4-FFF2-40B4-BE49-F238E27FC236}">
                    <a16:creationId xmlns:a16="http://schemas.microsoft.com/office/drawing/2014/main" id="{771BBA79-4BBC-F487-2290-1F83C5F3D49D}"/>
                  </a:ext>
                </a:extLst>
              </p:cNvPr>
              <p:cNvPicPr/>
              <p:nvPr/>
            </p:nvPicPr>
            <p:blipFill>
              <a:blip r:embed="rId22"/>
              <a:stretch>
                <a:fillRect/>
              </a:stretch>
            </p:blipFill>
            <p:spPr>
              <a:xfrm>
                <a:off x="4591706" y="1796525"/>
                <a:ext cx="588960" cy="234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E34A5A57-C2E4-D1AE-007A-77C0CE401A7E}"/>
                  </a:ext>
                </a:extLst>
              </p14:cNvPr>
              <p14:cNvContentPartPr/>
              <p14:nvPr/>
            </p14:nvContentPartPr>
            <p14:xfrm>
              <a:off x="4627346" y="2003525"/>
              <a:ext cx="439920" cy="1933560"/>
            </p14:xfrm>
          </p:contentPart>
        </mc:Choice>
        <mc:Fallback xmlns="">
          <p:pic>
            <p:nvPicPr>
              <p:cNvPr id="15" name="Ink 14">
                <a:extLst>
                  <a:ext uri="{FF2B5EF4-FFF2-40B4-BE49-F238E27FC236}">
                    <a16:creationId xmlns:a16="http://schemas.microsoft.com/office/drawing/2014/main" id="{E34A5A57-C2E4-D1AE-007A-77C0CE401A7E}"/>
                  </a:ext>
                </a:extLst>
              </p:cNvPr>
              <p:cNvPicPr/>
              <p:nvPr/>
            </p:nvPicPr>
            <p:blipFill>
              <a:blip r:embed="rId24"/>
              <a:stretch>
                <a:fillRect/>
              </a:stretch>
            </p:blipFill>
            <p:spPr>
              <a:xfrm>
                <a:off x="4591346" y="1931885"/>
                <a:ext cx="511560" cy="207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92BA6A72-D744-55A4-15A2-691B663039ED}"/>
                  </a:ext>
                </a:extLst>
              </p14:cNvPr>
              <p14:cNvContentPartPr/>
              <p14:nvPr/>
            </p14:nvContentPartPr>
            <p14:xfrm>
              <a:off x="1558346" y="5986205"/>
              <a:ext cx="253800" cy="17280"/>
            </p14:xfrm>
          </p:contentPart>
        </mc:Choice>
        <mc:Fallback xmlns="">
          <p:pic>
            <p:nvPicPr>
              <p:cNvPr id="16" name="Ink 15">
                <a:extLst>
                  <a:ext uri="{FF2B5EF4-FFF2-40B4-BE49-F238E27FC236}">
                    <a16:creationId xmlns:a16="http://schemas.microsoft.com/office/drawing/2014/main" id="{92BA6A72-D744-55A4-15A2-691B663039ED}"/>
                  </a:ext>
                </a:extLst>
              </p:cNvPr>
              <p:cNvPicPr/>
              <p:nvPr/>
            </p:nvPicPr>
            <p:blipFill>
              <a:blip r:embed="rId26"/>
              <a:stretch>
                <a:fillRect/>
              </a:stretch>
            </p:blipFill>
            <p:spPr>
              <a:xfrm>
                <a:off x="1522346" y="5914205"/>
                <a:ext cx="325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DA53F2E-882F-D61F-572F-FC94D38EC7E9}"/>
                  </a:ext>
                </a:extLst>
              </p14:cNvPr>
              <p14:cNvContentPartPr/>
              <p14:nvPr/>
            </p14:nvContentPartPr>
            <p14:xfrm>
              <a:off x="1415066" y="5859845"/>
              <a:ext cx="357480" cy="360"/>
            </p14:xfrm>
          </p:contentPart>
        </mc:Choice>
        <mc:Fallback xmlns="">
          <p:pic>
            <p:nvPicPr>
              <p:cNvPr id="17" name="Ink 16">
                <a:extLst>
                  <a:ext uri="{FF2B5EF4-FFF2-40B4-BE49-F238E27FC236}">
                    <a16:creationId xmlns:a16="http://schemas.microsoft.com/office/drawing/2014/main" id="{4DA53F2E-882F-D61F-572F-FC94D38EC7E9}"/>
                  </a:ext>
                </a:extLst>
              </p:cNvPr>
              <p:cNvPicPr/>
              <p:nvPr/>
            </p:nvPicPr>
            <p:blipFill>
              <a:blip r:embed="rId28"/>
              <a:stretch>
                <a:fillRect/>
              </a:stretch>
            </p:blipFill>
            <p:spPr>
              <a:xfrm>
                <a:off x="1379426" y="5788205"/>
                <a:ext cx="429120" cy="144000"/>
              </a:xfrm>
              <a:prstGeom prst="rect">
                <a:avLst/>
              </a:prstGeom>
            </p:spPr>
          </p:pic>
        </mc:Fallback>
      </mc:AlternateContent>
      <p:sp>
        <p:nvSpPr>
          <p:cNvPr id="18" name="Rectangle: Rounded Corners 17">
            <a:extLst>
              <a:ext uri="{FF2B5EF4-FFF2-40B4-BE49-F238E27FC236}">
                <a16:creationId xmlns:a16="http://schemas.microsoft.com/office/drawing/2014/main" id="{74EF8B72-3431-6634-6406-839B53AF4CD8}"/>
              </a:ext>
            </a:extLst>
          </p:cNvPr>
          <p:cNvSpPr/>
          <p:nvPr/>
        </p:nvSpPr>
        <p:spPr>
          <a:xfrm>
            <a:off x="964276" y="334205"/>
            <a:ext cx="11137528" cy="5851991"/>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F2D69133-DDC2-C833-82DD-F0E647D35647}"/>
                  </a:ext>
                </a:extLst>
              </p14:cNvPr>
              <p14:cNvContentPartPr/>
              <p14:nvPr/>
            </p14:nvContentPartPr>
            <p14:xfrm>
              <a:off x="1552408" y="2492817"/>
              <a:ext cx="185760" cy="360"/>
            </p14:xfrm>
          </p:contentPart>
        </mc:Choice>
        <mc:Fallback xmlns="">
          <p:pic>
            <p:nvPicPr>
              <p:cNvPr id="19" name="Ink 18">
                <a:extLst>
                  <a:ext uri="{FF2B5EF4-FFF2-40B4-BE49-F238E27FC236}">
                    <a16:creationId xmlns:a16="http://schemas.microsoft.com/office/drawing/2014/main" id="{F2D69133-DDC2-C833-82DD-F0E647D35647}"/>
                  </a:ext>
                </a:extLst>
              </p:cNvPr>
              <p:cNvPicPr/>
              <p:nvPr/>
            </p:nvPicPr>
            <p:blipFill>
              <a:blip r:embed="rId30"/>
              <a:stretch>
                <a:fillRect/>
              </a:stretch>
            </p:blipFill>
            <p:spPr>
              <a:xfrm>
                <a:off x="1516768" y="2421177"/>
                <a:ext cx="25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75E78D2C-C6B3-1EA7-F2A8-FE839E2A6540}"/>
                  </a:ext>
                </a:extLst>
              </p14:cNvPr>
              <p14:cNvContentPartPr/>
              <p14:nvPr/>
            </p14:nvContentPartPr>
            <p14:xfrm>
              <a:off x="1552408" y="2594337"/>
              <a:ext cx="232560" cy="19800"/>
            </p14:xfrm>
          </p:contentPart>
        </mc:Choice>
        <mc:Fallback xmlns="">
          <p:pic>
            <p:nvPicPr>
              <p:cNvPr id="20" name="Ink 19">
                <a:extLst>
                  <a:ext uri="{FF2B5EF4-FFF2-40B4-BE49-F238E27FC236}">
                    <a16:creationId xmlns:a16="http://schemas.microsoft.com/office/drawing/2014/main" id="{75E78D2C-C6B3-1EA7-F2A8-FE839E2A6540}"/>
                  </a:ext>
                </a:extLst>
              </p:cNvPr>
              <p:cNvPicPr/>
              <p:nvPr/>
            </p:nvPicPr>
            <p:blipFill>
              <a:blip r:embed="rId32"/>
              <a:stretch>
                <a:fillRect/>
              </a:stretch>
            </p:blipFill>
            <p:spPr>
              <a:xfrm>
                <a:off x="1516768" y="2522337"/>
                <a:ext cx="304200" cy="163440"/>
              </a:xfrm>
              <a:prstGeom prst="rect">
                <a:avLst/>
              </a:prstGeom>
            </p:spPr>
          </p:pic>
        </mc:Fallback>
      </mc:AlternateContent>
    </p:spTree>
    <p:extLst>
      <p:ext uri="{BB962C8B-B14F-4D97-AF65-F5344CB8AC3E}">
        <p14:creationId xmlns:p14="http://schemas.microsoft.com/office/powerpoint/2010/main" val="52861314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36EFF-6757-EFC3-F630-83B1068C79EF}"/>
              </a:ext>
            </a:extLst>
          </p:cNvPr>
          <p:cNvPicPr>
            <a:picLocks noChangeAspect="1"/>
          </p:cNvPicPr>
          <p:nvPr/>
        </p:nvPicPr>
        <p:blipFill>
          <a:blip r:embed="rId2"/>
          <a:stretch>
            <a:fillRect/>
          </a:stretch>
        </p:blipFill>
        <p:spPr>
          <a:xfrm>
            <a:off x="563993" y="0"/>
            <a:ext cx="11064014" cy="6858000"/>
          </a:xfrm>
          <a:prstGeom prst="rect">
            <a:avLst/>
          </a:prstGeom>
        </p:spPr>
      </p:pic>
      <p:sp>
        <p:nvSpPr>
          <p:cNvPr id="2" name="TextBox 1">
            <a:extLst>
              <a:ext uri="{FF2B5EF4-FFF2-40B4-BE49-F238E27FC236}">
                <a16:creationId xmlns:a16="http://schemas.microsoft.com/office/drawing/2014/main" id="{6B6A70FB-A206-DD61-9F72-890B08C2B3D7}"/>
              </a:ext>
            </a:extLst>
          </p:cNvPr>
          <p:cNvSpPr txBox="1"/>
          <p:nvPr/>
        </p:nvSpPr>
        <p:spPr>
          <a:xfrm>
            <a:off x="262129" y="6334780"/>
            <a:ext cx="3376422" cy="523220"/>
          </a:xfrm>
          <a:prstGeom prst="rect">
            <a:avLst/>
          </a:prstGeom>
          <a:solidFill>
            <a:srgbClr val="FFFF00"/>
          </a:solidFill>
          <a:ln>
            <a:solidFill>
              <a:schemeClr val="accent1"/>
            </a:solidFill>
          </a:ln>
        </p:spPr>
        <p:txBody>
          <a:bodyPr wrap="square" rtlCol="0">
            <a:spAutoFit/>
          </a:bodyPr>
          <a:lstStyle/>
          <a:p>
            <a:r>
              <a:rPr lang="en-US" sz="1400" b="1" dirty="0"/>
              <a:t>SYS #9</a:t>
            </a:r>
          </a:p>
          <a:p>
            <a:r>
              <a:rPr lang="en-US" sz="1400" b="1" dirty="0"/>
              <a:t>PIA, Keyboard and XT configuration</a:t>
            </a:r>
          </a:p>
        </p:txBody>
      </p:sp>
      <p:pic>
        <p:nvPicPr>
          <p:cNvPr id="5" name="Picture 4">
            <a:extLst>
              <a:ext uri="{FF2B5EF4-FFF2-40B4-BE49-F238E27FC236}">
                <a16:creationId xmlns:a16="http://schemas.microsoft.com/office/drawing/2014/main" id="{912A0648-3091-9BA5-99FE-2EBAE2A35628}"/>
              </a:ext>
            </a:extLst>
          </p:cNvPr>
          <p:cNvPicPr>
            <a:picLocks noChangeAspect="1"/>
          </p:cNvPicPr>
          <p:nvPr/>
        </p:nvPicPr>
        <p:blipFill>
          <a:blip r:embed="rId3"/>
          <a:stretch>
            <a:fillRect/>
          </a:stretch>
        </p:blipFill>
        <p:spPr>
          <a:xfrm>
            <a:off x="8428433" y="3429000"/>
            <a:ext cx="3434528" cy="333435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922757-F802-4CAE-CB9C-316E85F753C2}"/>
                  </a:ext>
                </a:extLst>
              </p14:cNvPr>
              <p14:cNvContentPartPr/>
              <p14:nvPr/>
            </p14:nvContentPartPr>
            <p14:xfrm>
              <a:off x="9521050" y="2111367"/>
              <a:ext cx="263160" cy="360"/>
            </p14:xfrm>
          </p:contentPart>
        </mc:Choice>
        <mc:Fallback xmlns="">
          <p:pic>
            <p:nvPicPr>
              <p:cNvPr id="6" name="Ink 5">
                <a:extLst>
                  <a:ext uri="{FF2B5EF4-FFF2-40B4-BE49-F238E27FC236}">
                    <a16:creationId xmlns:a16="http://schemas.microsoft.com/office/drawing/2014/main" id="{B6922757-F802-4CAE-CB9C-316E85F753C2}"/>
                  </a:ext>
                </a:extLst>
              </p:cNvPr>
              <p:cNvPicPr/>
              <p:nvPr/>
            </p:nvPicPr>
            <p:blipFill>
              <a:blip r:embed="rId5"/>
              <a:stretch>
                <a:fillRect/>
              </a:stretch>
            </p:blipFill>
            <p:spPr>
              <a:xfrm>
                <a:off x="9485050" y="2039727"/>
                <a:ext cx="334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DD8C8EB-D2F6-5F24-5058-9A2EF1A0FCE0}"/>
                  </a:ext>
                </a:extLst>
              </p14:cNvPr>
              <p14:cNvContentPartPr/>
              <p14:nvPr/>
            </p14:nvContentPartPr>
            <p14:xfrm>
              <a:off x="7318570" y="5012967"/>
              <a:ext cx="405000" cy="787680"/>
            </p14:xfrm>
          </p:contentPart>
        </mc:Choice>
        <mc:Fallback xmlns="">
          <p:pic>
            <p:nvPicPr>
              <p:cNvPr id="7" name="Ink 6">
                <a:extLst>
                  <a:ext uri="{FF2B5EF4-FFF2-40B4-BE49-F238E27FC236}">
                    <a16:creationId xmlns:a16="http://schemas.microsoft.com/office/drawing/2014/main" id="{EDD8C8EB-D2F6-5F24-5058-9A2EF1A0FCE0}"/>
                  </a:ext>
                </a:extLst>
              </p:cNvPr>
              <p:cNvPicPr/>
              <p:nvPr/>
            </p:nvPicPr>
            <p:blipFill>
              <a:blip r:embed="rId7"/>
              <a:stretch>
                <a:fillRect/>
              </a:stretch>
            </p:blipFill>
            <p:spPr>
              <a:xfrm>
                <a:off x="7282930" y="4941327"/>
                <a:ext cx="476640" cy="93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B29FA78C-290D-D8FC-A7D6-979611A7AD43}"/>
                  </a:ext>
                </a:extLst>
              </p14:cNvPr>
              <p14:cNvContentPartPr/>
              <p14:nvPr/>
            </p14:nvContentPartPr>
            <p14:xfrm>
              <a:off x="7937050" y="4383327"/>
              <a:ext cx="306000" cy="123480"/>
            </p14:xfrm>
          </p:contentPart>
        </mc:Choice>
        <mc:Fallback xmlns="">
          <p:pic>
            <p:nvPicPr>
              <p:cNvPr id="8" name="Ink 7">
                <a:extLst>
                  <a:ext uri="{FF2B5EF4-FFF2-40B4-BE49-F238E27FC236}">
                    <a16:creationId xmlns:a16="http://schemas.microsoft.com/office/drawing/2014/main" id="{B29FA78C-290D-D8FC-A7D6-979611A7AD43}"/>
                  </a:ext>
                </a:extLst>
              </p:cNvPr>
              <p:cNvPicPr/>
              <p:nvPr/>
            </p:nvPicPr>
            <p:blipFill>
              <a:blip r:embed="rId9"/>
              <a:stretch>
                <a:fillRect/>
              </a:stretch>
            </p:blipFill>
            <p:spPr>
              <a:xfrm>
                <a:off x="7901050" y="4311327"/>
                <a:ext cx="377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E535A7F-27A1-A8E9-1823-E588CAAC3CE1}"/>
                  </a:ext>
                </a:extLst>
              </p14:cNvPr>
              <p14:cNvContentPartPr/>
              <p14:nvPr/>
            </p14:nvContentPartPr>
            <p14:xfrm>
              <a:off x="7258450" y="4666287"/>
              <a:ext cx="267120" cy="360"/>
            </p14:xfrm>
          </p:contentPart>
        </mc:Choice>
        <mc:Fallback xmlns="">
          <p:pic>
            <p:nvPicPr>
              <p:cNvPr id="9" name="Ink 8">
                <a:extLst>
                  <a:ext uri="{FF2B5EF4-FFF2-40B4-BE49-F238E27FC236}">
                    <a16:creationId xmlns:a16="http://schemas.microsoft.com/office/drawing/2014/main" id="{6E535A7F-27A1-A8E9-1823-E588CAAC3CE1}"/>
                  </a:ext>
                </a:extLst>
              </p:cNvPr>
              <p:cNvPicPr/>
              <p:nvPr/>
            </p:nvPicPr>
            <p:blipFill>
              <a:blip r:embed="rId11"/>
              <a:stretch>
                <a:fillRect/>
              </a:stretch>
            </p:blipFill>
            <p:spPr>
              <a:xfrm>
                <a:off x="7222450" y="4594287"/>
                <a:ext cx="338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B46E4E97-8BA1-4009-900A-8D77FC4D448D}"/>
                  </a:ext>
                </a:extLst>
              </p14:cNvPr>
              <p14:cNvContentPartPr/>
              <p14:nvPr/>
            </p14:nvContentPartPr>
            <p14:xfrm>
              <a:off x="7259170" y="4760607"/>
              <a:ext cx="225720" cy="21240"/>
            </p14:xfrm>
          </p:contentPart>
        </mc:Choice>
        <mc:Fallback xmlns="">
          <p:pic>
            <p:nvPicPr>
              <p:cNvPr id="10" name="Ink 9">
                <a:extLst>
                  <a:ext uri="{FF2B5EF4-FFF2-40B4-BE49-F238E27FC236}">
                    <a16:creationId xmlns:a16="http://schemas.microsoft.com/office/drawing/2014/main" id="{B46E4E97-8BA1-4009-900A-8D77FC4D448D}"/>
                  </a:ext>
                </a:extLst>
              </p:cNvPr>
              <p:cNvPicPr/>
              <p:nvPr/>
            </p:nvPicPr>
            <p:blipFill>
              <a:blip r:embed="rId13"/>
              <a:stretch>
                <a:fillRect/>
              </a:stretch>
            </p:blipFill>
            <p:spPr>
              <a:xfrm>
                <a:off x="7223530" y="4688607"/>
                <a:ext cx="297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9A406477-05FD-02DE-5247-8C9A601003CD}"/>
                  </a:ext>
                </a:extLst>
              </p14:cNvPr>
              <p14:cNvContentPartPr/>
              <p14:nvPr/>
            </p14:nvContentPartPr>
            <p14:xfrm>
              <a:off x="6918610" y="3844407"/>
              <a:ext cx="248760" cy="371520"/>
            </p14:xfrm>
          </p:contentPart>
        </mc:Choice>
        <mc:Fallback xmlns="">
          <p:pic>
            <p:nvPicPr>
              <p:cNvPr id="11" name="Ink 10">
                <a:extLst>
                  <a:ext uri="{FF2B5EF4-FFF2-40B4-BE49-F238E27FC236}">
                    <a16:creationId xmlns:a16="http://schemas.microsoft.com/office/drawing/2014/main" id="{9A406477-05FD-02DE-5247-8C9A601003CD}"/>
                  </a:ext>
                </a:extLst>
              </p:cNvPr>
              <p:cNvPicPr/>
              <p:nvPr/>
            </p:nvPicPr>
            <p:blipFill>
              <a:blip r:embed="rId15"/>
              <a:stretch>
                <a:fillRect/>
              </a:stretch>
            </p:blipFill>
            <p:spPr>
              <a:xfrm>
                <a:off x="6882610" y="3772407"/>
                <a:ext cx="3204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D39F2E54-FF1B-C255-51A9-D4C275E86265}"/>
                  </a:ext>
                </a:extLst>
              </p14:cNvPr>
              <p14:cNvContentPartPr/>
              <p14:nvPr/>
            </p14:nvContentPartPr>
            <p14:xfrm>
              <a:off x="6636370" y="3516087"/>
              <a:ext cx="612000" cy="78120"/>
            </p14:xfrm>
          </p:contentPart>
        </mc:Choice>
        <mc:Fallback xmlns="">
          <p:pic>
            <p:nvPicPr>
              <p:cNvPr id="12" name="Ink 11">
                <a:extLst>
                  <a:ext uri="{FF2B5EF4-FFF2-40B4-BE49-F238E27FC236}">
                    <a16:creationId xmlns:a16="http://schemas.microsoft.com/office/drawing/2014/main" id="{D39F2E54-FF1B-C255-51A9-D4C275E86265}"/>
                  </a:ext>
                </a:extLst>
              </p:cNvPr>
              <p:cNvPicPr/>
              <p:nvPr/>
            </p:nvPicPr>
            <p:blipFill>
              <a:blip r:embed="rId17"/>
              <a:stretch>
                <a:fillRect/>
              </a:stretch>
            </p:blipFill>
            <p:spPr>
              <a:xfrm>
                <a:off x="6600370" y="3444087"/>
                <a:ext cx="683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66BB4F5E-4875-BB33-E964-4639D527D8F9}"/>
                  </a:ext>
                </a:extLst>
              </p14:cNvPr>
              <p14:cNvContentPartPr/>
              <p14:nvPr/>
            </p14:nvContentPartPr>
            <p14:xfrm>
              <a:off x="9255370" y="1643367"/>
              <a:ext cx="635400" cy="1610280"/>
            </p14:xfrm>
          </p:contentPart>
        </mc:Choice>
        <mc:Fallback xmlns="">
          <p:pic>
            <p:nvPicPr>
              <p:cNvPr id="13" name="Ink 12">
                <a:extLst>
                  <a:ext uri="{FF2B5EF4-FFF2-40B4-BE49-F238E27FC236}">
                    <a16:creationId xmlns:a16="http://schemas.microsoft.com/office/drawing/2014/main" id="{66BB4F5E-4875-BB33-E964-4639D527D8F9}"/>
                  </a:ext>
                </a:extLst>
              </p:cNvPr>
              <p:cNvPicPr/>
              <p:nvPr/>
            </p:nvPicPr>
            <p:blipFill>
              <a:blip r:embed="rId19"/>
              <a:stretch>
                <a:fillRect/>
              </a:stretch>
            </p:blipFill>
            <p:spPr>
              <a:xfrm>
                <a:off x="9219370" y="1571727"/>
                <a:ext cx="707040" cy="175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EB04921-3FC8-9FA5-7B51-1F30CCD13221}"/>
                  </a:ext>
                </a:extLst>
              </p14:cNvPr>
              <p14:cNvContentPartPr/>
              <p14:nvPr/>
            </p14:nvContentPartPr>
            <p14:xfrm>
              <a:off x="6547408" y="4692389"/>
              <a:ext cx="370080" cy="18000"/>
            </p14:xfrm>
          </p:contentPart>
        </mc:Choice>
        <mc:Fallback xmlns="">
          <p:pic>
            <p:nvPicPr>
              <p:cNvPr id="14" name="Ink 13">
                <a:extLst>
                  <a:ext uri="{FF2B5EF4-FFF2-40B4-BE49-F238E27FC236}">
                    <a16:creationId xmlns:a16="http://schemas.microsoft.com/office/drawing/2014/main" id="{2EB04921-3FC8-9FA5-7B51-1F30CCD13221}"/>
                  </a:ext>
                </a:extLst>
              </p:cNvPr>
              <p:cNvPicPr/>
              <p:nvPr/>
            </p:nvPicPr>
            <p:blipFill>
              <a:blip r:embed="rId21"/>
              <a:stretch>
                <a:fillRect/>
              </a:stretch>
            </p:blipFill>
            <p:spPr>
              <a:xfrm>
                <a:off x="6511768" y="4620389"/>
                <a:ext cx="441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4B7F1C35-D2C2-6629-014B-07E0F0C26324}"/>
                  </a:ext>
                </a:extLst>
              </p14:cNvPr>
              <p14:cNvContentPartPr/>
              <p14:nvPr/>
            </p14:nvContentPartPr>
            <p14:xfrm>
              <a:off x="6650728" y="4442549"/>
              <a:ext cx="360" cy="360"/>
            </p14:xfrm>
          </p:contentPart>
        </mc:Choice>
        <mc:Fallback xmlns="">
          <p:pic>
            <p:nvPicPr>
              <p:cNvPr id="15" name="Ink 14">
                <a:extLst>
                  <a:ext uri="{FF2B5EF4-FFF2-40B4-BE49-F238E27FC236}">
                    <a16:creationId xmlns:a16="http://schemas.microsoft.com/office/drawing/2014/main" id="{4B7F1C35-D2C2-6629-014B-07E0F0C26324}"/>
                  </a:ext>
                </a:extLst>
              </p:cNvPr>
              <p:cNvPicPr/>
              <p:nvPr/>
            </p:nvPicPr>
            <p:blipFill>
              <a:blip r:embed="rId23"/>
              <a:stretch>
                <a:fillRect/>
              </a:stretch>
            </p:blipFill>
            <p:spPr>
              <a:xfrm>
                <a:off x="6615088" y="437054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A7A3D292-5B70-F267-C5A2-AA76C9BC4D6E}"/>
                  </a:ext>
                </a:extLst>
              </p14:cNvPr>
              <p14:cNvContentPartPr/>
              <p14:nvPr/>
            </p14:nvContentPartPr>
            <p14:xfrm>
              <a:off x="6486928" y="4416269"/>
              <a:ext cx="327240" cy="10080"/>
            </p14:xfrm>
          </p:contentPart>
        </mc:Choice>
        <mc:Fallback xmlns="">
          <p:pic>
            <p:nvPicPr>
              <p:cNvPr id="16" name="Ink 15">
                <a:extLst>
                  <a:ext uri="{FF2B5EF4-FFF2-40B4-BE49-F238E27FC236}">
                    <a16:creationId xmlns:a16="http://schemas.microsoft.com/office/drawing/2014/main" id="{A7A3D292-5B70-F267-C5A2-AA76C9BC4D6E}"/>
                  </a:ext>
                </a:extLst>
              </p:cNvPr>
              <p:cNvPicPr/>
              <p:nvPr/>
            </p:nvPicPr>
            <p:blipFill>
              <a:blip r:embed="rId25"/>
              <a:stretch>
                <a:fillRect/>
              </a:stretch>
            </p:blipFill>
            <p:spPr>
              <a:xfrm>
                <a:off x="6450928" y="4344269"/>
                <a:ext cx="398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B109F5E6-ACB8-1CE1-1623-EB6E68DB959D}"/>
                  </a:ext>
                </a:extLst>
              </p14:cNvPr>
              <p14:cNvContentPartPr/>
              <p14:nvPr/>
            </p14:nvContentPartPr>
            <p14:xfrm>
              <a:off x="3304168" y="2035589"/>
              <a:ext cx="257400" cy="97920"/>
            </p14:xfrm>
          </p:contentPart>
        </mc:Choice>
        <mc:Fallback xmlns="">
          <p:pic>
            <p:nvPicPr>
              <p:cNvPr id="17" name="Ink 16">
                <a:extLst>
                  <a:ext uri="{FF2B5EF4-FFF2-40B4-BE49-F238E27FC236}">
                    <a16:creationId xmlns:a16="http://schemas.microsoft.com/office/drawing/2014/main" id="{B109F5E6-ACB8-1CE1-1623-EB6E68DB959D}"/>
                  </a:ext>
                </a:extLst>
              </p:cNvPr>
              <p:cNvPicPr/>
              <p:nvPr/>
            </p:nvPicPr>
            <p:blipFill>
              <a:blip r:embed="rId27"/>
              <a:stretch>
                <a:fillRect/>
              </a:stretch>
            </p:blipFill>
            <p:spPr>
              <a:xfrm>
                <a:off x="3268528" y="1963589"/>
                <a:ext cx="329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F3970B14-56D3-CAFC-3D83-406272123C55}"/>
                  </a:ext>
                </a:extLst>
              </p14:cNvPr>
              <p14:cNvContentPartPr/>
              <p14:nvPr/>
            </p14:nvContentPartPr>
            <p14:xfrm>
              <a:off x="8151928" y="2372189"/>
              <a:ext cx="194400" cy="3600"/>
            </p14:xfrm>
          </p:contentPart>
        </mc:Choice>
        <mc:Fallback xmlns="">
          <p:pic>
            <p:nvPicPr>
              <p:cNvPr id="18" name="Ink 17">
                <a:extLst>
                  <a:ext uri="{FF2B5EF4-FFF2-40B4-BE49-F238E27FC236}">
                    <a16:creationId xmlns:a16="http://schemas.microsoft.com/office/drawing/2014/main" id="{F3970B14-56D3-CAFC-3D83-406272123C55}"/>
                  </a:ext>
                </a:extLst>
              </p:cNvPr>
              <p:cNvPicPr/>
              <p:nvPr/>
            </p:nvPicPr>
            <p:blipFill>
              <a:blip r:embed="rId29"/>
              <a:stretch>
                <a:fillRect/>
              </a:stretch>
            </p:blipFill>
            <p:spPr>
              <a:xfrm>
                <a:off x="8115928" y="2300549"/>
                <a:ext cx="26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39A550E5-1027-4683-D271-9CCB75E88CEE}"/>
                  </a:ext>
                </a:extLst>
              </p14:cNvPr>
              <p14:cNvContentPartPr/>
              <p14:nvPr/>
            </p14:nvContentPartPr>
            <p14:xfrm>
              <a:off x="9272968" y="4880669"/>
              <a:ext cx="1111680" cy="36720"/>
            </p14:xfrm>
          </p:contentPart>
        </mc:Choice>
        <mc:Fallback xmlns="">
          <p:pic>
            <p:nvPicPr>
              <p:cNvPr id="19" name="Ink 18">
                <a:extLst>
                  <a:ext uri="{FF2B5EF4-FFF2-40B4-BE49-F238E27FC236}">
                    <a16:creationId xmlns:a16="http://schemas.microsoft.com/office/drawing/2014/main" id="{39A550E5-1027-4683-D271-9CCB75E88CEE}"/>
                  </a:ext>
                </a:extLst>
              </p:cNvPr>
              <p:cNvPicPr/>
              <p:nvPr/>
            </p:nvPicPr>
            <p:blipFill>
              <a:blip r:embed="rId31"/>
              <a:stretch>
                <a:fillRect/>
              </a:stretch>
            </p:blipFill>
            <p:spPr>
              <a:xfrm>
                <a:off x="9237328" y="4809029"/>
                <a:ext cx="1183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6EAF5B5E-058C-7D9A-96EB-138BBA17D628}"/>
                  </a:ext>
                </a:extLst>
              </p14:cNvPr>
              <p14:cNvContentPartPr/>
              <p14:nvPr/>
            </p14:nvContentPartPr>
            <p14:xfrm>
              <a:off x="9264688" y="4993349"/>
              <a:ext cx="1051920" cy="38160"/>
            </p14:xfrm>
          </p:contentPart>
        </mc:Choice>
        <mc:Fallback xmlns="">
          <p:pic>
            <p:nvPicPr>
              <p:cNvPr id="20" name="Ink 19">
                <a:extLst>
                  <a:ext uri="{FF2B5EF4-FFF2-40B4-BE49-F238E27FC236}">
                    <a16:creationId xmlns:a16="http://schemas.microsoft.com/office/drawing/2014/main" id="{6EAF5B5E-058C-7D9A-96EB-138BBA17D628}"/>
                  </a:ext>
                </a:extLst>
              </p:cNvPr>
              <p:cNvPicPr/>
              <p:nvPr/>
            </p:nvPicPr>
            <p:blipFill>
              <a:blip r:embed="rId33"/>
              <a:stretch>
                <a:fillRect/>
              </a:stretch>
            </p:blipFill>
            <p:spPr>
              <a:xfrm>
                <a:off x="9228688" y="4921709"/>
                <a:ext cx="112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995A9B4-96DE-7C71-1A9F-15DBA7AC784A}"/>
                  </a:ext>
                </a:extLst>
              </p14:cNvPr>
              <p14:cNvContentPartPr/>
              <p14:nvPr/>
            </p14:nvContentPartPr>
            <p14:xfrm>
              <a:off x="9272968" y="5192429"/>
              <a:ext cx="1548720" cy="54000"/>
            </p14:xfrm>
          </p:contentPart>
        </mc:Choice>
        <mc:Fallback xmlns="">
          <p:pic>
            <p:nvPicPr>
              <p:cNvPr id="21" name="Ink 20">
                <a:extLst>
                  <a:ext uri="{FF2B5EF4-FFF2-40B4-BE49-F238E27FC236}">
                    <a16:creationId xmlns:a16="http://schemas.microsoft.com/office/drawing/2014/main" id="{D995A9B4-96DE-7C71-1A9F-15DBA7AC784A}"/>
                  </a:ext>
                </a:extLst>
              </p:cNvPr>
              <p:cNvPicPr/>
              <p:nvPr/>
            </p:nvPicPr>
            <p:blipFill>
              <a:blip r:embed="rId35"/>
              <a:stretch>
                <a:fillRect/>
              </a:stretch>
            </p:blipFill>
            <p:spPr>
              <a:xfrm>
                <a:off x="9237328" y="5120429"/>
                <a:ext cx="1620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9354180E-A423-091B-EB14-0B910C021E93}"/>
                  </a:ext>
                </a:extLst>
              </p14:cNvPr>
              <p14:cNvContentPartPr/>
              <p14:nvPr/>
            </p14:nvContentPartPr>
            <p14:xfrm>
              <a:off x="9255688" y="5098109"/>
              <a:ext cx="1060560" cy="86760"/>
            </p14:xfrm>
          </p:contentPart>
        </mc:Choice>
        <mc:Fallback xmlns="">
          <p:pic>
            <p:nvPicPr>
              <p:cNvPr id="22" name="Ink 21">
                <a:extLst>
                  <a:ext uri="{FF2B5EF4-FFF2-40B4-BE49-F238E27FC236}">
                    <a16:creationId xmlns:a16="http://schemas.microsoft.com/office/drawing/2014/main" id="{9354180E-A423-091B-EB14-0B910C021E93}"/>
                  </a:ext>
                </a:extLst>
              </p:cNvPr>
              <p:cNvPicPr/>
              <p:nvPr/>
            </p:nvPicPr>
            <p:blipFill>
              <a:blip r:embed="rId37"/>
              <a:stretch>
                <a:fillRect/>
              </a:stretch>
            </p:blipFill>
            <p:spPr>
              <a:xfrm>
                <a:off x="9220048" y="5026109"/>
                <a:ext cx="1132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F8EF659A-57AC-A3B0-13A9-9570B3F19C77}"/>
                  </a:ext>
                </a:extLst>
              </p14:cNvPr>
              <p14:cNvContentPartPr/>
              <p14:nvPr/>
            </p14:nvContentPartPr>
            <p14:xfrm>
              <a:off x="9255688" y="4372709"/>
              <a:ext cx="893520" cy="78840"/>
            </p14:xfrm>
          </p:contentPart>
        </mc:Choice>
        <mc:Fallback xmlns="">
          <p:pic>
            <p:nvPicPr>
              <p:cNvPr id="23" name="Ink 22">
                <a:extLst>
                  <a:ext uri="{FF2B5EF4-FFF2-40B4-BE49-F238E27FC236}">
                    <a16:creationId xmlns:a16="http://schemas.microsoft.com/office/drawing/2014/main" id="{F8EF659A-57AC-A3B0-13A9-9570B3F19C77}"/>
                  </a:ext>
                </a:extLst>
              </p:cNvPr>
              <p:cNvPicPr/>
              <p:nvPr/>
            </p:nvPicPr>
            <p:blipFill>
              <a:blip r:embed="rId39"/>
              <a:stretch>
                <a:fillRect/>
              </a:stretch>
            </p:blipFill>
            <p:spPr>
              <a:xfrm>
                <a:off x="9220048" y="4300709"/>
                <a:ext cx="965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A47AA641-CCDA-02E0-C4F0-1DF5F86FBA4D}"/>
                  </a:ext>
                </a:extLst>
              </p14:cNvPr>
              <p14:cNvContentPartPr/>
              <p14:nvPr/>
            </p14:nvContentPartPr>
            <p14:xfrm>
              <a:off x="9255688" y="4458029"/>
              <a:ext cx="865080" cy="114120"/>
            </p14:xfrm>
          </p:contentPart>
        </mc:Choice>
        <mc:Fallback xmlns="">
          <p:pic>
            <p:nvPicPr>
              <p:cNvPr id="24" name="Ink 23">
                <a:extLst>
                  <a:ext uri="{FF2B5EF4-FFF2-40B4-BE49-F238E27FC236}">
                    <a16:creationId xmlns:a16="http://schemas.microsoft.com/office/drawing/2014/main" id="{A47AA641-CCDA-02E0-C4F0-1DF5F86FBA4D}"/>
                  </a:ext>
                </a:extLst>
              </p:cNvPr>
              <p:cNvPicPr/>
              <p:nvPr/>
            </p:nvPicPr>
            <p:blipFill>
              <a:blip r:embed="rId41"/>
              <a:stretch>
                <a:fillRect/>
              </a:stretch>
            </p:blipFill>
            <p:spPr>
              <a:xfrm>
                <a:off x="9220048" y="4386389"/>
                <a:ext cx="9367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3A9212F2-3D16-42A0-251A-CD145DA50F59}"/>
                  </a:ext>
                </a:extLst>
              </p14:cNvPr>
              <p14:cNvContentPartPr/>
              <p14:nvPr/>
            </p14:nvContentPartPr>
            <p14:xfrm>
              <a:off x="9264688" y="4752509"/>
              <a:ext cx="1663920" cy="77760"/>
            </p14:xfrm>
          </p:contentPart>
        </mc:Choice>
        <mc:Fallback xmlns="">
          <p:pic>
            <p:nvPicPr>
              <p:cNvPr id="25" name="Ink 24">
                <a:extLst>
                  <a:ext uri="{FF2B5EF4-FFF2-40B4-BE49-F238E27FC236}">
                    <a16:creationId xmlns:a16="http://schemas.microsoft.com/office/drawing/2014/main" id="{3A9212F2-3D16-42A0-251A-CD145DA50F59}"/>
                  </a:ext>
                </a:extLst>
              </p:cNvPr>
              <p:cNvPicPr/>
              <p:nvPr/>
            </p:nvPicPr>
            <p:blipFill>
              <a:blip r:embed="rId43"/>
              <a:stretch>
                <a:fillRect/>
              </a:stretch>
            </p:blipFill>
            <p:spPr>
              <a:xfrm>
                <a:off x="9228688" y="4680869"/>
                <a:ext cx="1735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5FBC760B-850B-BBF4-D9FA-9573F83B5190}"/>
                  </a:ext>
                </a:extLst>
              </p14:cNvPr>
              <p14:cNvContentPartPr/>
              <p14:nvPr/>
            </p14:nvContentPartPr>
            <p14:xfrm>
              <a:off x="10843288" y="5365229"/>
              <a:ext cx="922320" cy="26280"/>
            </p14:xfrm>
          </p:contentPart>
        </mc:Choice>
        <mc:Fallback xmlns="">
          <p:pic>
            <p:nvPicPr>
              <p:cNvPr id="26" name="Ink 25">
                <a:extLst>
                  <a:ext uri="{FF2B5EF4-FFF2-40B4-BE49-F238E27FC236}">
                    <a16:creationId xmlns:a16="http://schemas.microsoft.com/office/drawing/2014/main" id="{5FBC760B-850B-BBF4-D9FA-9573F83B5190}"/>
                  </a:ext>
                </a:extLst>
              </p:cNvPr>
              <p:cNvPicPr/>
              <p:nvPr/>
            </p:nvPicPr>
            <p:blipFill>
              <a:blip r:embed="rId45"/>
              <a:stretch>
                <a:fillRect/>
              </a:stretch>
            </p:blipFill>
            <p:spPr>
              <a:xfrm>
                <a:off x="10807648" y="5293589"/>
                <a:ext cx="993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FB9ED85B-489A-AA0F-302A-7F53DDCBAD5D}"/>
                  </a:ext>
                </a:extLst>
              </p14:cNvPr>
              <p14:cNvContentPartPr/>
              <p14:nvPr/>
            </p14:nvContentPartPr>
            <p14:xfrm>
              <a:off x="10817368" y="5511749"/>
              <a:ext cx="1034640" cy="9360"/>
            </p14:xfrm>
          </p:contentPart>
        </mc:Choice>
        <mc:Fallback xmlns="">
          <p:pic>
            <p:nvPicPr>
              <p:cNvPr id="27" name="Ink 26">
                <a:extLst>
                  <a:ext uri="{FF2B5EF4-FFF2-40B4-BE49-F238E27FC236}">
                    <a16:creationId xmlns:a16="http://schemas.microsoft.com/office/drawing/2014/main" id="{FB9ED85B-489A-AA0F-302A-7F53DDCBAD5D}"/>
                  </a:ext>
                </a:extLst>
              </p:cNvPr>
              <p:cNvPicPr/>
              <p:nvPr/>
            </p:nvPicPr>
            <p:blipFill>
              <a:blip r:embed="rId47"/>
              <a:stretch>
                <a:fillRect/>
              </a:stretch>
            </p:blipFill>
            <p:spPr>
              <a:xfrm>
                <a:off x="10781368" y="5440109"/>
                <a:ext cx="1106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B53B4365-7C72-F09C-13C6-4D5252478B34}"/>
                  </a:ext>
                </a:extLst>
              </p14:cNvPr>
              <p14:cNvContentPartPr/>
              <p14:nvPr/>
            </p14:nvContentPartPr>
            <p14:xfrm>
              <a:off x="10800088" y="5598149"/>
              <a:ext cx="1029240" cy="119880"/>
            </p14:xfrm>
          </p:contentPart>
        </mc:Choice>
        <mc:Fallback xmlns="">
          <p:pic>
            <p:nvPicPr>
              <p:cNvPr id="28" name="Ink 27">
                <a:extLst>
                  <a:ext uri="{FF2B5EF4-FFF2-40B4-BE49-F238E27FC236}">
                    <a16:creationId xmlns:a16="http://schemas.microsoft.com/office/drawing/2014/main" id="{B53B4365-7C72-F09C-13C6-4D5252478B34}"/>
                  </a:ext>
                </a:extLst>
              </p:cNvPr>
              <p:cNvPicPr/>
              <p:nvPr/>
            </p:nvPicPr>
            <p:blipFill>
              <a:blip r:embed="rId49"/>
              <a:stretch>
                <a:fillRect/>
              </a:stretch>
            </p:blipFill>
            <p:spPr>
              <a:xfrm>
                <a:off x="10764088" y="5526149"/>
                <a:ext cx="1100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A47075B0-4FF9-8300-EBD3-6593A0376FEB}"/>
                  </a:ext>
                </a:extLst>
              </p14:cNvPr>
              <p14:cNvContentPartPr/>
              <p14:nvPr/>
            </p14:nvContentPartPr>
            <p14:xfrm>
              <a:off x="10843288" y="5719469"/>
              <a:ext cx="360" cy="360"/>
            </p14:xfrm>
          </p:contentPart>
        </mc:Choice>
        <mc:Fallback xmlns="">
          <p:pic>
            <p:nvPicPr>
              <p:cNvPr id="29" name="Ink 28">
                <a:extLst>
                  <a:ext uri="{FF2B5EF4-FFF2-40B4-BE49-F238E27FC236}">
                    <a16:creationId xmlns:a16="http://schemas.microsoft.com/office/drawing/2014/main" id="{A47075B0-4FF9-8300-EBD3-6593A0376FEB}"/>
                  </a:ext>
                </a:extLst>
              </p:cNvPr>
              <p:cNvPicPr/>
              <p:nvPr/>
            </p:nvPicPr>
            <p:blipFill>
              <a:blip r:embed="rId51"/>
              <a:stretch>
                <a:fillRect/>
              </a:stretch>
            </p:blipFill>
            <p:spPr>
              <a:xfrm>
                <a:off x="10807648" y="564746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CEAEB660-DA25-FA22-76E0-19340D88B866}"/>
                  </a:ext>
                </a:extLst>
              </p14:cNvPr>
              <p14:cNvContentPartPr/>
              <p14:nvPr/>
            </p14:nvContentPartPr>
            <p14:xfrm>
              <a:off x="9238768" y="5943389"/>
              <a:ext cx="922320" cy="360"/>
            </p14:xfrm>
          </p:contentPart>
        </mc:Choice>
        <mc:Fallback xmlns="">
          <p:pic>
            <p:nvPicPr>
              <p:cNvPr id="30" name="Ink 29">
                <a:extLst>
                  <a:ext uri="{FF2B5EF4-FFF2-40B4-BE49-F238E27FC236}">
                    <a16:creationId xmlns:a16="http://schemas.microsoft.com/office/drawing/2014/main" id="{CEAEB660-DA25-FA22-76E0-19340D88B866}"/>
                  </a:ext>
                </a:extLst>
              </p:cNvPr>
              <p:cNvPicPr/>
              <p:nvPr/>
            </p:nvPicPr>
            <p:blipFill>
              <a:blip r:embed="rId53"/>
              <a:stretch>
                <a:fillRect/>
              </a:stretch>
            </p:blipFill>
            <p:spPr>
              <a:xfrm>
                <a:off x="9203128" y="5871389"/>
                <a:ext cx="99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9072CC1C-2A02-E381-2A43-534BAEBAEFB0}"/>
                  </a:ext>
                </a:extLst>
              </p14:cNvPr>
              <p14:cNvContentPartPr/>
              <p14:nvPr/>
            </p14:nvContentPartPr>
            <p14:xfrm>
              <a:off x="9247408" y="6045989"/>
              <a:ext cx="853200" cy="27720"/>
            </p14:xfrm>
          </p:contentPart>
        </mc:Choice>
        <mc:Fallback xmlns="">
          <p:pic>
            <p:nvPicPr>
              <p:cNvPr id="31" name="Ink 30">
                <a:extLst>
                  <a:ext uri="{FF2B5EF4-FFF2-40B4-BE49-F238E27FC236}">
                    <a16:creationId xmlns:a16="http://schemas.microsoft.com/office/drawing/2014/main" id="{9072CC1C-2A02-E381-2A43-534BAEBAEFB0}"/>
                  </a:ext>
                </a:extLst>
              </p:cNvPr>
              <p:cNvPicPr/>
              <p:nvPr/>
            </p:nvPicPr>
            <p:blipFill>
              <a:blip r:embed="rId55"/>
              <a:stretch>
                <a:fillRect/>
              </a:stretch>
            </p:blipFill>
            <p:spPr>
              <a:xfrm>
                <a:off x="9211408" y="5974349"/>
                <a:ext cx="924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5B9401ED-6C60-6652-A2CE-6455216F0C78}"/>
                  </a:ext>
                </a:extLst>
              </p14:cNvPr>
              <p14:cNvContentPartPr/>
              <p14:nvPr/>
            </p14:nvContentPartPr>
            <p14:xfrm>
              <a:off x="9230128" y="6148949"/>
              <a:ext cx="819000" cy="20520"/>
            </p14:xfrm>
          </p:contentPart>
        </mc:Choice>
        <mc:Fallback xmlns="">
          <p:pic>
            <p:nvPicPr>
              <p:cNvPr id="32" name="Ink 31">
                <a:extLst>
                  <a:ext uri="{FF2B5EF4-FFF2-40B4-BE49-F238E27FC236}">
                    <a16:creationId xmlns:a16="http://schemas.microsoft.com/office/drawing/2014/main" id="{5B9401ED-6C60-6652-A2CE-6455216F0C78}"/>
                  </a:ext>
                </a:extLst>
              </p:cNvPr>
              <p:cNvPicPr/>
              <p:nvPr/>
            </p:nvPicPr>
            <p:blipFill>
              <a:blip r:embed="rId57"/>
              <a:stretch>
                <a:fillRect/>
              </a:stretch>
            </p:blipFill>
            <p:spPr>
              <a:xfrm>
                <a:off x="9194128" y="6076949"/>
                <a:ext cx="890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3F943C67-A23E-0FEC-B961-91ADE3CE009B}"/>
                  </a:ext>
                </a:extLst>
              </p14:cNvPr>
              <p14:cNvContentPartPr/>
              <p14:nvPr/>
            </p14:nvContentPartPr>
            <p14:xfrm>
              <a:off x="8997208" y="3536069"/>
              <a:ext cx="142560" cy="4320"/>
            </p14:xfrm>
          </p:contentPart>
        </mc:Choice>
        <mc:Fallback xmlns="">
          <p:pic>
            <p:nvPicPr>
              <p:cNvPr id="33" name="Ink 32">
                <a:extLst>
                  <a:ext uri="{FF2B5EF4-FFF2-40B4-BE49-F238E27FC236}">
                    <a16:creationId xmlns:a16="http://schemas.microsoft.com/office/drawing/2014/main" id="{3F943C67-A23E-0FEC-B961-91ADE3CE009B}"/>
                  </a:ext>
                </a:extLst>
              </p:cNvPr>
              <p:cNvPicPr/>
              <p:nvPr/>
            </p:nvPicPr>
            <p:blipFill>
              <a:blip r:embed="rId59"/>
              <a:stretch>
                <a:fillRect/>
              </a:stretch>
            </p:blipFill>
            <p:spPr>
              <a:xfrm>
                <a:off x="8961568" y="3464069"/>
                <a:ext cx="2142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E3323E25-511F-5A38-4616-5C899B2305F4}"/>
                  </a:ext>
                </a:extLst>
              </p14:cNvPr>
              <p14:cNvContentPartPr/>
              <p14:nvPr/>
            </p14:nvContentPartPr>
            <p14:xfrm>
              <a:off x="9090448" y="3561629"/>
              <a:ext cx="97920" cy="762480"/>
            </p14:xfrm>
          </p:contentPart>
        </mc:Choice>
        <mc:Fallback xmlns="">
          <p:pic>
            <p:nvPicPr>
              <p:cNvPr id="34" name="Ink 33">
                <a:extLst>
                  <a:ext uri="{FF2B5EF4-FFF2-40B4-BE49-F238E27FC236}">
                    <a16:creationId xmlns:a16="http://schemas.microsoft.com/office/drawing/2014/main" id="{E3323E25-511F-5A38-4616-5C899B2305F4}"/>
                  </a:ext>
                </a:extLst>
              </p:cNvPr>
              <p:cNvPicPr/>
              <p:nvPr/>
            </p:nvPicPr>
            <p:blipFill>
              <a:blip r:embed="rId61"/>
              <a:stretch>
                <a:fillRect/>
              </a:stretch>
            </p:blipFill>
            <p:spPr>
              <a:xfrm>
                <a:off x="9054448" y="3489629"/>
                <a:ext cx="16956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AF169117-C08B-5747-6CB4-583B742D35D9}"/>
                  </a:ext>
                </a:extLst>
              </p14:cNvPr>
              <p14:cNvContentPartPr/>
              <p14:nvPr/>
            </p14:nvContentPartPr>
            <p14:xfrm>
              <a:off x="9247408" y="5382869"/>
              <a:ext cx="637560" cy="9720"/>
            </p14:xfrm>
          </p:contentPart>
        </mc:Choice>
        <mc:Fallback xmlns="">
          <p:pic>
            <p:nvPicPr>
              <p:cNvPr id="35" name="Ink 34">
                <a:extLst>
                  <a:ext uri="{FF2B5EF4-FFF2-40B4-BE49-F238E27FC236}">
                    <a16:creationId xmlns:a16="http://schemas.microsoft.com/office/drawing/2014/main" id="{AF169117-C08B-5747-6CB4-583B742D35D9}"/>
                  </a:ext>
                </a:extLst>
              </p:cNvPr>
              <p:cNvPicPr/>
              <p:nvPr/>
            </p:nvPicPr>
            <p:blipFill>
              <a:blip r:embed="rId63"/>
              <a:stretch>
                <a:fillRect/>
              </a:stretch>
            </p:blipFill>
            <p:spPr>
              <a:xfrm>
                <a:off x="9211408" y="5310869"/>
                <a:ext cx="709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A4274302-C38F-9DA7-3FBF-F4F748BAF7C5}"/>
                  </a:ext>
                </a:extLst>
              </p14:cNvPr>
              <p14:cNvContentPartPr/>
              <p14:nvPr/>
            </p14:nvContentPartPr>
            <p14:xfrm>
              <a:off x="9255688" y="5458109"/>
              <a:ext cx="930960" cy="55080"/>
            </p14:xfrm>
          </p:contentPart>
        </mc:Choice>
        <mc:Fallback xmlns="">
          <p:pic>
            <p:nvPicPr>
              <p:cNvPr id="36" name="Ink 35">
                <a:extLst>
                  <a:ext uri="{FF2B5EF4-FFF2-40B4-BE49-F238E27FC236}">
                    <a16:creationId xmlns:a16="http://schemas.microsoft.com/office/drawing/2014/main" id="{A4274302-C38F-9DA7-3FBF-F4F748BAF7C5}"/>
                  </a:ext>
                </a:extLst>
              </p:cNvPr>
              <p:cNvPicPr/>
              <p:nvPr/>
            </p:nvPicPr>
            <p:blipFill>
              <a:blip r:embed="rId65"/>
              <a:stretch>
                <a:fillRect/>
              </a:stretch>
            </p:blipFill>
            <p:spPr>
              <a:xfrm>
                <a:off x="9220048" y="5386109"/>
                <a:ext cx="1002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E0096840-F393-1196-8290-41006246080D}"/>
                  </a:ext>
                </a:extLst>
              </p14:cNvPr>
              <p14:cNvContentPartPr/>
              <p14:nvPr/>
            </p14:nvContentPartPr>
            <p14:xfrm>
              <a:off x="3321088" y="1724549"/>
              <a:ext cx="284040" cy="27000"/>
            </p14:xfrm>
          </p:contentPart>
        </mc:Choice>
        <mc:Fallback xmlns="">
          <p:pic>
            <p:nvPicPr>
              <p:cNvPr id="37" name="Ink 36">
                <a:extLst>
                  <a:ext uri="{FF2B5EF4-FFF2-40B4-BE49-F238E27FC236}">
                    <a16:creationId xmlns:a16="http://schemas.microsoft.com/office/drawing/2014/main" id="{E0096840-F393-1196-8290-41006246080D}"/>
                  </a:ext>
                </a:extLst>
              </p:cNvPr>
              <p:cNvPicPr/>
              <p:nvPr/>
            </p:nvPicPr>
            <p:blipFill>
              <a:blip r:embed="rId67"/>
              <a:stretch>
                <a:fillRect/>
              </a:stretch>
            </p:blipFill>
            <p:spPr>
              <a:xfrm>
                <a:off x="3285088" y="1652909"/>
                <a:ext cx="355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24C92733-CEBA-676F-86A4-B409EF889837}"/>
                  </a:ext>
                </a:extLst>
              </p14:cNvPr>
              <p14:cNvContentPartPr/>
              <p14:nvPr/>
            </p14:nvContentPartPr>
            <p14:xfrm>
              <a:off x="4562368" y="5400149"/>
              <a:ext cx="10080" cy="482400"/>
            </p14:xfrm>
          </p:contentPart>
        </mc:Choice>
        <mc:Fallback xmlns="">
          <p:pic>
            <p:nvPicPr>
              <p:cNvPr id="38" name="Ink 37">
                <a:extLst>
                  <a:ext uri="{FF2B5EF4-FFF2-40B4-BE49-F238E27FC236}">
                    <a16:creationId xmlns:a16="http://schemas.microsoft.com/office/drawing/2014/main" id="{24C92733-CEBA-676F-86A4-B409EF889837}"/>
                  </a:ext>
                </a:extLst>
              </p:cNvPr>
              <p:cNvPicPr/>
              <p:nvPr/>
            </p:nvPicPr>
            <p:blipFill>
              <a:blip r:embed="rId69"/>
              <a:stretch>
                <a:fillRect/>
              </a:stretch>
            </p:blipFill>
            <p:spPr>
              <a:xfrm>
                <a:off x="4526368" y="5328149"/>
                <a:ext cx="8172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414066AB-279A-4A72-EF26-3421F97D99D6}"/>
                  </a:ext>
                </a:extLst>
              </p14:cNvPr>
              <p14:cNvContentPartPr/>
              <p14:nvPr/>
            </p14:nvContentPartPr>
            <p14:xfrm>
              <a:off x="1576528" y="4623629"/>
              <a:ext cx="114480" cy="1175760"/>
            </p14:xfrm>
          </p:contentPart>
        </mc:Choice>
        <mc:Fallback xmlns="">
          <p:pic>
            <p:nvPicPr>
              <p:cNvPr id="39" name="Ink 38">
                <a:extLst>
                  <a:ext uri="{FF2B5EF4-FFF2-40B4-BE49-F238E27FC236}">
                    <a16:creationId xmlns:a16="http://schemas.microsoft.com/office/drawing/2014/main" id="{414066AB-279A-4A72-EF26-3421F97D99D6}"/>
                  </a:ext>
                </a:extLst>
              </p:cNvPr>
              <p:cNvPicPr/>
              <p:nvPr/>
            </p:nvPicPr>
            <p:blipFill>
              <a:blip r:embed="rId71"/>
              <a:stretch>
                <a:fillRect/>
              </a:stretch>
            </p:blipFill>
            <p:spPr>
              <a:xfrm>
                <a:off x="1540528" y="4551629"/>
                <a:ext cx="186120" cy="1319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F2DCF834-C41B-CE70-B12E-05BF643BDB8D}"/>
                  </a:ext>
                </a:extLst>
              </p14:cNvPr>
              <p14:cNvContentPartPr/>
              <p14:nvPr/>
            </p14:nvContentPartPr>
            <p14:xfrm>
              <a:off x="3622768" y="1733549"/>
              <a:ext cx="318960" cy="9360"/>
            </p14:xfrm>
          </p:contentPart>
        </mc:Choice>
        <mc:Fallback xmlns="">
          <p:pic>
            <p:nvPicPr>
              <p:cNvPr id="40" name="Ink 39">
                <a:extLst>
                  <a:ext uri="{FF2B5EF4-FFF2-40B4-BE49-F238E27FC236}">
                    <a16:creationId xmlns:a16="http://schemas.microsoft.com/office/drawing/2014/main" id="{F2DCF834-C41B-CE70-B12E-05BF643BDB8D}"/>
                  </a:ext>
                </a:extLst>
              </p:cNvPr>
              <p:cNvPicPr/>
              <p:nvPr/>
            </p:nvPicPr>
            <p:blipFill>
              <a:blip r:embed="rId73"/>
              <a:stretch>
                <a:fillRect/>
              </a:stretch>
            </p:blipFill>
            <p:spPr>
              <a:xfrm>
                <a:off x="3587128" y="1661909"/>
                <a:ext cx="3906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 name="Ink 3">
                <a:extLst>
                  <a:ext uri="{FF2B5EF4-FFF2-40B4-BE49-F238E27FC236}">
                    <a16:creationId xmlns:a16="http://schemas.microsoft.com/office/drawing/2014/main" id="{EADB5B90-AEA2-E5AD-CC0F-38EE4B8E8DA9}"/>
                  </a:ext>
                </a:extLst>
              </p14:cNvPr>
              <p14:cNvContentPartPr/>
              <p14:nvPr/>
            </p14:nvContentPartPr>
            <p14:xfrm>
              <a:off x="10336586" y="784925"/>
              <a:ext cx="541080" cy="18360"/>
            </p14:xfrm>
          </p:contentPart>
        </mc:Choice>
        <mc:Fallback xmlns="">
          <p:pic>
            <p:nvPicPr>
              <p:cNvPr id="4" name="Ink 3">
                <a:extLst>
                  <a:ext uri="{FF2B5EF4-FFF2-40B4-BE49-F238E27FC236}">
                    <a16:creationId xmlns:a16="http://schemas.microsoft.com/office/drawing/2014/main" id="{EADB5B90-AEA2-E5AD-CC0F-38EE4B8E8DA9}"/>
                  </a:ext>
                </a:extLst>
              </p:cNvPr>
              <p:cNvPicPr/>
              <p:nvPr/>
            </p:nvPicPr>
            <p:blipFill>
              <a:blip r:embed="rId75"/>
              <a:stretch>
                <a:fillRect/>
              </a:stretch>
            </p:blipFill>
            <p:spPr>
              <a:xfrm>
                <a:off x="10300586" y="712925"/>
                <a:ext cx="612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B3F957C6-A9FE-83CF-4672-0146AE25938A}"/>
                  </a:ext>
                </a:extLst>
              </p14:cNvPr>
              <p14:cNvContentPartPr/>
              <p14:nvPr/>
            </p14:nvContentPartPr>
            <p14:xfrm>
              <a:off x="10328666" y="898325"/>
              <a:ext cx="564120" cy="16560"/>
            </p14:xfrm>
          </p:contentPart>
        </mc:Choice>
        <mc:Fallback xmlns="">
          <p:pic>
            <p:nvPicPr>
              <p:cNvPr id="41" name="Ink 40">
                <a:extLst>
                  <a:ext uri="{FF2B5EF4-FFF2-40B4-BE49-F238E27FC236}">
                    <a16:creationId xmlns:a16="http://schemas.microsoft.com/office/drawing/2014/main" id="{B3F957C6-A9FE-83CF-4672-0146AE25938A}"/>
                  </a:ext>
                </a:extLst>
              </p:cNvPr>
              <p:cNvPicPr/>
              <p:nvPr/>
            </p:nvPicPr>
            <p:blipFill>
              <a:blip r:embed="rId77"/>
              <a:stretch>
                <a:fillRect/>
              </a:stretch>
            </p:blipFill>
            <p:spPr>
              <a:xfrm>
                <a:off x="10293026" y="826325"/>
                <a:ext cx="635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11CDB315-F29D-4A17-4E4C-1707C0E1E866}"/>
                  </a:ext>
                </a:extLst>
              </p14:cNvPr>
              <p14:cNvContentPartPr/>
              <p14:nvPr/>
            </p14:nvContentPartPr>
            <p14:xfrm>
              <a:off x="10320746" y="1478285"/>
              <a:ext cx="564120" cy="17280"/>
            </p14:xfrm>
          </p:contentPart>
        </mc:Choice>
        <mc:Fallback xmlns="">
          <p:pic>
            <p:nvPicPr>
              <p:cNvPr id="42" name="Ink 41">
                <a:extLst>
                  <a:ext uri="{FF2B5EF4-FFF2-40B4-BE49-F238E27FC236}">
                    <a16:creationId xmlns:a16="http://schemas.microsoft.com/office/drawing/2014/main" id="{11CDB315-F29D-4A17-4E4C-1707C0E1E866}"/>
                  </a:ext>
                </a:extLst>
              </p:cNvPr>
              <p:cNvPicPr/>
              <p:nvPr/>
            </p:nvPicPr>
            <p:blipFill>
              <a:blip r:embed="rId79"/>
              <a:stretch>
                <a:fillRect/>
              </a:stretch>
            </p:blipFill>
            <p:spPr>
              <a:xfrm>
                <a:off x="10284746" y="1406645"/>
                <a:ext cx="635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FFB3F3AA-2909-ECF8-3860-950016E2110F}"/>
                  </a:ext>
                </a:extLst>
              </p14:cNvPr>
              <p14:cNvContentPartPr/>
              <p14:nvPr/>
            </p14:nvContentPartPr>
            <p14:xfrm>
              <a:off x="10320746" y="1566485"/>
              <a:ext cx="540360" cy="360"/>
            </p14:xfrm>
          </p:contentPart>
        </mc:Choice>
        <mc:Fallback xmlns="">
          <p:pic>
            <p:nvPicPr>
              <p:cNvPr id="43" name="Ink 42">
                <a:extLst>
                  <a:ext uri="{FF2B5EF4-FFF2-40B4-BE49-F238E27FC236}">
                    <a16:creationId xmlns:a16="http://schemas.microsoft.com/office/drawing/2014/main" id="{FFB3F3AA-2909-ECF8-3860-950016E2110F}"/>
                  </a:ext>
                </a:extLst>
              </p:cNvPr>
              <p:cNvPicPr/>
              <p:nvPr/>
            </p:nvPicPr>
            <p:blipFill>
              <a:blip r:embed="rId81"/>
              <a:stretch>
                <a:fillRect/>
              </a:stretch>
            </p:blipFill>
            <p:spPr>
              <a:xfrm>
                <a:off x="10284746" y="1494485"/>
                <a:ext cx="61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D3F92010-F992-47B4-B810-4C8482274AD7}"/>
                  </a:ext>
                </a:extLst>
              </p14:cNvPr>
              <p14:cNvContentPartPr/>
              <p14:nvPr/>
            </p14:nvContentPartPr>
            <p14:xfrm>
              <a:off x="10320746" y="1223405"/>
              <a:ext cx="587880" cy="9000"/>
            </p14:xfrm>
          </p:contentPart>
        </mc:Choice>
        <mc:Fallback xmlns="">
          <p:pic>
            <p:nvPicPr>
              <p:cNvPr id="44" name="Ink 43">
                <a:extLst>
                  <a:ext uri="{FF2B5EF4-FFF2-40B4-BE49-F238E27FC236}">
                    <a16:creationId xmlns:a16="http://schemas.microsoft.com/office/drawing/2014/main" id="{D3F92010-F992-47B4-B810-4C8482274AD7}"/>
                  </a:ext>
                </a:extLst>
              </p:cNvPr>
              <p:cNvPicPr/>
              <p:nvPr/>
            </p:nvPicPr>
            <p:blipFill>
              <a:blip r:embed="rId83"/>
              <a:stretch>
                <a:fillRect/>
              </a:stretch>
            </p:blipFill>
            <p:spPr>
              <a:xfrm>
                <a:off x="10284746" y="1151405"/>
                <a:ext cx="659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2EA17103-8DE0-95E8-CACC-071F2CF27120}"/>
                  </a:ext>
                </a:extLst>
              </p14:cNvPr>
              <p14:cNvContentPartPr/>
              <p14:nvPr/>
            </p14:nvContentPartPr>
            <p14:xfrm>
              <a:off x="3347186" y="2647565"/>
              <a:ext cx="113760" cy="607680"/>
            </p14:xfrm>
          </p:contentPart>
        </mc:Choice>
        <mc:Fallback xmlns="">
          <p:pic>
            <p:nvPicPr>
              <p:cNvPr id="45" name="Ink 44">
                <a:extLst>
                  <a:ext uri="{FF2B5EF4-FFF2-40B4-BE49-F238E27FC236}">
                    <a16:creationId xmlns:a16="http://schemas.microsoft.com/office/drawing/2014/main" id="{2EA17103-8DE0-95E8-CACC-071F2CF27120}"/>
                  </a:ext>
                </a:extLst>
              </p:cNvPr>
              <p:cNvPicPr/>
              <p:nvPr/>
            </p:nvPicPr>
            <p:blipFill>
              <a:blip r:embed="rId85"/>
              <a:stretch>
                <a:fillRect/>
              </a:stretch>
            </p:blipFill>
            <p:spPr>
              <a:xfrm>
                <a:off x="3311546" y="2575925"/>
                <a:ext cx="18540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C8FCC372-62AB-A8CD-36A3-1289E811A795}"/>
                  </a:ext>
                </a:extLst>
              </p14:cNvPr>
              <p14:cNvContentPartPr/>
              <p14:nvPr/>
            </p14:nvContentPartPr>
            <p14:xfrm>
              <a:off x="3307586" y="1422845"/>
              <a:ext cx="182160" cy="360"/>
            </p14:xfrm>
          </p:contentPart>
        </mc:Choice>
        <mc:Fallback xmlns="">
          <p:pic>
            <p:nvPicPr>
              <p:cNvPr id="46" name="Ink 45">
                <a:extLst>
                  <a:ext uri="{FF2B5EF4-FFF2-40B4-BE49-F238E27FC236}">
                    <a16:creationId xmlns:a16="http://schemas.microsoft.com/office/drawing/2014/main" id="{C8FCC372-62AB-A8CD-36A3-1289E811A795}"/>
                  </a:ext>
                </a:extLst>
              </p:cNvPr>
              <p:cNvPicPr/>
              <p:nvPr/>
            </p:nvPicPr>
            <p:blipFill>
              <a:blip r:embed="rId87"/>
              <a:stretch>
                <a:fillRect/>
              </a:stretch>
            </p:blipFill>
            <p:spPr>
              <a:xfrm>
                <a:off x="3271946" y="1351205"/>
                <a:ext cx="253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E9DE4BE2-A34C-7257-6795-78102CAAD3BF}"/>
                  </a:ext>
                </a:extLst>
              </p14:cNvPr>
              <p14:cNvContentPartPr/>
              <p14:nvPr/>
            </p14:nvContentPartPr>
            <p14:xfrm>
              <a:off x="3315506" y="1502765"/>
              <a:ext cx="174600" cy="360"/>
            </p14:xfrm>
          </p:contentPart>
        </mc:Choice>
        <mc:Fallback xmlns="">
          <p:pic>
            <p:nvPicPr>
              <p:cNvPr id="47" name="Ink 46">
                <a:extLst>
                  <a:ext uri="{FF2B5EF4-FFF2-40B4-BE49-F238E27FC236}">
                    <a16:creationId xmlns:a16="http://schemas.microsoft.com/office/drawing/2014/main" id="{E9DE4BE2-A34C-7257-6795-78102CAAD3BF}"/>
                  </a:ext>
                </a:extLst>
              </p:cNvPr>
              <p:cNvPicPr/>
              <p:nvPr/>
            </p:nvPicPr>
            <p:blipFill>
              <a:blip r:embed="rId89"/>
              <a:stretch>
                <a:fillRect/>
              </a:stretch>
            </p:blipFill>
            <p:spPr>
              <a:xfrm>
                <a:off x="3279506" y="1430765"/>
                <a:ext cx="246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Ink 47">
                <a:extLst>
                  <a:ext uri="{FF2B5EF4-FFF2-40B4-BE49-F238E27FC236}">
                    <a16:creationId xmlns:a16="http://schemas.microsoft.com/office/drawing/2014/main" id="{E7DA34E9-0A73-71F1-CFA8-8B8221487046}"/>
                  </a:ext>
                </a:extLst>
              </p14:cNvPr>
              <p14:cNvContentPartPr/>
              <p14:nvPr/>
            </p14:nvContentPartPr>
            <p14:xfrm>
              <a:off x="3347186" y="1884005"/>
              <a:ext cx="212400" cy="9360"/>
            </p14:xfrm>
          </p:contentPart>
        </mc:Choice>
        <mc:Fallback xmlns="">
          <p:pic>
            <p:nvPicPr>
              <p:cNvPr id="48" name="Ink 47">
                <a:extLst>
                  <a:ext uri="{FF2B5EF4-FFF2-40B4-BE49-F238E27FC236}">
                    <a16:creationId xmlns:a16="http://schemas.microsoft.com/office/drawing/2014/main" id="{E7DA34E9-0A73-71F1-CFA8-8B8221487046}"/>
                  </a:ext>
                </a:extLst>
              </p:cNvPr>
              <p:cNvPicPr/>
              <p:nvPr/>
            </p:nvPicPr>
            <p:blipFill>
              <a:blip r:embed="rId91"/>
              <a:stretch>
                <a:fillRect/>
              </a:stretch>
            </p:blipFill>
            <p:spPr>
              <a:xfrm>
                <a:off x="3311546" y="1812005"/>
                <a:ext cx="284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Ink 48">
                <a:extLst>
                  <a:ext uri="{FF2B5EF4-FFF2-40B4-BE49-F238E27FC236}">
                    <a16:creationId xmlns:a16="http://schemas.microsoft.com/office/drawing/2014/main" id="{D5214F40-2F27-E33A-25BB-7F73BDB612BC}"/>
                  </a:ext>
                </a:extLst>
              </p14:cNvPr>
              <p14:cNvContentPartPr/>
              <p14:nvPr/>
            </p14:nvContentPartPr>
            <p14:xfrm>
              <a:off x="3482546" y="1955645"/>
              <a:ext cx="78480" cy="16560"/>
            </p14:xfrm>
          </p:contentPart>
        </mc:Choice>
        <mc:Fallback xmlns="">
          <p:pic>
            <p:nvPicPr>
              <p:cNvPr id="49" name="Ink 48">
                <a:extLst>
                  <a:ext uri="{FF2B5EF4-FFF2-40B4-BE49-F238E27FC236}">
                    <a16:creationId xmlns:a16="http://schemas.microsoft.com/office/drawing/2014/main" id="{D5214F40-2F27-E33A-25BB-7F73BDB612BC}"/>
                  </a:ext>
                </a:extLst>
              </p:cNvPr>
              <p:cNvPicPr/>
              <p:nvPr/>
            </p:nvPicPr>
            <p:blipFill>
              <a:blip r:embed="rId93"/>
              <a:stretch>
                <a:fillRect/>
              </a:stretch>
            </p:blipFill>
            <p:spPr>
              <a:xfrm>
                <a:off x="3446546" y="1883645"/>
                <a:ext cx="150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0" name="Ink 49">
                <a:extLst>
                  <a:ext uri="{FF2B5EF4-FFF2-40B4-BE49-F238E27FC236}">
                    <a16:creationId xmlns:a16="http://schemas.microsoft.com/office/drawing/2014/main" id="{17622D9F-67AF-46D1-5FF1-6E93BE5CB465}"/>
                  </a:ext>
                </a:extLst>
              </p14:cNvPr>
              <p14:cNvContentPartPr/>
              <p14:nvPr/>
            </p14:nvContentPartPr>
            <p14:xfrm>
              <a:off x="3360866" y="2281085"/>
              <a:ext cx="148320" cy="218160"/>
            </p14:xfrm>
          </p:contentPart>
        </mc:Choice>
        <mc:Fallback xmlns="">
          <p:pic>
            <p:nvPicPr>
              <p:cNvPr id="50" name="Ink 49">
                <a:extLst>
                  <a:ext uri="{FF2B5EF4-FFF2-40B4-BE49-F238E27FC236}">
                    <a16:creationId xmlns:a16="http://schemas.microsoft.com/office/drawing/2014/main" id="{17622D9F-67AF-46D1-5FF1-6E93BE5CB465}"/>
                  </a:ext>
                </a:extLst>
              </p:cNvPr>
              <p:cNvPicPr/>
              <p:nvPr/>
            </p:nvPicPr>
            <p:blipFill>
              <a:blip r:embed="rId95"/>
              <a:stretch>
                <a:fillRect/>
              </a:stretch>
            </p:blipFill>
            <p:spPr>
              <a:xfrm>
                <a:off x="3325226" y="2209445"/>
                <a:ext cx="2199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1" name="Ink 50">
                <a:extLst>
                  <a:ext uri="{FF2B5EF4-FFF2-40B4-BE49-F238E27FC236}">
                    <a16:creationId xmlns:a16="http://schemas.microsoft.com/office/drawing/2014/main" id="{BAFC85AF-8F15-24FD-273A-6B117823F837}"/>
                  </a:ext>
                </a:extLst>
              </p14:cNvPr>
              <p14:cNvContentPartPr/>
              <p14:nvPr/>
            </p14:nvContentPartPr>
            <p14:xfrm>
              <a:off x="1208426" y="3847805"/>
              <a:ext cx="191880" cy="15480"/>
            </p14:xfrm>
          </p:contentPart>
        </mc:Choice>
        <mc:Fallback xmlns="">
          <p:pic>
            <p:nvPicPr>
              <p:cNvPr id="51" name="Ink 50">
                <a:extLst>
                  <a:ext uri="{FF2B5EF4-FFF2-40B4-BE49-F238E27FC236}">
                    <a16:creationId xmlns:a16="http://schemas.microsoft.com/office/drawing/2014/main" id="{BAFC85AF-8F15-24FD-273A-6B117823F837}"/>
                  </a:ext>
                </a:extLst>
              </p:cNvPr>
              <p:cNvPicPr/>
              <p:nvPr/>
            </p:nvPicPr>
            <p:blipFill>
              <a:blip r:embed="rId97"/>
              <a:stretch>
                <a:fillRect/>
              </a:stretch>
            </p:blipFill>
            <p:spPr>
              <a:xfrm>
                <a:off x="1172786" y="3775805"/>
                <a:ext cx="263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2" name="Ink 51">
                <a:extLst>
                  <a:ext uri="{FF2B5EF4-FFF2-40B4-BE49-F238E27FC236}">
                    <a16:creationId xmlns:a16="http://schemas.microsoft.com/office/drawing/2014/main" id="{E01F50B1-AFDF-CB1A-5713-3A8FF4F7DE9A}"/>
                  </a:ext>
                </a:extLst>
              </p14:cNvPr>
              <p14:cNvContentPartPr/>
              <p14:nvPr/>
            </p14:nvContentPartPr>
            <p14:xfrm>
              <a:off x="1080986" y="3943925"/>
              <a:ext cx="285840" cy="360"/>
            </p14:xfrm>
          </p:contentPart>
        </mc:Choice>
        <mc:Fallback xmlns="">
          <p:pic>
            <p:nvPicPr>
              <p:cNvPr id="52" name="Ink 51">
                <a:extLst>
                  <a:ext uri="{FF2B5EF4-FFF2-40B4-BE49-F238E27FC236}">
                    <a16:creationId xmlns:a16="http://schemas.microsoft.com/office/drawing/2014/main" id="{E01F50B1-AFDF-CB1A-5713-3A8FF4F7DE9A}"/>
                  </a:ext>
                </a:extLst>
              </p:cNvPr>
              <p:cNvPicPr/>
              <p:nvPr/>
            </p:nvPicPr>
            <p:blipFill>
              <a:blip r:embed="rId99"/>
              <a:stretch>
                <a:fillRect/>
              </a:stretch>
            </p:blipFill>
            <p:spPr>
              <a:xfrm>
                <a:off x="1045346" y="3871925"/>
                <a:ext cx="357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3" name="Ink 52">
                <a:extLst>
                  <a:ext uri="{FF2B5EF4-FFF2-40B4-BE49-F238E27FC236}">
                    <a16:creationId xmlns:a16="http://schemas.microsoft.com/office/drawing/2014/main" id="{3F2852C2-DF3C-C910-1BC7-801F12378602}"/>
                  </a:ext>
                </a:extLst>
              </p14:cNvPr>
              <p14:cNvContentPartPr/>
              <p14:nvPr/>
            </p14:nvContentPartPr>
            <p14:xfrm>
              <a:off x="1089266" y="4102685"/>
              <a:ext cx="292680" cy="33480"/>
            </p14:xfrm>
          </p:contentPart>
        </mc:Choice>
        <mc:Fallback xmlns="">
          <p:pic>
            <p:nvPicPr>
              <p:cNvPr id="53" name="Ink 52">
                <a:extLst>
                  <a:ext uri="{FF2B5EF4-FFF2-40B4-BE49-F238E27FC236}">
                    <a16:creationId xmlns:a16="http://schemas.microsoft.com/office/drawing/2014/main" id="{3F2852C2-DF3C-C910-1BC7-801F12378602}"/>
                  </a:ext>
                </a:extLst>
              </p:cNvPr>
              <p:cNvPicPr/>
              <p:nvPr/>
            </p:nvPicPr>
            <p:blipFill>
              <a:blip r:embed="rId101"/>
              <a:stretch>
                <a:fillRect/>
              </a:stretch>
            </p:blipFill>
            <p:spPr>
              <a:xfrm>
                <a:off x="1053266" y="4031045"/>
                <a:ext cx="364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Ink 53">
                <a:extLst>
                  <a:ext uri="{FF2B5EF4-FFF2-40B4-BE49-F238E27FC236}">
                    <a16:creationId xmlns:a16="http://schemas.microsoft.com/office/drawing/2014/main" id="{2CD898DF-615A-9E3C-CCCF-0B8F61741489}"/>
                  </a:ext>
                </a:extLst>
              </p14:cNvPr>
              <p14:cNvContentPartPr/>
              <p14:nvPr/>
            </p14:nvContentPartPr>
            <p14:xfrm>
              <a:off x="1254506" y="2442005"/>
              <a:ext cx="81720" cy="598320"/>
            </p14:xfrm>
          </p:contentPart>
        </mc:Choice>
        <mc:Fallback xmlns="">
          <p:pic>
            <p:nvPicPr>
              <p:cNvPr id="54" name="Ink 53">
                <a:extLst>
                  <a:ext uri="{FF2B5EF4-FFF2-40B4-BE49-F238E27FC236}">
                    <a16:creationId xmlns:a16="http://schemas.microsoft.com/office/drawing/2014/main" id="{2CD898DF-615A-9E3C-CCCF-0B8F61741489}"/>
                  </a:ext>
                </a:extLst>
              </p:cNvPr>
              <p:cNvPicPr/>
              <p:nvPr/>
            </p:nvPicPr>
            <p:blipFill>
              <a:blip r:embed="rId103"/>
              <a:stretch>
                <a:fillRect/>
              </a:stretch>
            </p:blipFill>
            <p:spPr>
              <a:xfrm>
                <a:off x="1218506" y="2370365"/>
                <a:ext cx="1533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Ink 54">
                <a:extLst>
                  <a:ext uri="{FF2B5EF4-FFF2-40B4-BE49-F238E27FC236}">
                    <a16:creationId xmlns:a16="http://schemas.microsoft.com/office/drawing/2014/main" id="{A5CE8744-F0E7-4ABA-D33F-6758200AA2BB}"/>
                  </a:ext>
                </a:extLst>
              </p14:cNvPr>
              <p14:cNvContentPartPr/>
              <p14:nvPr/>
            </p14:nvContentPartPr>
            <p14:xfrm>
              <a:off x="1264226" y="2138885"/>
              <a:ext cx="63360" cy="74520"/>
            </p14:xfrm>
          </p:contentPart>
        </mc:Choice>
        <mc:Fallback xmlns="">
          <p:pic>
            <p:nvPicPr>
              <p:cNvPr id="55" name="Ink 54">
                <a:extLst>
                  <a:ext uri="{FF2B5EF4-FFF2-40B4-BE49-F238E27FC236}">
                    <a16:creationId xmlns:a16="http://schemas.microsoft.com/office/drawing/2014/main" id="{A5CE8744-F0E7-4ABA-D33F-6758200AA2BB}"/>
                  </a:ext>
                </a:extLst>
              </p:cNvPr>
              <p:cNvPicPr/>
              <p:nvPr/>
            </p:nvPicPr>
            <p:blipFill>
              <a:blip r:embed="rId105"/>
              <a:stretch>
                <a:fillRect/>
              </a:stretch>
            </p:blipFill>
            <p:spPr>
              <a:xfrm>
                <a:off x="1228226" y="2066885"/>
                <a:ext cx="135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Ink 55">
                <a:extLst>
                  <a:ext uri="{FF2B5EF4-FFF2-40B4-BE49-F238E27FC236}">
                    <a16:creationId xmlns:a16="http://schemas.microsoft.com/office/drawing/2014/main" id="{ED31AE8B-E4CB-AD78-3870-5CC784F71608}"/>
                  </a:ext>
                </a:extLst>
              </p14:cNvPr>
              <p14:cNvContentPartPr/>
              <p14:nvPr/>
            </p14:nvContentPartPr>
            <p14:xfrm>
              <a:off x="1119866" y="1835765"/>
              <a:ext cx="266400" cy="184680"/>
            </p14:xfrm>
          </p:contentPart>
        </mc:Choice>
        <mc:Fallback xmlns="">
          <p:pic>
            <p:nvPicPr>
              <p:cNvPr id="56" name="Ink 55">
                <a:extLst>
                  <a:ext uri="{FF2B5EF4-FFF2-40B4-BE49-F238E27FC236}">
                    <a16:creationId xmlns:a16="http://schemas.microsoft.com/office/drawing/2014/main" id="{ED31AE8B-E4CB-AD78-3870-5CC784F71608}"/>
                  </a:ext>
                </a:extLst>
              </p:cNvPr>
              <p:cNvPicPr/>
              <p:nvPr/>
            </p:nvPicPr>
            <p:blipFill>
              <a:blip r:embed="rId107"/>
              <a:stretch>
                <a:fillRect/>
              </a:stretch>
            </p:blipFill>
            <p:spPr>
              <a:xfrm>
                <a:off x="1083866" y="1763765"/>
                <a:ext cx="338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Ink 56">
                <a:extLst>
                  <a:ext uri="{FF2B5EF4-FFF2-40B4-BE49-F238E27FC236}">
                    <a16:creationId xmlns:a16="http://schemas.microsoft.com/office/drawing/2014/main" id="{6D75E82C-2F67-E1BB-07B0-1BE2FB034413}"/>
                  </a:ext>
                </a:extLst>
              </p14:cNvPr>
              <p14:cNvContentPartPr/>
              <p14:nvPr/>
            </p14:nvContentPartPr>
            <p14:xfrm>
              <a:off x="1128866" y="2313845"/>
              <a:ext cx="330480" cy="25920"/>
            </p14:xfrm>
          </p:contentPart>
        </mc:Choice>
        <mc:Fallback xmlns="">
          <p:pic>
            <p:nvPicPr>
              <p:cNvPr id="57" name="Ink 56">
                <a:extLst>
                  <a:ext uri="{FF2B5EF4-FFF2-40B4-BE49-F238E27FC236}">
                    <a16:creationId xmlns:a16="http://schemas.microsoft.com/office/drawing/2014/main" id="{6D75E82C-2F67-E1BB-07B0-1BE2FB034413}"/>
                  </a:ext>
                </a:extLst>
              </p:cNvPr>
              <p:cNvPicPr/>
              <p:nvPr/>
            </p:nvPicPr>
            <p:blipFill>
              <a:blip r:embed="rId109"/>
              <a:stretch>
                <a:fillRect/>
              </a:stretch>
            </p:blipFill>
            <p:spPr>
              <a:xfrm>
                <a:off x="1092866" y="2241845"/>
                <a:ext cx="402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 name="Ink 57">
                <a:extLst>
                  <a:ext uri="{FF2B5EF4-FFF2-40B4-BE49-F238E27FC236}">
                    <a16:creationId xmlns:a16="http://schemas.microsoft.com/office/drawing/2014/main" id="{2E881E1F-D9A1-236B-BDAA-3AA12BEDCB36}"/>
                  </a:ext>
                </a:extLst>
              </p14:cNvPr>
              <p14:cNvContentPartPr/>
              <p14:nvPr/>
            </p14:nvContentPartPr>
            <p14:xfrm>
              <a:off x="1033466" y="6114365"/>
              <a:ext cx="355680" cy="360"/>
            </p14:xfrm>
          </p:contentPart>
        </mc:Choice>
        <mc:Fallback xmlns="">
          <p:pic>
            <p:nvPicPr>
              <p:cNvPr id="58" name="Ink 57">
                <a:extLst>
                  <a:ext uri="{FF2B5EF4-FFF2-40B4-BE49-F238E27FC236}">
                    <a16:creationId xmlns:a16="http://schemas.microsoft.com/office/drawing/2014/main" id="{2E881E1F-D9A1-236B-BDAA-3AA12BEDCB36}"/>
                  </a:ext>
                </a:extLst>
              </p:cNvPr>
              <p:cNvPicPr/>
              <p:nvPr/>
            </p:nvPicPr>
            <p:blipFill>
              <a:blip r:embed="rId111"/>
              <a:stretch>
                <a:fillRect/>
              </a:stretch>
            </p:blipFill>
            <p:spPr>
              <a:xfrm>
                <a:off x="997826" y="6042365"/>
                <a:ext cx="427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9" name="Ink 58">
                <a:extLst>
                  <a:ext uri="{FF2B5EF4-FFF2-40B4-BE49-F238E27FC236}">
                    <a16:creationId xmlns:a16="http://schemas.microsoft.com/office/drawing/2014/main" id="{93D3CE87-3CC8-9949-61B8-463F89C0B686}"/>
                  </a:ext>
                </a:extLst>
              </p14:cNvPr>
              <p14:cNvContentPartPr/>
              <p14:nvPr/>
            </p14:nvContentPartPr>
            <p14:xfrm>
              <a:off x="1192586" y="5955245"/>
              <a:ext cx="190080" cy="360"/>
            </p14:xfrm>
          </p:contentPart>
        </mc:Choice>
        <mc:Fallback xmlns="">
          <p:pic>
            <p:nvPicPr>
              <p:cNvPr id="59" name="Ink 58">
                <a:extLst>
                  <a:ext uri="{FF2B5EF4-FFF2-40B4-BE49-F238E27FC236}">
                    <a16:creationId xmlns:a16="http://schemas.microsoft.com/office/drawing/2014/main" id="{93D3CE87-3CC8-9949-61B8-463F89C0B686}"/>
                  </a:ext>
                </a:extLst>
              </p:cNvPr>
              <p:cNvPicPr/>
              <p:nvPr/>
            </p:nvPicPr>
            <p:blipFill>
              <a:blip r:embed="rId113"/>
              <a:stretch>
                <a:fillRect/>
              </a:stretch>
            </p:blipFill>
            <p:spPr>
              <a:xfrm>
                <a:off x="1156586" y="5883605"/>
                <a:ext cx="261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Ink 59">
                <a:extLst>
                  <a:ext uri="{FF2B5EF4-FFF2-40B4-BE49-F238E27FC236}">
                    <a16:creationId xmlns:a16="http://schemas.microsoft.com/office/drawing/2014/main" id="{0418109A-5AE3-45EE-48BC-92BB28E6D8E3}"/>
                  </a:ext>
                </a:extLst>
              </p14:cNvPr>
              <p14:cNvContentPartPr/>
              <p14:nvPr/>
            </p14:nvContentPartPr>
            <p14:xfrm>
              <a:off x="10328666" y="1113245"/>
              <a:ext cx="541080" cy="360"/>
            </p14:xfrm>
          </p:contentPart>
        </mc:Choice>
        <mc:Fallback xmlns="">
          <p:pic>
            <p:nvPicPr>
              <p:cNvPr id="60" name="Ink 59">
                <a:extLst>
                  <a:ext uri="{FF2B5EF4-FFF2-40B4-BE49-F238E27FC236}">
                    <a16:creationId xmlns:a16="http://schemas.microsoft.com/office/drawing/2014/main" id="{0418109A-5AE3-45EE-48BC-92BB28E6D8E3}"/>
                  </a:ext>
                </a:extLst>
              </p:cNvPr>
              <p:cNvPicPr/>
              <p:nvPr/>
            </p:nvPicPr>
            <p:blipFill>
              <a:blip r:embed="rId115"/>
              <a:stretch>
                <a:fillRect/>
              </a:stretch>
            </p:blipFill>
            <p:spPr>
              <a:xfrm>
                <a:off x="10293026" y="1041245"/>
                <a:ext cx="612720" cy="144000"/>
              </a:xfrm>
              <a:prstGeom prst="rect">
                <a:avLst/>
              </a:prstGeom>
            </p:spPr>
          </p:pic>
        </mc:Fallback>
      </mc:AlternateContent>
      <p:sp>
        <p:nvSpPr>
          <p:cNvPr id="61" name="Rectangle: Rounded Corners 60">
            <a:extLst>
              <a:ext uri="{FF2B5EF4-FFF2-40B4-BE49-F238E27FC236}">
                <a16:creationId xmlns:a16="http://schemas.microsoft.com/office/drawing/2014/main" id="{D22EBC84-4DE0-2708-9AFA-D5C8154F6E4E}"/>
              </a:ext>
            </a:extLst>
          </p:cNvPr>
          <p:cNvSpPr/>
          <p:nvPr/>
        </p:nvSpPr>
        <p:spPr>
          <a:xfrm>
            <a:off x="2667908" y="334205"/>
            <a:ext cx="1487381" cy="4123824"/>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8AE0B2AF-B61B-A1EE-3F92-A41F640EFD4D}"/>
                  </a:ext>
                </a:extLst>
              </p14:cNvPr>
              <p14:cNvContentPartPr/>
              <p14:nvPr/>
            </p14:nvContentPartPr>
            <p14:xfrm>
              <a:off x="1466368" y="1776777"/>
              <a:ext cx="34560" cy="258480"/>
            </p14:xfrm>
          </p:contentPart>
        </mc:Choice>
        <mc:Fallback xmlns="">
          <p:pic>
            <p:nvPicPr>
              <p:cNvPr id="62" name="Ink 61">
                <a:extLst>
                  <a:ext uri="{FF2B5EF4-FFF2-40B4-BE49-F238E27FC236}">
                    <a16:creationId xmlns:a16="http://schemas.microsoft.com/office/drawing/2014/main" id="{8AE0B2AF-B61B-A1EE-3F92-A41F640EFD4D}"/>
                  </a:ext>
                </a:extLst>
              </p:cNvPr>
              <p:cNvPicPr/>
              <p:nvPr/>
            </p:nvPicPr>
            <p:blipFill>
              <a:blip r:embed="rId117"/>
              <a:stretch>
                <a:fillRect/>
              </a:stretch>
            </p:blipFill>
            <p:spPr>
              <a:xfrm>
                <a:off x="1430728" y="1705137"/>
                <a:ext cx="1062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A8305CBF-15E4-E084-6EA0-BB75DDCD6465}"/>
                  </a:ext>
                </a:extLst>
              </p14:cNvPr>
              <p14:cNvContentPartPr/>
              <p14:nvPr/>
            </p14:nvContentPartPr>
            <p14:xfrm>
              <a:off x="1043728" y="1733937"/>
              <a:ext cx="11160" cy="249480"/>
            </p14:xfrm>
          </p:contentPart>
        </mc:Choice>
        <mc:Fallback xmlns="">
          <p:pic>
            <p:nvPicPr>
              <p:cNvPr id="63" name="Ink 62">
                <a:extLst>
                  <a:ext uri="{FF2B5EF4-FFF2-40B4-BE49-F238E27FC236}">
                    <a16:creationId xmlns:a16="http://schemas.microsoft.com/office/drawing/2014/main" id="{A8305CBF-15E4-E084-6EA0-BB75DDCD6465}"/>
                  </a:ext>
                </a:extLst>
              </p:cNvPr>
              <p:cNvPicPr/>
              <p:nvPr/>
            </p:nvPicPr>
            <p:blipFill>
              <a:blip r:embed="rId119"/>
              <a:stretch>
                <a:fillRect/>
              </a:stretch>
            </p:blipFill>
            <p:spPr>
              <a:xfrm>
                <a:off x="1007728" y="1661937"/>
                <a:ext cx="82800" cy="393120"/>
              </a:xfrm>
              <a:prstGeom prst="rect">
                <a:avLst/>
              </a:prstGeom>
            </p:spPr>
          </p:pic>
        </mc:Fallback>
      </mc:AlternateContent>
    </p:spTree>
    <p:extLst>
      <p:ext uri="{BB962C8B-B14F-4D97-AF65-F5344CB8AC3E}">
        <p14:creationId xmlns:p14="http://schemas.microsoft.com/office/powerpoint/2010/main" val="34459753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0846F-233C-4C74-1FFF-FEC8909EDE5B}"/>
              </a:ext>
            </a:extLst>
          </p:cNvPr>
          <p:cNvPicPr>
            <a:picLocks noChangeAspect="1"/>
          </p:cNvPicPr>
          <p:nvPr/>
        </p:nvPicPr>
        <p:blipFill>
          <a:blip r:embed="rId2"/>
          <a:stretch>
            <a:fillRect/>
          </a:stretch>
        </p:blipFill>
        <p:spPr>
          <a:xfrm>
            <a:off x="799641" y="0"/>
            <a:ext cx="10592718" cy="6858000"/>
          </a:xfrm>
          <a:prstGeom prst="rect">
            <a:avLst/>
          </a:prstGeom>
        </p:spPr>
      </p:pic>
      <p:sp>
        <p:nvSpPr>
          <p:cNvPr id="2" name="TextBox 1">
            <a:extLst>
              <a:ext uri="{FF2B5EF4-FFF2-40B4-BE49-F238E27FC236}">
                <a16:creationId xmlns:a16="http://schemas.microsoft.com/office/drawing/2014/main" id="{1642C3FC-1DA6-925B-F13D-D5936257BD9E}"/>
              </a:ext>
            </a:extLst>
          </p:cNvPr>
          <p:cNvSpPr txBox="1"/>
          <p:nvPr/>
        </p:nvSpPr>
        <p:spPr>
          <a:xfrm>
            <a:off x="262129" y="6334780"/>
            <a:ext cx="2242946" cy="523220"/>
          </a:xfrm>
          <a:prstGeom prst="rect">
            <a:avLst/>
          </a:prstGeom>
          <a:solidFill>
            <a:srgbClr val="FFFF00"/>
          </a:solidFill>
          <a:ln>
            <a:solidFill>
              <a:schemeClr val="accent1"/>
            </a:solidFill>
          </a:ln>
        </p:spPr>
        <p:txBody>
          <a:bodyPr wrap="square" rtlCol="0">
            <a:spAutoFit/>
          </a:bodyPr>
          <a:lstStyle/>
          <a:p>
            <a:r>
              <a:rPr lang="en-US" sz="1400" b="1" dirty="0"/>
              <a:t>SYS #10</a:t>
            </a:r>
          </a:p>
          <a:p>
            <a:r>
              <a:rPr lang="en-US" sz="1400" b="1" dirty="0"/>
              <a:t>ISA Bus, Slot 8 &amp; Power</a:t>
            </a:r>
          </a:p>
        </p:txBody>
      </p:sp>
      <p:sp>
        <p:nvSpPr>
          <p:cNvPr id="4" name="Rectangle: Rounded Corners 3">
            <a:extLst>
              <a:ext uri="{FF2B5EF4-FFF2-40B4-BE49-F238E27FC236}">
                <a16:creationId xmlns:a16="http://schemas.microsoft.com/office/drawing/2014/main" id="{E61FC818-F815-F1B2-C598-CCADFB108945}"/>
              </a:ext>
            </a:extLst>
          </p:cNvPr>
          <p:cNvSpPr/>
          <p:nvPr/>
        </p:nvSpPr>
        <p:spPr>
          <a:xfrm>
            <a:off x="6233797" y="400177"/>
            <a:ext cx="2772179" cy="448237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2767543-F978-CC54-E8F8-2E394AE1A70A}"/>
                  </a:ext>
                </a:extLst>
              </p14:cNvPr>
              <p14:cNvContentPartPr/>
              <p14:nvPr/>
            </p14:nvContentPartPr>
            <p14:xfrm>
              <a:off x="8340746" y="2019365"/>
              <a:ext cx="397080" cy="8640"/>
            </p14:xfrm>
          </p:contentPart>
        </mc:Choice>
        <mc:Fallback xmlns="">
          <p:pic>
            <p:nvPicPr>
              <p:cNvPr id="5" name="Ink 4">
                <a:extLst>
                  <a:ext uri="{FF2B5EF4-FFF2-40B4-BE49-F238E27FC236}">
                    <a16:creationId xmlns:a16="http://schemas.microsoft.com/office/drawing/2014/main" id="{52767543-F978-CC54-E8F8-2E394AE1A70A}"/>
                  </a:ext>
                </a:extLst>
              </p:cNvPr>
              <p:cNvPicPr/>
              <p:nvPr/>
            </p:nvPicPr>
            <p:blipFill>
              <a:blip r:embed="rId4"/>
              <a:stretch>
                <a:fillRect/>
              </a:stretch>
            </p:blipFill>
            <p:spPr>
              <a:xfrm>
                <a:off x="8305106" y="1947365"/>
                <a:ext cx="468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3328B19-29B0-C59F-0C38-284D2A6C9EEF}"/>
                  </a:ext>
                </a:extLst>
              </p14:cNvPr>
              <p14:cNvContentPartPr/>
              <p14:nvPr/>
            </p14:nvContentPartPr>
            <p14:xfrm>
              <a:off x="4277786" y="3480965"/>
              <a:ext cx="325440" cy="9720"/>
            </p14:xfrm>
          </p:contentPart>
        </mc:Choice>
        <mc:Fallback xmlns="">
          <p:pic>
            <p:nvPicPr>
              <p:cNvPr id="6" name="Ink 5">
                <a:extLst>
                  <a:ext uri="{FF2B5EF4-FFF2-40B4-BE49-F238E27FC236}">
                    <a16:creationId xmlns:a16="http://schemas.microsoft.com/office/drawing/2014/main" id="{43328B19-29B0-C59F-0C38-284D2A6C9EEF}"/>
                  </a:ext>
                </a:extLst>
              </p:cNvPr>
              <p:cNvPicPr/>
              <p:nvPr/>
            </p:nvPicPr>
            <p:blipFill>
              <a:blip r:embed="rId6"/>
              <a:stretch>
                <a:fillRect/>
              </a:stretch>
            </p:blipFill>
            <p:spPr>
              <a:xfrm>
                <a:off x="4241786" y="3409325"/>
                <a:ext cx="397080" cy="153360"/>
              </a:xfrm>
              <a:prstGeom prst="rect">
                <a:avLst/>
              </a:prstGeom>
            </p:spPr>
          </p:pic>
        </mc:Fallback>
      </mc:AlternateContent>
    </p:spTree>
    <p:extLst>
      <p:ext uri="{BB962C8B-B14F-4D97-AF65-F5344CB8AC3E}">
        <p14:creationId xmlns:p14="http://schemas.microsoft.com/office/powerpoint/2010/main" val="38105005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C2C0B5-E46B-020B-2A96-B58BA7B12096}"/>
              </a:ext>
            </a:extLst>
          </p:cNvPr>
          <p:cNvPicPr>
            <a:picLocks noChangeAspect="1"/>
          </p:cNvPicPr>
          <p:nvPr/>
        </p:nvPicPr>
        <p:blipFill>
          <a:blip r:embed="rId2"/>
          <a:stretch>
            <a:fillRect/>
          </a:stretch>
        </p:blipFill>
        <p:spPr>
          <a:xfrm>
            <a:off x="676714" y="0"/>
            <a:ext cx="10838571" cy="6858000"/>
          </a:xfrm>
          <a:prstGeom prst="rect">
            <a:avLst/>
          </a:prstGeom>
        </p:spPr>
      </p:pic>
      <p:sp>
        <p:nvSpPr>
          <p:cNvPr id="2" name="TextBox 1">
            <a:extLst>
              <a:ext uri="{FF2B5EF4-FFF2-40B4-BE49-F238E27FC236}">
                <a16:creationId xmlns:a16="http://schemas.microsoft.com/office/drawing/2014/main" id="{B747B140-0253-8618-695E-D83939D4FFFF}"/>
              </a:ext>
            </a:extLst>
          </p:cNvPr>
          <p:cNvSpPr txBox="1"/>
          <p:nvPr/>
        </p:nvSpPr>
        <p:spPr>
          <a:xfrm>
            <a:off x="262129" y="6334780"/>
            <a:ext cx="2976371" cy="523220"/>
          </a:xfrm>
          <a:prstGeom prst="rect">
            <a:avLst/>
          </a:prstGeom>
          <a:solidFill>
            <a:srgbClr val="FFFF00"/>
          </a:solidFill>
          <a:ln>
            <a:solidFill>
              <a:schemeClr val="accent1"/>
            </a:solidFill>
          </a:ln>
        </p:spPr>
        <p:txBody>
          <a:bodyPr wrap="square" rtlCol="0">
            <a:spAutoFit/>
          </a:bodyPr>
          <a:lstStyle/>
          <a:p>
            <a:r>
              <a:rPr lang="en-US" sz="1400" b="1" dirty="0"/>
              <a:t>ACA #1</a:t>
            </a:r>
          </a:p>
          <a:p>
            <a:r>
              <a:rPr lang="en-US" sz="1400" b="1" dirty="0"/>
              <a:t>Async Communications Adapter</a:t>
            </a:r>
          </a:p>
        </p:txBody>
      </p:sp>
      <p:sp>
        <p:nvSpPr>
          <p:cNvPr id="4" name="TextBox 3">
            <a:extLst>
              <a:ext uri="{FF2B5EF4-FFF2-40B4-BE49-F238E27FC236}">
                <a16:creationId xmlns:a16="http://schemas.microsoft.com/office/drawing/2014/main" id="{2A5983D8-69F8-35F0-7CC4-162B5A1ADACC}"/>
              </a:ext>
            </a:extLst>
          </p:cNvPr>
          <p:cNvSpPr txBox="1"/>
          <p:nvPr/>
        </p:nvSpPr>
        <p:spPr>
          <a:xfrm>
            <a:off x="0" y="4648855"/>
            <a:ext cx="852296" cy="523220"/>
          </a:xfrm>
          <a:prstGeom prst="rect">
            <a:avLst/>
          </a:prstGeom>
          <a:solidFill>
            <a:srgbClr val="FFFF00"/>
          </a:solidFill>
          <a:ln>
            <a:solidFill>
              <a:schemeClr val="accent1"/>
            </a:solidFill>
          </a:ln>
        </p:spPr>
        <p:txBody>
          <a:bodyPr wrap="square" rtlCol="0">
            <a:spAutoFit/>
          </a:bodyPr>
          <a:lstStyle/>
          <a:p>
            <a:r>
              <a:rPr lang="en-US" sz="1400" b="1" dirty="0"/>
              <a:t>Slot 8</a:t>
            </a:r>
          </a:p>
          <a:p>
            <a:r>
              <a:rPr lang="en-US" sz="1400" b="1" dirty="0"/>
              <a:t>Jumper</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58F0660-FB68-A9DA-243F-AF43711D1A4A}"/>
                  </a:ext>
                </a:extLst>
              </p14:cNvPr>
              <p14:cNvContentPartPr/>
              <p14:nvPr/>
            </p14:nvContentPartPr>
            <p14:xfrm>
              <a:off x="948688" y="4766577"/>
              <a:ext cx="378720" cy="30600"/>
            </p14:xfrm>
          </p:contentPart>
        </mc:Choice>
        <mc:Fallback xmlns="">
          <p:pic>
            <p:nvPicPr>
              <p:cNvPr id="5" name="Ink 4">
                <a:extLst>
                  <a:ext uri="{FF2B5EF4-FFF2-40B4-BE49-F238E27FC236}">
                    <a16:creationId xmlns:a16="http://schemas.microsoft.com/office/drawing/2014/main" id="{558F0660-FB68-A9DA-243F-AF43711D1A4A}"/>
                  </a:ext>
                </a:extLst>
              </p:cNvPr>
              <p:cNvPicPr/>
              <p:nvPr/>
            </p:nvPicPr>
            <p:blipFill>
              <a:blip r:embed="rId4"/>
              <a:stretch>
                <a:fillRect/>
              </a:stretch>
            </p:blipFill>
            <p:spPr>
              <a:xfrm>
                <a:off x="913048" y="4694577"/>
                <a:ext cx="450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3FAFC41-FBF5-59F5-02FD-2A927463703B}"/>
                  </a:ext>
                </a:extLst>
              </p14:cNvPr>
              <p14:cNvContentPartPr/>
              <p14:nvPr/>
            </p14:nvContentPartPr>
            <p14:xfrm>
              <a:off x="896848" y="4724817"/>
              <a:ext cx="489600" cy="175320"/>
            </p14:xfrm>
          </p:contentPart>
        </mc:Choice>
        <mc:Fallback xmlns="">
          <p:pic>
            <p:nvPicPr>
              <p:cNvPr id="6" name="Ink 5">
                <a:extLst>
                  <a:ext uri="{FF2B5EF4-FFF2-40B4-BE49-F238E27FC236}">
                    <a16:creationId xmlns:a16="http://schemas.microsoft.com/office/drawing/2014/main" id="{23FAFC41-FBF5-59F5-02FD-2A927463703B}"/>
                  </a:ext>
                </a:extLst>
              </p:cNvPr>
              <p:cNvPicPr/>
              <p:nvPr/>
            </p:nvPicPr>
            <p:blipFill>
              <a:blip r:embed="rId6"/>
              <a:stretch>
                <a:fillRect/>
              </a:stretch>
            </p:blipFill>
            <p:spPr>
              <a:xfrm>
                <a:off x="861208" y="4652817"/>
                <a:ext cx="5612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D9F40A16-5367-5563-5684-AEFC26717B15}"/>
                  </a:ext>
                </a:extLst>
              </p14:cNvPr>
              <p14:cNvContentPartPr/>
              <p14:nvPr/>
            </p14:nvContentPartPr>
            <p14:xfrm>
              <a:off x="1061008" y="2492817"/>
              <a:ext cx="249840" cy="25920"/>
            </p14:xfrm>
          </p:contentPart>
        </mc:Choice>
        <mc:Fallback xmlns="">
          <p:pic>
            <p:nvPicPr>
              <p:cNvPr id="7" name="Ink 6">
                <a:extLst>
                  <a:ext uri="{FF2B5EF4-FFF2-40B4-BE49-F238E27FC236}">
                    <a16:creationId xmlns:a16="http://schemas.microsoft.com/office/drawing/2014/main" id="{D9F40A16-5367-5563-5684-AEFC26717B15}"/>
                  </a:ext>
                </a:extLst>
              </p:cNvPr>
              <p:cNvPicPr/>
              <p:nvPr/>
            </p:nvPicPr>
            <p:blipFill>
              <a:blip r:embed="rId8"/>
              <a:stretch>
                <a:fillRect/>
              </a:stretch>
            </p:blipFill>
            <p:spPr>
              <a:xfrm>
                <a:off x="1025008" y="2421177"/>
                <a:ext cx="321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E83B6B5-3E28-B795-FBB2-BBA686DC9CCA}"/>
                  </a:ext>
                </a:extLst>
              </p14:cNvPr>
              <p14:cNvContentPartPr/>
              <p14:nvPr/>
            </p14:nvContentPartPr>
            <p14:xfrm>
              <a:off x="2501728" y="3743097"/>
              <a:ext cx="396000" cy="44280"/>
            </p14:xfrm>
          </p:contentPart>
        </mc:Choice>
        <mc:Fallback xmlns="">
          <p:pic>
            <p:nvPicPr>
              <p:cNvPr id="8" name="Ink 7">
                <a:extLst>
                  <a:ext uri="{FF2B5EF4-FFF2-40B4-BE49-F238E27FC236}">
                    <a16:creationId xmlns:a16="http://schemas.microsoft.com/office/drawing/2014/main" id="{6E83B6B5-3E28-B795-FBB2-BBA686DC9CCA}"/>
                  </a:ext>
                </a:extLst>
              </p:cNvPr>
              <p:cNvPicPr/>
              <p:nvPr/>
            </p:nvPicPr>
            <p:blipFill>
              <a:blip r:embed="rId10"/>
              <a:stretch>
                <a:fillRect/>
              </a:stretch>
            </p:blipFill>
            <p:spPr>
              <a:xfrm>
                <a:off x="2465728" y="3671097"/>
                <a:ext cx="4676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E120A3D2-FD6A-AFB0-01D6-7883592A3CBD}"/>
                  </a:ext>
                </a:extLst>
              </p14:cNvPr>
              <p14:cNvContentPartPr/>
              <p14:nvPr/>
            </p14:nvContentPartPr>
            <p14:xfrm>
              <a:off x="1326328" y="2413977"/>
              <a:ext cx="1332000" cy="2597760"/>
            </p14:xfrm>
          </p:contentPart>
        </mc:Choice>
        <mc:Fallback xmlns="">
          <p:pic>
            <p:nvPicPr>
              <p:cNvPr id="9" name="Ink 8">
                <a:extLst>
                  <a:ext uri="{FF2B5EF4-FFF2-40B4-BE49-F238E27FC236}">
                    <a16:creationId xmlns:a16="http://schemas.microsoft.com/office/drawing/2014/main" id="{E120A3D2-FD6A-AFB0-01D6-7883592A3CBD}"/>
                  </a:ext>
                </a:extLst>
              </p:cNvPr>
              <p:cNvPicPr/>
              <p:nvPr/>
            </p:nvPicPr>
            <p:blipFill>
              <a:blip r:embed="rId12"/>
              <a:stretch>
                <a:fillRect/>
              </a:stretch>
            </p:blipFill>
            <p:spPr>
              <a:xfrm>
                <a:off x="1290328" y="2342337"/>
                <a:ext cx="1403640" cy="274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4E3CBAE6-D964-15AB-5F6B-D754B4B1A9E6}"/>
                  </a:ext>
                </a:extLst>
              </p14:cNvPr>
              <p14:cNvContentPartPr/>
              <p14:nvPr/>
            </p14:nvContentPartPr>
            <p14:xfrm>
              <a:off x="2958208" y="2553297"/>
              <a:ext cx="96480" cy="2501280"/>
            </p14:xfrm>
          </p:contentPart>
        </mc:Choice>
        <mc:Fallback xmlns="">
          <p:pic>
            <p:nvPicPr>
              <p:cNvPr id="11" name="Ink 10">
                <a:extLst>
                  <a:ext uri="{FF2B5EF4-FFF2-40B4-BE49-F238E27FC236}">
                    <a16:creationId xmlns:a16="http://schemas.microsoft.com/office/drawing/2014/main" id="{4E3CBAE6-D964-15AB-5F6B-D754B4B1A9E6}"/>
                  </a:ext>
                </a:extLst>
              </p:cNvPr>
              <p:cNvPicPr/>
              <p:nvPr/>
            </p:nvPicPr>
            <p:blipFill>
              <a:blip r:embed="rId14"/>
              <a:stretch>
                <a:fillRect/>
              </a:stretch>
            </p:blipFill>
            <p:spPr>
              <a:xfrm>
                <a:off x="2922568" y="2481297"/>
                <a:ext cx="168120" cy="264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8EE6F4B7-C2E9-A52E-1167-E7739028B82E}"/>
                  </a:ext>
                </a:extLst>
              </p14:cNvPr>
              <p14:cNvContentPartPr/>
              <p14:nvPr/>
            </p14:nvContentPartPr>
            <p14:xfrm>
              <a:off x="1724848" y="5087337"/>
              <a:ext cx="1302120" cy="28080"/>
            </p14:xfrm>
          </p:contentPart>
        </mc:Choice>
        <mc:Fallback xmlns="">
          <p:pic>
            <p:nvPicPr>
              <p:cNvPr id="12" name="Ink 11">
                <a:extLst>
                  <a:ext uri="{FF2B5EF4-FFF2-40B4-BE49-F238E27FC236}">
                    <a16:creationId xmlns:a16="http://schemas.microsoft.com/office/drawing/2014/main" id="{8EE6F4B7-C2E9-A52E-1167-E7739028B82E}"/>
                  </a:ext>
                </a:extLst>
              </p:cNvPr>
              <p:cNvPicPr/>
              <p:nvPr/>
            </p:nvPicPr>
            <p:blipFill>
              <a:blip r:embed="rId16"/>
              <a:stretch>
                <a:fillRect/>
              </a:stretch>
            </p:blipFill>
            <p:spPr>
              <a:xfrm>
                <a:off x="1689208" y="5015697"/>
                <a:ext cx="1373760" cy="171720"/>
              </a:xfrm>
              <a:prstGeom prst="rect">
                <a:avLst/>
              </a:prstGeom>
            </p:spPr>
          </p:pic>
        </mc:Fallback>
      </mc:AlternateContent>
    </p:spTree>
    <p:extLst>
      <p:ext uri="{BB962C8B-B14F-4D97-AF65-F5344CB8AC3E}">
        <p14:creationId xmlns:p14="http://schemas.microsoft.com/office/powerpoint/2010/main" val="36326761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8C1B4-7BC2-134A-9B41-626089985A82}"/>
              </a:ext>
            </a:extLst>
          </p:cNvPr>
          <p:cNvPicPr>
            <a:picLocks noChangeAspect="1"/>
          </p:cNvPicPr>
          <p:nvPr/>
        </p:nvPicPr>
        <p:blipFill>
          <a:blip r:embed="rId2"/>
          <a:stretch>
            <a:fillRect/>
          </a:stretch>
        </p:blipFill>
        <p:spPr>
          <a:xfrm>
            <a:off x="1209354" y="0"/>
            <a:ext cx="9773292" cy="6858000"/>
          </a:xfrm>
          <a:prstGeom prst="rect">
            <a:avLst/>
          </a:prstGeom>
        </p:spPr>
      </p:pic>
      <p:sp>
        <p:nvSpPr>
          <p:cNvPr id="4" name="Rectangle: Rounded Corners 3">
            <a:extLst>
              <a:ext uri="{FF2B5EF4-FFF2-40B4-BE49-F238E27FC236}">
                <a16:creationId xmlns:a16="http://schemas.microsoft.com/office/drawing/2014/main" id="{DA087E6C-962D-9D71-5AE0-B16D09929BE2}"/>
              </a:ext>
            </a:extLst>
          </p:cNvPr>
          <p:cNvSpPr/>
          <p:nvPr/>
        </p:nvSpPr>
        <p:spPr>
          <a:xfrm>
            <a:off x="7183925" y="3825551"/>
            <a:ext cx="3434312" cy="158620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32198C15-E701-137A-B542-68580EB676FA}"/>
              </a:ext>
            </a:extLst>
          </p:cNvPr>
          <p:cNvSpPr/>
          <p:nvPr/>
        </p:nvSpPr>
        <p:spPr>
          <a:xfrm>
            <a:off x="3921321" y="4687078"/>
            <a:ext cx="1910312" cy="2021632"/>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6D858D6-B9EC-166D-A8EC-68F59785FF23}"/>
              </a:ext>
            </a:extLst>
          </p:cNvPr>
          <p:cNvSpPr/>
          <p:nvPr/>
        </p:nvSpPr>
        <p:spPr>
          <a:xfrm>
            <a:off x="2569029" y="5085184"/>
            <a:ext cx="1352292" cy="162352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504C25FC-45DA-8597-BC99-E4B83CBEF6BA}"/>
              </a:ext>
            </a:extLst>
          </p:cNvPr>
          <p:cNvSpPr/>
          <p:nvPr/>
        </p:nvSpPr>
        <p:spPr>
          <a:xfrm>
            <a:off x="1443135" y="3610947"/>
            <a:ext cx="2478185" cy="140736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380CEF4-0C44-5ADC-00A1-A486449F5559}"/>
              </a:ext>
            </a:extLst>
          </p:cNvPr>
          <p:cNvSpPr/>
          <p:nvPr/>
        </p:nvSpPr>
        <p:spPr>
          <a:xfrm>
            <a:off x="1443134" y="2136710"/>
            <a:ext cx="2478185" cy="140736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E5B3118-8665-5FB4-EF91-1AB76491865F}"/>
              </a:ext>
            </a:extLst>
          </p:cNvPr>
          <p:cNvSpPr/>
          <p:nvPr/>
        </p:nvSpPr>
        <p:spPr>
          <a:xfrm>
            <a:off x="5831633" y="4727510"/>
            <a:ext cx="1642187" cy="1981199"/>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D885B8-C94C-1FF7-E302-96AFC8A267BA}"/>
                  </a:ext>
                </a:extLst>
              </p14:cNvPr>
              <p14:cNvContentPartPr/>
              <p14:nvPr/>
            </p14:nvContentPartPr>
            <p14:xfrm>
              <a:off x="8162550" y="4805070"/>
              <a:ext cx="395640" cy="5400"/>
            </p14:xfrm>
          </p:contentPart>
        </mc:Choice>
        <mc:Fallback xmlns="">
          <p:pic>
            <p:nvPicPr>
              <p:cNvPr id="10" name="Ink 9">
                <a:extLst>
                  <a:ext uri="{FF2B5EF4-FFF2-40B4-BE49-F238E27FC236}">
                    <a16:creationId xmlns:a16="http://schemas.microsoft.com/office/drawing/2014/main" id="{9DD885B8-C94C-1FF7-E302-96AFC8A267BA}"/>
                  </a:ext>
                </a:extLst>
              </p:cNvPr>
              <p:cNvPicPr/>
              <p:nvPr/>
            </p:nvPicPr>
            <p:blipFill>
              <a:blip r:embed="rId4"/>
              <a:stretch>
                <a:fillRect/>
              </a:stretch>
            </p:blipFill>
            <p:spPr>
              <a:xfrm>
                <a:off x="8126910" y="4733070"/>
                <a:ext cx="467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A68C864-97F6-329E-E9B7-A30333E51638}"/>
                  </a:ext>
                </a:extLst>
              </p14:cNvPr>
              <p14:cNvContentPartPr/>
              <p14:nvPr/>
            </p14:nvContentPartPr>
            <p14:xfrm>
              <a:off x="1647540" y="3722205"/>
              <a:ext cx="394920" cy="17280"/>
            </p14:xfrm>
          </p:contentPart>
        </mc:Choice>
        <mc:Fallback xmlns="">
          <p:pic>
            <p:nvPicPr>
              <p:cNvPr id="11" name="Ink 10">
                <a:extLst>
                  <a:ext uri="{FF2B5EF4-FFF2-40B4-BE49-F238E27FC236}">
                    <a16:creationId xmlns:a16="http://schemas.microsoft.com/office/drawing/2014/main" id="{DA68C864-97F6-329E-E9B7-A30333E51638}"/>
                  </a:ext>
                </a:extLst>
              </p:cNvPr>
              <p:cNvPicPr/>
              <p:nvPr/>
            </p:nvPicPr>
            <p:blipFill>
              <a:blip r:embed="rId6"/>
              <a:stretch>
                <a:fillRect/>
              </a:stretch>
            </p:blipFill>
            <p:spPr>
              <a:xfrm>
                <a:off x="1611900" y="3650205"/>
                <a:ext cx="466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A288624-734D-C431-5CAF-F526363B196B}"/>
                  </a:ext>
                </a:extLst>
              </p14:cNvPr>
              <p14:cNvContentPartPr/>
              <p14:nvPr/>
            </p14:nvContentPartPr>
            <p14:xfrm>
              <a:off x="5571900" y="4995758"/>
              <a:ext cx="247680" cy="14760"/>
            </p14:xfrm>
          </p:contentPart>
        </mc:Choice>
        <mc:Fallback xmlns="">
          <p:pic>
            <p:nvPicPr>
              <p:cNvPr id="12" name="Ink 11">
                <a:extLst>
                  <a:ext uri="{FF2B5EF4-FFF2-40B4-BE49-F238E27FC236}">
                    <a16:creationId xmlns:a16="http://schemas.microsoft.com/office/drawing/2014/main" id="{2A288624-734D-C431-5CAF-F526363B196B}"/>
                  </a:ext>
                </a:extLst>
              </p:cNvPr>
              <p:cNvPicPr/>
              <p:nvPr/>
            </p:nvPicPr>
            <p:blipFill>
              <a:blip r:embed="rId8"/>
              <a:stretch>
                <a:fillRect/>
              </a:stretch>
            </p:blipFill>
            <p:spPr>
              <a:xfrm>
                <a:off x="5535900" y="4923758"/>
                <a:ext cx="319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2CFA303-3A11-EA34-1033-17B59B6A2DF6}"/>
                  </a:ext>
                </a:extLst>
              </p14:cNvPr>
              <p14:cNvContentPartPr/>
              <p14:nvPr/>
            </p14:nvContentPartPr>
            <p14:xfrm>
              <a:off x="3981060" y="4847798"/>
              <a:ext cx="166680" cy="14760"/>
            </p14:xfrm>
          </p:contentPart>
        </mc:Choice>
        <mc:Fallback xmlns="">
          <p:pic>
            <p:nvPicPr>
              <p:cNvPr id="13" name="Ink 12">
                <a:extLst>
                  <a:ext uri="{FF2B5EF4-FFF2-40B4-BE49-F238E27FC236}">
                    <a16:creationId xmlns:a16="http://schemas.microsoft.com/office/drawing/2014/main" id="{72CFA303-3A11-EA34-1033-17B59B6A2DF6}"/>
                  </a:ext>
                </a:extLst>
              </p:cNvPr>
              <p:cNvPicPr/>
              <p:nvPr/>
            </p:nvPicPr>
            <p:blipFill>
              <a:blip r:embed="rId10"/>
              <a:stretch>
                <a:fillRect/>
              </a:stretch>
            </p:blipFill>
            <p:spPr>
              <a:xfrm>
                <a:off x="3945420" y="4776158"/>
                <a:ext cx="23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CCD44E6-12A2-F094-2009-6C956CE7EC17}"/>
                  </a:ext>
                </a:extLst>
              </p14:cNvPr>
              <p14:cNvContentPartPr/>
              <p14:nvPr/>
            </p14:nvContentPartPr>
            <p14:xfrm>
              <a:off x="3986100" y="4938518"/>
              <a:ext cx="176040" cy="360"/>
            </p14:xfrm>
          </p:contentPart>
        </mc:Choice>
        <mc:Fallback xmlns="">
          <p:pic>
            <p:nvPicPr>
              <p:cNvPr id="14" name="Ink 13">
                <a:extLst>
                  <a:ext uri="{FF2B5EF4-FFF2-40B4-BE49-F238E27FC236}">
                    <a16:creationId xmlns:a16="http://schemas.microsoft.com/office/drawing/2014/main" id="{9CCD44E6-12A2-F094-2009-6C956CE7EC17}"/>
                  </a:ext>
                </a:extLst>
              </p:cNvPr>
              <p:cNvPicPr/>
              <p:nvPr/>
            </p:nvPicPr>
            <p:blipFill>
              <a:blip r:embed="rId12"/>
              <a:stretch>
                <a:fillRect/>
              </a:stretch>
            </p:blipFill>
            <p:spPr>
              <a:xfrm>
                <a:off x="3950100" y="4866878"/>
                <a:ext cx="24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B2FCD20-A85F-F269-132E-4D8C904B04C0}"/>
                  </a:ext>
                </a:extLst>
              </p14:cNvPr>
              <p14:cNvContentPartPr/>
              <p14:nvPr/>
            </p14:nvContentPartPr>
            <p14:xfrm>
              <a:off x="5686020" y="6171878"/>
              <a:ext cx="156960" cy="360"/>
            </p14:xfrm>
          </p:contentPart>
        </mc:Choice>
        <mc:Fallback xmlns="">
          <p:pic>
            <p:nvPicPr>
              <p:cNvPr id="15" name="Ink 14">
                <a:extLst>
                  <a:ext uri="{FF2B5EF4-FFF2-40B4-BE49-F238E27FC236}">
                    <a16:creationId xmlns:a16="http://schemas.microsoft.com/office/drawing/2014/main" id="{1B2FCD20-A85F-F269-132E-4D8C904B04C0}"/>
                  </a:ext>
                </a:extLst>
              </p:cNvPr>
              <p:cNvPicPr/>
              <p:nvPr/>
            </p:nvPicPr>
            <p:blipFill>
              <a:blip r:embed="rId14"/>
              <a:stretch>
                <a:fillRect/>
              </a:stretch>
            </p:blipFill>
            <p:spPr>
              <a:xfrm>
                <a:off x="5650380" y="6100238"/>
                <a:ext cx="22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1012E28-C0A5-C6DB-23F3-061DC014E31F}"/>
                  </a:ext>
                </a:extLst>
              </p14:cNvPr>
              <p14:cNvContentPartPr/>
              <p14:nvPr/>
            </p14:nvContentPartPr>
            <p14:xfrm>
              <a:off x="6048180" y="4352798"/>
              <a:ext cx="152280" cy="360"/>
            </p14:xfrm>
          </p:contentPart>
        </mc:Choice>
        <mc:Fallback xmlns="">
          <p:pic>
            <p:nvPicPr>
              <p:cNvPr id="16" name="Ink 15">
                <a:extLst>
                  <a:ext uri="{FF2B5EF4-FFF2-40B4-BE49-F238E27FC236}">
                    <a16:creationId xmlns:a16="http://schemas.microsoft.com/office/drawing/2014/main" id="{81012E28-C0A5-C6DB-23F3-061DC014E31F}"/>
                  </a:ext>
                </a:extLst>
              </p:cNvPr>
              <p:cNvPicPr/>
              <p:nvPr/>
            </p:nvPicPr>
            <p:blipFill>
              <a:blip r:embed="rId16"/>
              <a:stretch>
                <a:fillRect/>
              </a:stretch>
            </p:blipFill>
            <p:spPr>
              <a:xfrm>
                <a:off x="6012180" y="4280798"/>
                <a:ext cx="223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DEB5ED9-599F-48D2-32BD-B79A5D76F175}"/>
                  </a:ext>
                </a:extLst>
              </p14:cNvPr>
              <p14:cNvContentPartPr/>
              <p14:nvPr/>
            </p14:nvContentPartPr>
            <p14:xfrm>
              <a:off x="6038460" y="4507958"/>
              <a:ext cx="250920" cy="21600"/>
            </p14:xfrm>
          </p:contentPart>
        </mc:Choice>
        <mc:Fallback xmlns="">
          <p:pic>
            <p:nvPicPr>
              <p:cNvPr id="17" name="Ink 16">
                <a:extLst>
                  <a:ext uri="{FF2B5EF4-FFF2-40B4-BE49-F238E27FC236}">
                    <a16:creationId xmlns:a16="http://schemas.microsoft.com/office/drawing/2014/main" id="{2DEB5ED9-599F-48D2-32BD-B79A5D76F175}"/>
                  </a:ext>
                </a:extLst>
              </p:cNvPr>
              <p:cNvPicPr/>
              <p:nvPr/>
            </p:nvPicPr>
            <p:blipFill>
              <a:blip r:embed="rId18"/>
              <a:stretch>
                <a:fillRect/>
              </a:stretch>
            </p:blipFill>
            <p:spPr>
              <a:xfrm>
                <a:off x="6002820" y="4435958"/>
                <a:ext cx="322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1C076072-53F2-7F55-C6C5-87C34FF883C9}"/>
                  </a:ext>
                </a:extLst>
              </p14:cNvPr>
              <p14:cNvContentPartPr/>
              <p14:nvPr/>
            </p14:nvContentPartPr>
            <p14:xfrm>
              <a:off x="6829020" y="4514798"/>
              <a:ext cx="100440" cy="360"/>
            </p14:xfrm>
          </p:contentPart>
        </mc:Choice>
        <mc:Fallback xmlns="">
          <p:pic>
            <p:nvPicPr>
              <p:cNvPr id="18" name="Ink 17">
                <a:extLst>
                  <a:ext uri="{FF2B5EF4-FFF2-40B4-BE49-F238E27FC236}">
                    <a16:creationId xmlns:a16="http://schemas.microsoft.com/office/drawing/2014/main" id="{1C076072-53F2-7F55-C6C5-87C34FF883C9}"/>
                  </a:ext>
                </a:extLst>
              </p:cNvPr>
              <p:cNvPicPr/>
              <p:nvPr/>
            </p:nvPicPr>
            <p:blipFill>
              <a:blip r:embed="rId20"/>
              <a:stretch>
                <a:fillRect/>
              </a:stretch>
            </p:blipFill>
            <p:spPr>
              <a:xfrm>
                <a:off x="6793380" y="4442798"/>
                <a:ext cx="17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150934F5-8407-B0B6-2A88-DC60F05172BE}"/>
                  </a:ext>
                </a:extLst>
              </p14:cNvPr>
              <p14:cNvContentPartPr/>
              <p14:nvPr/>
            </p14:nvContentPartPr>
            <p14:xfrm>
              <a:off x="6834060" y="4367198"/>
              <a:ext cx="104400" cy="360"/>
            </p14:xfrm>
          </p:contentPart>
        </mc:Choice>
        <mc:Fallback xmlns="">
          <p:pic>
            <p:nvPicPr>
              <p:cNvPr id="19" name="Ink 18">
                <a:extLst>
                  <a:ext uri="{FF2B5EF4-FFF2-40B4-BE49-F238E27FC236}">
                    <a16:creationId xmlns:a16="http://schemas.microsoft.com/office/drawing/2014/main" id="{150934F5-8407-B0B6-2A88-DC60F05172BE}"/>
                  </a:ext>
                </a:extLst>
              </p:cNvPr>
              <p:cNvPicPr/>
              <p:nvPr/>
            </p:nvPicPr>
            <p:blipFill>
              <a:blip r:embed="rId22"/>
              <a:stretch>
                <a:fillRect/>
              </a:stretch>
            </p:blipFill>
            <p:spPr>
              <a:xfrm>
                <a:off x="6798060" y="4295198"/>
                <a:ext cx="176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D794C939-41B2-2281-D569-E4F540D73F2A}"/>
                  </a:ext>
                </a:extLst>
              </p14:cNvPr>
              <p14:cNvContentPartPr/>
              <p14:nvPr/>
            </p14:nvContentPartPr>
            <p14:xfrm>
              <a:off x="6767460" y="4151918"/>
              <a:ext cx="228600" cy="30240"/>
            </p14:xfrm>
          </p:contentPart>
        </mc:Choice>
        <mc:Fallback xmlns="">
          <p:pic>
            <p:nvPicPr>
              <p:cNvPr id="20" name="Ink 19">
                <a:extLst>
                  <a:ext uri="{FF2B5EF4-FFF2-40B4-BE49-F238E27FC236}">
                    <a16:creationId xmlns:a16="http://schemas.microsoft.com/office/drawing/2014/main" id="{D794C939-41B2-2281-D569-E4F540D73F2A}"/>
                  </a:ext>
                </a:extLst>
              </p:cNvPr>
              <p:cNvPicPr/>
              <p:nvPr/>
            </p:nvPicPr>
            <p:blipFill>
              <a:blip r:embed="rId24"/>
              <a:stretch>
                <a:fillRect/>
              </a:stretch>
            </p:blipFill>
            <p:spPr>
              <a:xfrm>
                <a:off x="6731460" y="4079918"/>
                <a:ext cx="300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7BB393C1-FF42-F18A-7774-37C47DD3C1D0}"/>
                  </a:ext>
                </a:extLst>
              </p14:cNvPr>
              <p14:cNvContentPartPr/>
              <p14:nvPr/>
            </p14:nvContentPartPr>
            <p14:xfrm>
              <a:off x="5939460" y="6414878"/>
              <a:ext cx="153000" cy="34920"/>
            </p14:xfrm>
          </p:contentPart>
        </mc:Choice>
        <mc:Fallback xmlns="">
          <p:pic>
            <p:nvPicPr>
              <p:cNvPr id="21" name="Ink 20">
                <a:extLst>
                  <a:ext uri="{FF2B5EF4-FFF2-40B4-BE49-F238E27FC236}">
                    <a16:creationId xmlns:a16="http://schemas.microsoft.com/office/drawing/2014/main" id="{7BB393C1-FF42-F18A-7774-37C47DD3C1D0}"/>
                  </a:ext>
                </a:extLst>
              </p:cNvPr>
              <p:cNvPicPr/>
              <p:nvPr/>
            </p:nvPicPr>
            <p:blipFill>
              <a:blip r:embed="rId26"/>
              <a:stretch>
                <a:fillRect/>
              </a:stretch>
            </p:blipFill>
            <p:spPr>
              <a:xfrm>
                <a:off x="5903460" y="6343238"/>
                <a:ext cx="224640" cy="178560"/>
              </a:xfrm>
              <a:prstGeom prst="rect">
                <a:avLst/>
              </a:prstGeom>
            </p:spPr>
          </p:pic>
        </mc:Fallback>
      </mc:AlternateContent>
    </p:spTree>
    <p:extLst>
      <p:ext uri="{BB962C8B-B14F-4D97-AF65-F5344CB8AC3E}">
        <p14:creationId xmlns:p14="http://schemas.microsoft.com/office/powerpoint/2010/main" val="37282054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AF70D-0A47-D1DD-7C46-DBF18000E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E394F-91E9-A02E-AF35-D1DF9ECF8D79}"/>
              </a:ext>
            </a:extLst>
          </p:cNvPr>
          <p:cNvSpPr>
            <a:spLocks noGrp="1"/>
          </p:cNvSpPr>
          <p:nvPr>
            <p:ph type="title"/>
          </p:nvPr>
        </p:nvSpPr>
        <p:spPr/>
        <p:txBody>
          <a:bodyPr>
            <a:normAutofit/>
          </a:bodyPr>
          <a:lstStyle/>
          <a:p>
            <a:r>
              <a:rPr lang="en-US" sz="3600" dirty="0">
                <a:solidFill>
                  <a:schemeClr val="bg1"/>
                </a:solidFill>
              </a:rPr>
              <a:t>HYBRID BREADBOARD PC ISSUES</a:t>
            </a:r>
            <a:endParaRPr lang="en-GB" sz="3600" dirty="0"/>
          </a:p>
        </p:txBody>
      </p:sp>
      <p:sp>
        <p:nvSpPr>
          <p:cNvPr id="3" name="Content Placeholder 2">
            <a:extLst>
              <a:ext uri="{FF2B5EF4-FFF2-40B4-BE49-F238E27FC236}">
                <a16:creationId xmlns:a16="http://schemas.microsoft.com/office/drawing/2014/main" id="{13802A96-9551-089C-6B6E-69A98611CE4F}"/>
              </a:ext>
            </a:extLst>
          </p:cNvPr>
          <p:cNvSpPr>
            <a:spLocks noGrp="1"/>
          </p:cNvSpPr>
          <p:nvPr>
            <p:ph idx="1"/>
          </p:nvPr>
        </p:nvSpPr>
        <p:spPr>
          <a:xfrm>
            <a:off x="520807" y="1897111"/>
            <a:ext cx="11029615" cy="4871275"/>
          </a:xfrm>
        </p:spPr>
        <p:txBody>
          <a:bodyPr anchor="t" anchorCtr="0">
            <a:normAutofit/>
          </a:bodyPr>
          <a:lstStyle/>
          <a:p>
            <a:r>
              <a:rPr lang="en-GB" sz="2400" dirty="0"/>
              <a:t>Slot 8 handling Not Required</a:t>
            </a:r>
          </a:p>
          <a:p>
            <a:r>
              <a:rPr lang="en-GB" sz="2400" dirty="0"/>
              <a:t>X-Bus for XD Data and XA Address not required</a:t>
            </a:r>
          </a:p>
          <a:p>
            <a:r>
              <a:rPr lang="en-GB" sz="2400" dirty="0"/>
              <a:t>POST port 0x80 Conflicts with DMA Page Register for DMA0</a:t>
            </a:r>
          </a:p>
          <a:p>
            <a:pPr lvl="1"/>
            <a:r>
              <a:rPr lang="en-GB" sz="2000" dirty="0"/>
              <a:t>BUT DMA0 page register never used!</a:t>
            </a:r>
          </a:p>
          <a:p>
            <a:r>
              <a:rPr lang="en-GB" sz="2400" dirty="0"/>
              <a:t>PPI Port A 0x60 conflicts with VIA82C42 Keyboard Controller PS/2 </a:t>
            </a:r>
          </a:p>
          <a:p>
            <a:r>
              <a:rPr lang="en-GB" sz="2400" dirty="0"/>
              <a:t>PPI Port B 0x61 required, use 74LS646 Octal </a:t>
            </a:r>
            <a:r>
              <a:rPr lang="en-GB" sz="2400"/>
              <a:t>Bus Transceiver and Register</a:t>
            </a:r>
            <a:endParaRPr lang="en-GB" sz="2400" dirty="0"/>
          </a:p>
          <a:p>
            <a:r>
              <a:rPr lang="en-GB" sz="2400" dirty="0"/>
              <a:t>VIA82C42 A0 address line connect to A2 Keyboard Ports 0x60 &amp; 0x64</a:t>
            </a:r>
          </a:p>
          <a:p>
            <a:r>
              <a:rPr lang="en-GB" sz="2400" dirty="0"/>
              <a:t>Consolidated IO Port and Interrupt mapping</a:t>
            </a:r>
          </a:p>
          <a:p>
            <a:r>
              <a:rPr lang="en-GB" sz="2400" dirty="0"/>
              <a:t>Sergey Kiselev 8088 BIOS https://github.com/skiselev/8088_bios</a:t>
            </a:r>
          </a:p>
        </p:txBody>
      </p:sp>
    </p:spTree>
    <p:extLst>
      <p:ext uri="{BB962C8B-B14F-4D97-AF65-F5344CB8AC3E}">
        <p14:creationId xmlns:p14="http://schemas.microsoft.com/office/powerpoint/2010/main" val="26389786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CF5E-952E-D0F1-DE8E-4C027162D4E2}"/>
              </a:ext>
            </a:extLst>
          </p:cNvPr>
          <p:cNvSpPr>
            <a:spLocks noGrp="1"/>
          </p:cNvSpPr>
          <p:nvPr>
            <p:ph type="title"/>
          </p:nvPr>
        </p:nvSpPr>
        <p:spPr/>
        <p:txBody>
          <a:bodyPr/>
          <a:lstStyle/>
          <a:p>
            <a:r>
              <a:rPr lang="en-GB" sz="2800" dirty="0"/>
              <a:t>Consolidated I/O Port and Interrupt mapping</a:t>
            </a:r>
            <a:endParaRPr lang="en-GB" dirty="0"/>
          </a:p>
        </p:txBody>
      </p:sp>
      <p:graphicFrame>
        <p:nvGraphicFramePr>
          <p:cNvPr id="10" name="Content Placeholder 9">
            <a:extLst>
              <a:ext uri="{FF2B5EF4-FFF2-40B4-BE49-F238E27FC236}">
                <a16:creationId xmlns:a16="http://schemas.microsoft.com/office/drawing/2014/main" id="{F2CDF619-6690-9FC0-A1BC-78947E7E482F}"/>
              </a:ext>
            </a:extLst>
          </p:cNvPr>
          <p:cNvGraphicFramePr>
            <a:graphicFrameLocks noGrp="1"/>
          </p:cNvGraphicFramePr>
          <p:nvPr>
            <p:ph idx="1"/>
            <p:extLst>
              <p:ext uri="{D42A27DB-BD31-4B8C-83A1-F6EECF244321}">
                <p14:modId xmlns:p14="http://schemas.microsoft.com/office/powerpoint/2010/main" val="991351624"/>
              </p:ext>
            </p:extLst>
          </p:nvPr>
        </p:nvGraphicFramePr>
        <p:xfrm>
          <a:off x="6363190" y="1956937"/>
          <a:ext cx="5247618" cy="3678240"/>
        </p:xfrm>
        <a:graphic>
          <a:graphicData uri="http://schemas.openxmlformats.org/drawingml/2006/table">
            <a:tbl>
              <a:tblPr/>
              <a:tblGrid>
                <a:gridCol w="931820">
                  <a:extLst>
                    <a:ext uri="{9D8B030D-6E8A-4147-A177-3AD203B41FA5}">
                      <a16:colId xmlns:a16="http://schemas.microsoft.com/office/drawing/2014/main" val="4128343071"/>
                    </a:ext>
                  </a:extLst>
                </a:gridCol>
                <a:gridCol w="2157899">
                  <a:extLst>
                    <a:ext uri="{9D8B030D-6E8A-4147-A177-3AD203B41FA5}">
                      <a16:colId xmlns:a16="http://schemas.microsoft.com/office/drawing/2014/main" val="3423875427"/>
                    </a:ext>
                  </a:extLst>
                </a:gridCol>
                <a:gridCol w="2157899">
                  <a:extLst>
                    <a:ext uri="{9D8B030D-6E8A-4147-A177-3AD203B41FA5}">
                      <a16:colId xmlns:a16="http://schemas.microsoft.com/office/drawing/2014/main" val="3684852979"/>
                    </a:ext>
                  </a:extLst>
                </a:gridCol>
              </a:tblGrid>
              <a:tr h="183912">
                <a:tc>
                  <a:txBody>
                    <a:bodyPr/>
                    <a:lstStyle/>
                    <a:p>
                      <a:pPr algn="l" fontAlgn="b"/>
                      <a:r>
                        <a:rPr lang="en-GB" sz="1100" b="1" i="0" u="none" strike="noStrike">
                          <a:solidFill>
                            <a:srgbClr val="000000"/>
                          </a:solidFill>
                          <a:effectLst/>
                          <a:latin typeface="Calibri" panose="020F0502020204030204" pitchFamily="34" charset="0"/>
                        </a:rPr>
                        <a:t>I/O Port No.</a:t>
                      </a:r>
                    </a:p>
                  </a:txBody>
                  <a:tcPr marL="9196" marR="9196" marT="9196" marB="0" anchor="b">
                    <a:lnL>
                      <a:noFill/>
                    </a:lnL>
                    <a:lnR>
                      <a:noFill/>
                    </a:lnR>
                    <a:lnT>
                      <a:noFill/>
                    </a:lnT>
                    <a:lnB>
                      <a:noFill/>
                    </a:lnB>
                    <a:solidFill>
                      <a:srgbClr val="E7E6E6"/>
                    </a:solidFill>
                  </a:tcPr>
                </a:tc>
                <a:tc>
                  <a:txBody>
                    <a:bodyPr/>
                    <a:lstStyle/>
                    <a:p>
                      <a:pPr algn="l" fontAlgn="b"/>
                      <a:r>
                        <a:rPr lang="en-GB" sz="1100" b="1" i="0" u="none" strike="noStrike">
                          <a:solidFill>
                            <a:srgbClr val="000000"/>
                          </a:solidFill>
                          <a:effectLst/>
                          <a:latin typeface="Calibri" panose="020F0502020204030204" pitchFamily="34" charset="0"/>
                        </a:rPr>
                        <a:t>Description</a:t>
                      </a:r>
                    </a:p>
                  </a:txBody>
                  <a:tcPr marL="9196" marR="9196" marT="9196" marB="0" anchor="b">
                    <a:lnL>
                      <a:noFill/>
                    </a:lnL>
                    <a:lnR>
                      <a:noFill/>
                    </a:lnR>
                    <a:lnT>
                      <a:noFill/>
                    </a:lnT>
                    <a:lnB>
                      <a:noFill/>
                    </a:lnB>
                    <a:solidFill>
                      <a:srgbClr val="E7E6E6"/>
                    </a:solidFill>
                  </a:tcPr>
                </a:tc>
                <a:tc>
                  <a:txBody>
                    <a:bodyPr/>
                    <a:lstStyle/>
                    <a:p>
                      <a:pPr algn="l" fontAlgn="b"/>
                      <a:r>
                        <a:rPr lang="en-GB" sz="1100" b="1" i="0" u="none" strike="noStrike">
                          <a:solidFill>
                            <a:srgbClr val="000000"/>
                          </a:solidFill>
                          <a:effectLst/>
                          <a:latin typeface="Calibri" panose="020F0502020204030204" pitchFamily="34" charset="0"/>
                        </a:rPr>
                        <a:t>Comments</a:t>
                      </a:r>
                    </a:p>
                  </a:txBody>
                  <a:tcPr marL="9196" marR="9196" marT="9196" marB="0" anchor="b">
                    <a:lnL>
                      <a:noFill/>
                    </a:lnL>
                    <a:lnR>
                      <a:noFill/>
                    </a:lnR>
                    <a:lnT>
                      <a:noFill/>
                    </a:lnT>
                    <a:lnB>
                      <a:noFill/>
                    </a:lnB>
                    <a:solidFill>
                      <a:srgbClr val="E7E6E6"/>
                    </a:solidFill>
                  </a:tcPr>
                </a:tc>
                <a:extLst>
                  <a:ext uri="{0D108BD9-81ED-4DB2-BD59-A6C34878D82A}">
                    <a16:rowId xmlns:a16="http://schemas.microsoft.com/office/drawing/2014/main" val="3133357373"/>
                  </a:ext>
                </a:extLst>
              </a:tr>
              <a:tr h="183912">
                <a:tc>
                  <a:txBody>
                    <a:bodyPr/>
                    <a:lstStyle/>
                    <a:p>
                      <a:pPr algn="l" fontAlgn="b"/>
                      <a:r>
                        <a:rPr lang="en-GB" sz="1100" b="0" i="0" u="none" strike="noStrike">
                          <a:solidFill>
                            <a:srgbClr val="000000"/>
                          </a:solidFill>
                          <a:effectLst/>
                          <a:latin typeface="Calibri" panose="020F0502020204030204" pitchFamily="34" charset="0"/>
                        </a:rPr>
                        <a:t>0x00-0x1F</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DMA Controller #1</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692272324"/>
                  </a:ext>
                </a:extLst>
              </a:tr>
              <a:tr h="183912">
                <a:tc>
                  <a:txBody>
                    <a:bodyPr/>
                    <a:lstStyle/>
                    <a:p>
                      <a:pPr algn="l" fontAlgn="b"/>
                      <a:r>
                        <a:rPr lang="en-GB" sz="1100" b="0" i="0" u="none" strike="noStrike">
                          <a:solidFill>
                            <a:srgbClr val="000000"/>
                          </a:solidFill>
                          <a:effectLst/>
                          <a:latin typeface="Calibri" panose="020F0502020204030204" pitchFamily="34" charset="0"/>
                        </a:rPr>
                        <a:t>0x20-0x3F</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Interupt Controller #1</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522578838"/>
                  </a:ext>
                </a:extLst>
              </a:tr>
              <a:tr h="183912">
                <a:tc>
                  <a:txBody>
                    <a:bodyPr/>
                    <a:lstStyle/>
                    <a:p>
                      <a:pPr algn="l" fontAlgn="b"/>
                      <a:r>
                        <a:rPr lang="en-GB" sz="1100" b="0" i="0" u="none" strike="noStrike">
                          <a:solidFill>
                            <a:srgbClr val="000000"/>
                          </a:solidFill>
                          <a:effectLst/>
                          <a:latin typeface="Calibri" panose="020F0502020204030204" pitchFamily="34" charset="0"/>
                        </a:rPr>
                        <a:t>0x40-0x43</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Interval Timer #1</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1515972012"/>
                  </a:ext>
                </a:extLst>
              </a:tr>
              <a:tr h="183912">
                <a:tc>
                  <a:txBody>
                    <a:bodyPr/>
                    <a:lstStyle/>
                    <a:p>
                      <a:pPr algn="l" fontAlgn="b"/>
                      <a:r>
                        <a:rPr lang="en-GB" sz="1100" b="0" i="0" u="none" strike="noStrike">
                          <a:solidFill>
                            <a:srgbClr val="000000"/>
                          </a:solidFill>
                          <a:effectLst/>
                          <a:latin typeface="Calibri" panose="020F0502020204030204" pitchFamily="34" charset="0"/>
                        </a:rPr>
                        <a:t>0x60-0x63</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PPI Port A, B, C &amp; Control</a:t>
                      </a:r>
                    </a:p>
                  </a:txBody>
                  <a:tcPr marL="9196" marR="9196" marT="9196"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Only Port B required</a:t>
                      </a:r>
                    </a:p>
                  </a:txBody>
                  <a:tcPr marL="9196" marR="9196" marT="9196" marB="0" anchor="b">
                    <a:lnL>
                      <a:noFill/>
                    </a:lnL>
                    <a:lnR>
                      <a:noFill/>
                    </a:lnR>
                    <a:lnT>
                      <a:noFill/>
                    </a:lnT>
                    <a:lnB>
                      <a:noFill/>
                    </a:lnB>
                    <a:solidFill>
                      <a:srgbClr val="FFC000"/>
                    </a:solidFill>
                  </a:tcPr>
                </a:tc>
                <a:extLst>
                  <a:ext uri="{0D108BD9-81ED-4DB2-BD59-A6C34878D82A}">
                    <a16:rowId xmlns:a16="http://schemas.microsoft.com/office/drawing/2014/main" val="1714711786"/>
                  </a:ext>
                </a:extLst>
              </a:tr>
              <a:tr h="183912">
                <a:tc>
                  <a:txBody>
                    <a:bodyPr/>
                    <a:lstStyle/>
                    <a:p>
                      <a:pPr algn="l" fontAlgn="b"/>
                      <a:r>
                        <a:rPr lang="en-GB" sz="1100" b="0" i="0" u="none" strike="noStrike">
                          <a:solidFill>
                            <a:srgbClr val="000000"/>
                          </a:solidFill>
                          <a:effectLst/>
                          <a:latin typeface="Calibri" panose="020F0502020204030204" pitchFamily="34" charset="0"/>
                        </a:rPr>
                        <a:t>0x60, 0x64</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Keyboard Controller</a:t>
                      </a:r>
                    </a:p>
                  </a:txBody>
                  <a:tcPr marL="9196" marR="9196" marT="9196"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Chip A0 mapped to A2</a:t>
                      </a:r>
                    </a:p>
                  </a:txBody>
                  <a:tcPr marL="9196" marR="9196" marT="9196" marB="0" anchor="b">
                    <a:lnL>
                      <a:noFill/>
                    </a:lnL>
                    <a:lnR>
                      <a:noFill/>
                    </a:lnR>
                    <a:lnT>
                      <a:noFill/>
                    </a:lnT>
                    <a:lnB>
                      <a:noFill/>
                    </a:lnB>
                    <a:solidFill>
                      <a:srgbClr val="FFC000"/>
                    </a:solidFill>
                  </a:tcPr>
                </a:tc>
                <a:extLst>
                  <a:ext uri="{0D108BD9-81ED-4DB2-BD59-A6C34878D82A}">
                    <a16:rowId xmlns:a16="http://schemas.microsoft.com/office/drawing/2014/main" val="4167576322"/>
                  </a:ext>
                </a:extLst>
              </a:tr>
              <a:tr h="183912">
                <a:tc>
                  <a:txBody>
                    <a:bodyPr/>
                    <a:lstStyle/>
                    <a:p>
                      <a:pPr algn="l" fontAlgn="b"/>
                      <a:r>
                        <a:rPr lang="en-GB" sz="1100" b="0" i="0" u="none" strike="noStrike">
                          <a:solidFill>
                            <a:srgbClr val="000000"/>
                          </a:solidFill>
                          <a:effectLst/>
                          <a:latin typeface="Calibri" panose="020F0502020204030204" pitchFamily="34" charset="0"/>
                        </a:rPr>
                        <a:t>0x80-0x83</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DMA Page Register</a:t>
                      </a:r>
                    </a:p>
                  </a:txBody>
                  <a:tcPr marL="9196" marR="9196" marT="9196"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Only 81, 82 &amp; 83 used</a:t>
                      </a:r>
                    </a:p>
                  </a:txBody>
                  <a:tcPr marL="9196" marR="9196" marT="9196" marB="0" anchor="b">
                    <a:lnL>
                      <a:noFill/>
                    </a:lnL>
                    <a:lnR>
                      <a:noFill/>
                    </a:lnR>
                    <a:lnT>
                      <a:noFill/>
                    </a:lnT>
                    <a:lnB>
                      <a:noFill/>
                    </a:lnB>
                    <a:solidFill>
                      <a:srgbClr val="FFC000"/>
                    </a:solidFill>
                  </a:tcPr>
                </a:tc>
                <a:extLst>
                  <a:ext uri="{0D108BD9-81ED-4DB2-BD59-A6C34878D82A}">
                    <a16:rowId xmlns:a16="http://schemas.microsoft.com/office/drawing/2014/main" val="1102854930"/>
                  </a:ext>
                </a:extLst>
              </a:tr>
              <a:tr h="183912">
                <a:tc>
                  <a:txBody>
                    <a:bodyPr/>
                    <a:lstStyle/>
                    <a:p>
                      <a:pPr algn="l" fontAlgn="b"/>
                      <a:r>
                        <a:rPr lang="en-GB" sz="1100" b="0" i="0" u="none" strike="noStrike">
                          <a:solidFill>
                            <a:srgbClr val="000000"/>
                          </a:solidFill>
                          <a:effectLst/>
                          <a:latin typeface="Calibri" panose="020F0502020204030204" pitchFamily="34" charset="0"/>
                        </a:rPr>
                        <a:t>0x80</a:t>
                      </a:r>
                    </a:p>
                  </a:txBody>
                  <a:tcPr marL="9196" marR="9196" marT="9196" marB="0" anchor="b">
                    <a:lnL>
                      <a:noFill/>
                    </a:lnL>
                    <a:lnR>
                      <a:noFill/>
                    </a:lnR>
                    <a:lnT>
                      <a:noFill/>
                    </a:lnT>
                    <a:lnB>
                      <a:noFill/>
                    </a:lnB>
                    <a:solidFill>
                      <a:srgbClr val="00B050"/>
                    </a:solidFill>
                  </a:tcPr>
                </a:tc>
                <a:tc>
                  <a:txBody>
                    <a:bodyPr/>
                    <a:lstStyle/>
                    <a:p>
                      <a:pPr algn="l" fontAlgn="b"/>
                      <a:r>
                        <a:rPr lang="en-US" sz="1100" b="0" i="0" u="none" strike="noStrike">
                          <a:solidFill>
                            <a:srgbClr val="000000"/>
                          </a:solidFill>
                          <a:effectLst/>
                          <a:latin typeface="Calibri" panose="020F0502020204030204" pitchFamily="34" charset="0"/>
                        </a:rPr>
                        <a:t>Power On Self Test (POST)</a:t>
                      </a:r>
                    </a:p>
                  </a:txBody>
                  <a:tcPr marL="9196" marR="9196" marT="9196"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Same as DMA Page Reg 00.</a:t>
                      </a:r>
                    </a:p>
                  </a:txBody>
                  <a:tcPr marL="9196" marR="9196" marT="9196" marB="0" anchor="b">
                    <a:lnL>
                      <a:noFill/>
                    </a:lnL>
                    <a:lnR>
                      <a:noFill/>
                    </a:lnR>
                    <a:lnT>
                      <a:noFill/>
                    </a:lnT>
                    <a:lnB>
                      <a:noFill/>
                    </a:lnB>
                    <a:solidFill>
                      <a:srgbClr val="FFC000"/>
                    </a:solidFill>
                  </a:tcPr>
                </a:tc>
                <a:extLst>
                  <a:ext uri="{0D108BD9-81ED-4DB2-BD59-A6C34878D82A}">
                    <a16:rowId xmlns:a16="http://schemas.microsoft.com/office/drawing/2014/main" val="881735848"/>
                  </a:ext>
                </a:extLst>
              </a:tr>
              <a:tr h="183912">
                <a:tc>
                  <a:txBody>
                    <a:bodyPr/>
                    <a:lstStyle/>
                    <a:p>
                      <a:pPr algn="l" fontAlgn="b"/>
                      <a:r>
                        <a:rPr lang="en-GB" sz="1100" b="0" i="0" u="none" strike="noStrike">
                          <a:solidFill>
                            <a:srgbClr val="000000"/>
                          </a:solidFill>
                          <a:effectLst/>
                          <a:latin typeface="Calibri" panose="020F0502020204030204" pitchFamily="34" charset="0"/>
                        </a:rPr>
                        <a:t>0xA0-0xBF</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Interupt Controller #2</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2514498636"/>
                  </a:ext>
                </a:extLst>
              </a:tr>
              <a:tr h="183912">
                <a:tc>
                  <a:txBody>
                    <a:bodyPr/>
                    <a:lstStyle/>
                    <a:p>
                      <a:pPr algn="l" fontAlgn="b"/>
                      <a:r>
                        <a:rPr lang="en-GB" sz="1100" b="0" i="0" u="none" strike="noStrike">
                          <a:solidFill>
                            <a:srgbClr val="000000"/>
                          </a:solidFill>
                          <a:effectLst/>
                          <a:latin typeface="Calibri" panose="020F0502020204030204" pitchFamily="34" charset="0"/>
                        </a:rPr>
                        <a:t>0xC0-0xDF</a:t>
                      </a:r>
                    </a:p>
                  </a:txBody>
                  <a:tcPr marL="9196" marR="9196" marT="9196" marB="0" anchor="b">
                    <a:lnL>
                      <a:noFill/>
                    </a:lnL>
                    <a:lnR>
                      <a:noFill/>
                    </a:lnR>
                    <a:lnT>
                      <a:noFill/>
                    </a:lnT>
                    <a:lnB>
                      <a:noFill/>
                    </a:lnB>
                    <a:solidFill>
                      <a:srgbClr val="FF0000"/>
                    </a:solidFill>
                  </a:tcPr>
                </a:tc>
                <a:tc>
                  <a:txBody>
                    <a:bodyPr/>
                    <a:lstStyle/>
                    <a:p>
                      <a:pPr algn="l" fontAlgn="b"/>
                      <a:r>
                        <a:rPr lang="en-GB" sz="1100" b="0" i="0" u="none" strike="noStrike">
                          <a:solidFill>
                            <a:srgbClr val="000000"/>
                          </a:solidFill>
                          <a:effectLst/>
                          <a:latin typeface="Calibri" panose="020F0502020204030204" pitchFamily="34" charset="0"/>
                        </a:rPr>
                        <a:t>DMA Controller #2</a:t>
                      </a:r>
                    </a:p>
                  </a:txBody>
                  <a:tcPr marL="9196" marR="9196" marT="9196"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Not used in XT only 16bit+</a:t>
                      </a:r>
                    </a:p>
                  </a:txBody>
                  <a:tcPr marL="9196" marR="9196" marT="9196" marB="0" anchor="b">
                    <a:lnL>
                      <a:noFill/>
                    </a:lnL>
                    <a:lnR>
                      <a:noFill/>
                    </a:lnR>
                    <a:lnT>
                      <a:noFill/>
                    </a:lnT>
                    <a:lnB>
                      <a:noFill/>
                    </a:lnB>
                    <a:noFill/>
                  </a:tcPr>
                </a:tc>
                <a:extLst>
                  <a:ext uri="{0D108BD9-81ED-4DB2-BD59-A6C34878D82A}">
                    <a16:rowId xmlns:a16="http://schemas.microsoft.com/office/drawing/2014/main" val="3343929153"/>
                  </a:ext>
                </a:extLst>
              </a:tr>
              <a:tr h="183912">
                <a:tc>
                  <a:txBody>
                    <a:bodyPr/>
                    <a:lstStyle/>
                    <a:p>
                      <a:pPr algn="l" fontAlgn="b"/>
                      <a:r>
                        <a:rPr lang="en-GB" sz="1100" b="0" i="0" u="none" strike="noStrike">
                          <a:solidFill>
                            <a:srgbClr val="000000"/>
                          </a:solidFill>
                          <a:effectLst/>
                          <a:latin typeface="Calibri" panose="020F0502020204030204" pitchFamily="34" charset="0"/>
                        </a:rPr>
                        <a:t>0x1F0-0x1F8</a:t>
                      </a:r>
                    </a:p>
                  </a:txBody>
                  <a:tcPr marL="9196" marR="9196" marT="9196"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Fixed Disk Controller</a:t>
                      </a:r>
                    </a:p>
                  </a:txBody>
                  <a:tcPr marL="9196" marR="9196" marT="9196"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PC-XT used 0x320-0x32F, next phase</a:t>
                      </a:r>
                    </a:p>
                  </a:txBody>
                  <a:tcPr marL="9196" marR="9196" marT="9196" marB="0" anchor="b">
                    <a:lnL>
                      <a:noFill/>
                    </a:lnL>
                    <a:lnR>
                      <a:noFill/>
                    </a:lnR>
                    <a:lnT>
                      <a:noFill/>
                    </a:lnT>
                    <a:lnB>
                      <a:noFill/>
                    </a:lnB>
                    <a:noFill/>
                  </a:tcPr>
                </a:tc>
                <a:extLst>
                  <a:ext uri="{0D108BD9-81ED-4DB2-BD59-A6C34878D82A}">
                    <a16:rowId xmlns:a16="http://schemas.microsoft.com/office/drawing/2014/main" val="925459500"/>
                  </a:ext>
                </a:extLst>
              </a:tr>
              <a:tr h="183912">
                <a:tc>
                  <a:txBody>
                    <a:bodyPr/>
                    <a:lstStyle/>
                    <a:p>
                      <a:pPr algn="l" fontAlgn="b"/>
                      <a:r>
                        <a:rPr lang="en-GB" sz="1100" b="0" i="0" u="none" strike="noStrike">
                          <a:solidFill>
                            <a:srgbClr val="000000"/>
                          </a:solidFill>
                          <a:effectLst/>
                          <a:latin typeface="Calibri" panose="020F0502020204030204" pitchFamily="34" charset="0"/>
                        </a:rPr>
                        <a:t>0x2F8-0x2FF</a:t>
                      </a:r>
                    </a:p>
                  </a:txBody>
                  <a:tcPr marL="9196" marR="9196" marT="9196" marB="0" anchor="b">
                    <a:lnL>
                      <a:noFill/>
                    </a:lnL>
                    <a:lnR>
                      <a:noFill/>
                    </a:lnR>
                    <a:lnT>
                      <a:noFill/>
                    </a:lnT>
                    <a:lnB>
                      <a:noFill/>
                    </a:lnB>
                    <a:solidFill>
                      <a:srgbClr val="FF0000"/>
                    </a:solidFill>
                  </a:tcPr>
                </a:tc>
                <a:tc>
                  <a:txBody>
                    <a:bodyPr/>
                    <a:lstStyle/>
                    <a:p>
                      <a:pPr algn="l" fontAlgn="b"/>
                      <a:r>
                        <a:rPr lang="en-GB" sz="1100" b="0" i="0" u="none" strike="noStrike">
                          <a:solidFill>
                            <a:srgbClr val="000000"/>
                          </a:solidFill>
                          <a:effectLst/>
                          <a:latin typeface="Calibri" panose="020F0502020204030204" pitchFamily="34" charset="0"/>
                        </a:rPr>
                        <a:t>Parallel Port #2</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2548066367"/>
                  </a:ext>
                </a:extLst>
              </a:tr>
              <a:tr h="183912">
                <a:tc>
                  <a:txBody>
                    <a:bodyPr/>
                    <a:lstStyle/>
                    <a:p>
                      <a:pPr algn="l" fontAlgn="b"/>
                      <a:r>
                        <a:rPr lang="en-GB" sz="1100" b="0" i="0" u="none" strike="noStrike">
                          <a:solidFill>
                            <a:srgbClr val="000000"/>
                          </a:solidFill>
                          <a:effectLst/>
                          <a:latin typeface="Calibri" panose="020F0502020204030204" pitchFamily="34" charset="0"/>
                        </a:rPr>
                        <a:t>0x2F8-0x2FE</a:t>
                      </a:r>
                    </a:p>
                  </a:txBody>
                  <a:tcPr marL="9196" marR="9196" marT="9196" marB="0" anchor="b">
                    <a:lnL>
                      <a:noFill/>
                    </a:lnL>
                    <a:lnR>
                      <a:noFill/>
                    </a:lnR>
                    <a:lnT>
                      <a:noFill/>
                    </a:lnT>
                    <a:lnB>
                      <a:noFill/>
                    </a:lnB>
                    <a:solidFill>
                      <a:srgbClr val="FF0000"/>
                    </a:solidFill>
                  </a:tcPr>
                </a:tc>
                <a:tc>
                  <a:txBody>
                    <a:bodyPr/>
                    <a:lstStyle/>
                    <a:p>
                      <a:pPr algn="l" fontAlgn="b"/>
                      <a:r>
                        <a:rPr lang="en-GB" sz="1100" b="0" i="0" u="none" strike="noStrike">
                          <a:solidFill>
                            <a:srgbClr val="000000"/>
                          </a:solidFill>
                          <a:effectLst/>
                          <a:latin typeface="Calibri" panose="020F0502020204030204" pitchFamily="34" charset="0"/>
                        </a:rPr>
                        <a:t>Serial Port #2 </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1246104875"/>
                  </a:ext>
                </a:extLst>
              </a:tr>
              <a:tr h="183912">
                <a:tc>
                  <a:txBody>
                    <a:bodyPr/>
                    <a:lstStyle/>
                    <a:p>
                      <a:pPr algn="l" fontAlgn="b"/>
                      <a:r>
                        <a:rPr lang="en-GB" sz="1100" b="0" i="0" u="none" strike="noStrike">
                          <a:solidFill>
                            <a:srgbClr val="000000"/>
                          </a:solidFill>
                          <a:effectLst/>
                          <a:latin typeface="Calibri" panose="020F0502020204030204" pitchFamily="34" charset="0"/>
                        </a:rPr>
                        <a:t>0x378-0x37F</a:t>
                      </a:r>
                    </a:p>
                  </a:txBody>
                  <a:tcPr marL="9196" marR="9196" marT="9196" marB="0" anchor="b">
                    <a:lnL>
                      <a:noFill/>
                    </a:lnL>
                    <a:lnR>
                      <a:noFill/>
                    </a:lnR>
                    <a:lnT>
                      <a:noFill/>
                    </a:lnT>
                    <a:lnB>
                      <a:noFill/>
                    </a:lnB>
                    <a:solidFill>
                      <a:srgbClr val="FF0000"/>
                    </a:solidFill>
                  </a:tcPr>
                </a:tc>
                <a:tc>
                  <a:txBody>
                    <a:bodyPr/>
                    <a:lstStyle/>
                    <a:p>
                      <a:pPr algn="l" fontAlgn="b"/>
                      <a:r>
                        <a:rPr lang="en-GB" sz="1100" b="0" i="0" u="none" strike="noStrike">
                          <a:solidFill>
                            <a:srgbClr val="000000"/>
                          </a:solidFill>
                          <a:effectLst/>
                          <a:latin typeface="Calibri" panose="020F0502020204030204" pitchFamily="34" charset="0"/>
                        </a:rPr>
                        <a:t>Parallel Port #1</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2539728447"/>
                  </a:ext>
                </a:extLst>
              </a:tr>
              <a:tr h="183912">
                <a:tc>
                  <a:txBody>
                    <a:bodyPr/>
                    <a:lstStyle/>
                    <a:p>
                      <a:pPr algn="l" fontAlgn="b"/>
                      <a:r>
                        <a:rPr lang="en-GB" sz="1100" b="0" i="0" u="none" strike="noStrike">
                          <a:solidFill>
                            <a:srgbClr val="000000"/>
                          </a:solidFill>
                          <a:effectLst/>
                          <a:latin typeface="Calibri" panose="020F0502020204030204" pitchFamily="34" charset="0"/>
                        </a:rPr>
                        <a:t>0x3B0-0x3BF</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Monochome Display Adapter MDA</a:t>
                      </a:r>
                    </a:p>
                  </a:txBody>
                  <a:tcPr marL="9196" marR="9196" marT="9196"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Already implemented</a:t>
                      </a:r>
                    </a:p>
                  </a:txBody>
                  <a:tcPr marL="9196" marR="9196" marT="9196" marB="0" anchor="b">
                    <a:lnL>
                      <a:noFill/>
                    </a:lnL>
                    <a:lnR>
                      <a:noFill/>
                    </a:lnR>
                    <a:lnT>
                      <a:noFill/>
                    </a:lnT>
                    <a:lnB>
                      <a:noFill/>
                    </a:lnB>
                    <a:noFill/>
                  </a:tcPr>
                </a:tc>
                <a:extLst>
                  <a:ext uri="{0D108BD9-81ED-4DB2-BD59-A6C34878D82A}">
                    <a16:rowId xmlns:a16="http://schemas.microsoft.com/office/drawing/2014/main" val="3022375408"/>
                  </a:ext>
                </a:extLst>
              </a:tr>
              <a:tr h="183912">
                <a:tc>
                  <a:txBody>
                    <a:bodyPr/>
                    <a:lstStyle/>
                    <a:p>
                      <a:pPr algn="l" fontAlgn="b"/>
                      <a:r>
                        <a:rPr lang="en-GB" sz="1100" b="0" i="0" u="none" strike="noStrike">
                          <a:solidFill>
                            <a:srgbClr val="000000"/>
                          </a:solidFill>
                          <a:effectLst/>
                          <a:latin typeface="Calibri" panose="020F0502020204030204" pitchFamily="34" charset="0"/>
                        </a:rPr>
                        <a:t>0x3D0-0x3DF</a:t>
                      </a:r>
                    </a:p>
                  </a:txBody>
                  <a:tcPr marL="9196" marR="9196" marT="9196"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Colour Graphics Adaptor CGA</a:t>
                      </a:r>
                    </a:p>
                  </a:txBody>
                  <a:tcPr marL="9196" marR="9196" marT="9196"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Next Phase</a:t>
                      </a:r>
                    </a:p>
                  </a:txBody>
                  <a:tcPr marL="9196" marR="9196" marT="9196" marB="0" anchor="b">
                    <a:lnL>
                      <a:noFill/>
                    </a:lnL>
                    <a:lnR>
                      <a:noFill/>
                    </a:lnR>
                    <a:lnT>
                      <a:noFill/>
                    </a:lnT>
                    <a:lnB>
                      <a:noFill/>
                    </a:lnB>
                    <a:noFill/>
                  </a:tcPr>
                </a:tc>
                <a:extLst>
                  <a:ext uri="{0D108BD9-81ED-4DB2-BD59-A6C34878D82A}">
                    <a16:rowId xmlns:a16="http://schemas.microsoft.com/office/drawing/2014/main" val="2530199275"/>
                  </a:ext>
                </a:extLst>
              </a:tr>
              <a:tr h="183912">
                <a:tc>
                  <a:txBody>
                    <a:bodyPr/>
                    <a:lstStyle/>
                    <a:p>
                      <a:pPr algn="l" fontAlgn="b"/>
                      <a:r>
                        <a:rPr lang="en-GB" sz="1100" b="0" i="0" u="none" strike="noStrike">
                          <a:solidFill>
                            <a:srgbClr val="000000"/>
                          </a:solidFill>
                          <a:effectLst/>
                          <a:latin typeface="Calibri" panose="020F0502020204030204" pitchFamily="34" charset="0"/>
                        </a:rPr>
                        <a:t>0x3F0-0x3F7</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Diskette Controller</a:t>
                      </a:r>
                    </a:p>
                  </a:txBody>
                  <a:tcPr marL="9196" marR="9196" marT="9196"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196" marR="9196" marT="9196" marB="0" anchor="b">
                    <a:lnL>
                      <a:noFill/>
                    </a:lnL>
                    <a:lnR>
                      <a:noFill/>
                    </a:lnR>
                    <a:lnT>
                      <a:noFill/>
                    </a:lnT>
                    <a:lnB>
                      <a:noFill/>
                    </a:lnB>
                    <a:noFill/>
                  </a:tcPr>
                </a:tc>
                <a:extLst>
                  <a:ext uri="{0D108BD9-81ED-4DB2-BD59-A6C34878D82A}">
                    <a16:rowId xmlns:a16="http://schemas.microsoft.com/office/drawing/2014/main" val="939926348"/>
                  </a:ext>
                </a:extLst>
              </a:tr>
              <a:tr h="183912">
                <a:tc>
                  <a:txBody>
                    <a:bodyPr/>
                    <a:lstStyle/>
                    <a:p>
                      <a:pPr algn="l" fontAlgn="b"/>
                      <a:r>
                        <a:rPr lang="en-GB" sz="1100" b="0" i="0" u="none" strike="noStrike">
                          <a:solidFill>
                            <a:srgbClr val="000000"/>
                          </a:solidFill>
                          <a:effectLst/>
                          <a:latin typeface="Calibri" panose="020F0502020204030204" pitchFamily="34" charset="0"/>
                        </a:rPr>
                        <a:t>0x3F8-0x3FE</a:t>
                      </a:r>
                    </a:p>
                  </a:txBody>
                  <a:tcPr marL="9196" marR="9196" marT="9196"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Serial Port #1</a:t>
                      </a:r>
                    </a:p>
                  </a:txBody>
                  <a:tcPr marL="9196" marR="9196" marT="9196"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Next Phase</a:t>
                      </a:r>
                    </a:p>
                  </a:txBody>
                  <a:tcPr marL="9196" marR="9196" marT="9196" marB="0" anchor="b">
                    <a:lnL>
                      <a:noFill/>
                    </a:lnL>
                    <a:lnR>
                      <a:noFill/>
                    </a:lnR>
                    <a:lnT>
                      <a:noFill/>
                    </a:lnT>
                    <a:lnB>
                      <a:noFill/>
                    </a:lnB>
                    <a:noFill/>
                  </a:tcPr>
                </a:tc>
                <a:extLst>
                  <a:ext uri="{0D108BD9-81ED-4DB2-BD59-A6C34878D82A}">
                    <a16:rowId xmlns:a16="http://schemas.microsoft.com/office/drawing/2014/main" val="3683267836"/>
                  </a:ext>
                </a:extLst>
              </a:tr>
              <a:tr h="183912">
                <a:tc>
                  <a:txBody>
                    <a:bodyPr/>
                    <a:lstStyle/>
                    <a:p>
                      <a:pPr algn="l" fontAlgn="b"/>
                      <a:r>
                        <a:rPr lang="en-GB" sz="1100" b="0" i="0" u="none" strike="noStrike">
                          <a:solidFill>
                            <a:srgbClr val="000000"/>
                          </a:solidFill>
                          <a:effectLst/>
                          <a:latin typeface="Calibri" panose="020F0502020204030204" pitchFamily="34" charset="0"/>
                        </a:rPr>
                        <a:t>0xD000-0xD003</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PIA Controller Keypad &amp; LED Display</a:t>
                      </a:r>
                    </a:p>
                  </a:txBody>
                  <a:tcPr marL="9196" marR="9196" marT="9196"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Nanocomp compatible PIA</a:t>
                      </a:r>
                    </a:p>
                  </a:txBody>
                  <a:tcPr marL="9196" marR="9196" marT="9196" marB="0" anchor="b">
                    <a:lnL>
                      <a:noFill/>
                    </a:lnL>
                    <a:lnR>
                      <a:noFill/>
                    </a:lnR>
                    <a:lnT>
                      <a:noFill/>
                    </a:lnT>
                    <a:lnB>
                      <a:noFill/>
                    </a:lnB>
                    <a:noFill/>
                  </a:tcPr>
                </a:tc>
                <a:extLst>
                  <a:ext uri="{0D108BD9-81ED-4DB2-BD59-A6C34878D82A}">
                    <a16:rowId xmlns:a16="http://schemas.microsoft.com/office/drawing/2014/main" val="2913280150"/>
                  </a:ext>
                </a:extLst>
              </a:tr>
              <a:tr h="183912">
                <a:tc>
                  <a:txBody>
                    <a:bodyPr/>
                    <a:lstStyle/>
                    <a:p>
                      <a:pPr algn="l" fontAlgn="b"/>
                      <a:r>
                        <a:rPr lang="en-GB" sz="1100" b="0" i="0" u="none" strike="noStrike">
                          <a:solidFill>
                            <a:srgbClr val="000000"/>
                          </a:solidFill>
                          <a:effectLst/>
                          <a:latin typeface="Calibri" panose="020F0502020204030204" pitchFamily="34" charset="0"/>
                        </a:rPr>
                        <a:t>0xE000-0xE001</a:t>
                      </a:r>
                    </a:p>
                  </a:txBody>
                  <a:tcPr marL="9196" marR="9196" marT="9196"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MC6850 Serial Controller</a:t>
                      </a:r>
                    </a:p>
                  </a:txBody>
                  <a:tcPr marL="9196" marR="9196" marT="9196" marB="0" anchor="b">
                    <a:lnL>
                      <a:noFill/>
                    </a:lnL>
                    <a:lnR>
                      <a:noFill/>
                    </a:lnR>
                    <a:lnT>
                      <a:noFill/>
                    </a:lnT>
                    <a:lnB>
                      <a:noFill/>
                    </a:lnB>
                    <a:noFill/>
                  </a:tcPr>
                </a:tc>
                <a:tc>
                  <a:txBody>
                    <a:bodyPr/>
                    <a:lstStyle/>
                    <a:p>
                      <a:pPr algn="l" fontAlgn="b"/>
                      <a:r>
                        <a:rPr lang="en-GB" sz="1100" b="0" i="0" u="none" strike="noStrike" dirty="0" err="1">
                          <a:solidFill>
                            <a:srgbClr val="000000"/>
                          </a:solidFill>
                          <a:effectLst/>
                          <a:latin typeface="Calibri" panose="020F0502020204030204" pitchFamily="34" charset="0"/>
                        </a:rPr>
                        <a:t>Nanocomp</a:t>
                      </a:r>
                      <a:r>
                        <a:rPr lang="en-GB" sz="1100" b="0" i="0" u="none" strike="noStrike" dirty="0">
                          <a:solidFill>
                            <a:srgbClr val="000000"/>
                          </a:solidFill>
                          <a:effectLst/>
                          <a:latin typeface="Calibri" panose="020F0502020204030204" pitchFamily="34" charset="0"/>
                        </a:rPr>
                        <a:t> compatible COM port</a:t>
                      </a:r>
                    </a:p>
                  </a:txBody>
                  <a:tcPr marL="9196" marR="9196" marT="9196" marB="0" anchor="b">
                    <a:lnL>
                      <a:noFill/>
                    </a:lnL>
                    <a:lnR>
                      <a:noFill/>
                    </a:lnR>
                    <a:lnT>
                      <a:noFill/>
                    </a:lnT>
                    <a:lnB>
                      <a:noFill/>
                    </a:lnB>
                    <a:noFill/>
                  </a:tcPr>
                </a:tc>
                <a:extLst>
                  <a:ext uri="{0D108BD9-81ED-4DB2-BD59-A6C34878D82A}">
                    <a16:rowId xmlns:a16="http://schemas.microsoft.com/office/drawing/2014/main" val="504269602"/>
                  </a:ext>
                </a:extLst>
              </a:tr>
            </a:tbl>
          </a:graphicData>
        </a:graphic>
      </p:graphicFrame>
      <p:graphicFrame>
        <p:nvGraphicFramePr>
          <p:cNvPr id="13" name="Table 12">
            <a:extLst>
              <a:ext uri="{FF2B5EF4-FFF2-40B4-BE49-F238E27FC236}">
                <a16:creationId xmlns:a16="http://schemas.microsoft.com/office/drawing/2014/main" id="{62FA1100-A1B4-5C6B-AC4E-4C6EDFEB601B}"/>
              </a:ext>
            </a:extLst>
          </p:cNvPr>
          <p:cNvGraphicFramePr>
            <a:graphicFrameLocks noGrp="1"/>
          </p:cNvGraphicFramePr>
          <p:nvPr>
            <p:extLst>
              <p:ext uri="{D42A27DB-BD31-4B8C-83A1-F6EECF244321}">
                <p14:modId xmlns:p14="http://schemas.microsoft.com/office/powerpoint/2010/main" val="2129025600"/>
              </p:ext>
            </p:extLst>
          </p:nvPr>
        </p:nvGraphicFramePr>
        <p:xfrm>
          <a:off x="581192" y="1956937"/>
          <a:ext cx="4127501" cy="3429000"/>
        </p:xfrm>
        <a:graphic>
          <a:graphicData uri="http://schemas.openxmlformats.org/drawingml/2006/table">
            <a:tbl>
              <a:tblPr/>
              <a:tblGrid>
                <a:gridCol w="774105">
                  <a:extLst>
                    <a:ext uri="{9D8B030D-6E8A-4147-A177-3AD203B41FA5}">
                      <a16:colId xmlns:a16="http://schemas.microsoft.com/office/drawing/2014/main" val="2519303520"/>
                    </a:ext>
                  </a:extLst>
                </a:gridCol>
                <a:gridCol w="1002529">
                  <a:extLst>
                    <a:ext uri="{9D8B030D-6E8A-4147-A177-3AD203B41FA5}">
                      <a16:colId xmlns:a16="http://schemas.microsoft.com/office/drawing/2014/main" val="3868120920"/>
                    </a:ext>
                  </a:extLst>
                </a:gridCol>
                <a:gridCol w="2350867">
                  <a:extLst>
                    <a:ext uri="{9D8B030D-6E8A-4147-A177-3AD203B41FA5}">
                      <a16:colId xmlns:a16="http://schemas.microsoft.com/office/drawing/2014/main" val="2633822710"/>
                    </a:ext>
                  </a:extLst>
                </a:gridCol>
              </a:tblGrid>
              <a:tr h="190500">
                <a:tc>
                  <a:txBody>
                    <a:bodyPr/>
                    <a:lstStyle/>
                    <a:p>
                      <a:pPr algn="l" fontAlgn="b"/>
                      <a:r>
                        <a:rPr lang="en-GB" sz="1100" b="1" i="0" u="none" strike="noStrike">
                          <a:solidFill>
                            <a:srgbClr val="000000"/>
                          </a:solidFill>
                          <a:effectLst/>
                          <a:latin typeface="Calibri" panose="020F0502020204030204" pitchFamily="34" charset="0"/>
                        </a:rPr>
                        <a:t>Interrupt</a:t>
                      </a:r>
                    </a:p>
                  </a:txBody>
                  <a:tcPr marL="9525" marR="9525" marT="9525" marB="0" anchor="b">
                    <a:lnL>
                      <a:noFill/>
                    </a:lnL>
                    <a:lnR>
                      <a:noFill/>
                    </a:lnR>
                    <a:lnT>
                      <a:noFill/>
                    </a:lnT>
                    <a:lnB>
                      <a:noFill/>
                    </a:lnB>
                    <a:solidFill>
                      <a:srgbClr val="E7E6E6"/>
                    </a:solidFill>
                  </a:tcPr>
                </a:tc>
                <a:tc>
                  <a:txBody>
                    <a:bodyPr/>
                    <a:lstStyle/>
                    <a:p>
                      <a:pPr algn="l" fontAlgn="b"/>
                      <a:r>
                        <a:rPr lang="en-GB" sz="1100" b="1" i="0" u="none" strike="noStrike">
                          <a:solidFill>
                            <a:srgbClr val="000000"/>
                          </a:solidFill>
                          <a:effectLst/>
                          <a:latin typeface="Calibri" panose="020F0502020204030204" pitchFamily="34" charset="0"/>
                        </a:rPr>
                        <a:t>Description</a:t>
                      </a:r>
                    </a:p>
                  </a:txBody>
                  <a:tcPr marL="9525" marR="9525" marT="9525" marB="0" anchor="b">
                    <a:lnL>
                      <a:noFill/>
                    </a:lnL>
                    <a:lnR>
                      <a:noFill/>
                    </a:lnR>
                    <a:lnT>
                      <a:noFill/>
                    </a:lnT>
                    <a:lnB>
                      <a:noFill/>
                    </a:lnB>
                    <a:solidFill>
                      <a:srgbClr val="E7E6E6"/>
                    </a:solidFill>
                  </a:tcPr>
                </a:tc>
                <a:tc>
                  <a:txBody>
                    <a:bodyPr/>
                    <a:lstStyle/>
                    <a:p>
                      <a:pPr algn="l" fontAlgn="b"/>
                      <a:r>
                        <a:rPr lang="en-GB" sz="1100" b="1" i="0" u="none" strike="noStrike">
                          <a:solidFill>
                            <a:srgbClr val="000000"/>
                          </a:solidFill>
                          <a:effectLst/>
                          <a:latin typeface="Calibri" panose="020F0502020204030204" pitchFamily="34" charset="0"/>
                        </a:rPr>
                        <a:t>Comments</a:t>
                      </a:r>
                    </a:p>
                  </a:txBody>
                  <a:tcPr marL="9525" marR="9525" marT="9525" marB="0" anchor="b">
                    <a:lnL>
                      <a:noFill/>
                    </a:lnL>
                    <a:lnR>
                      <a:noFill/>
                    </a:lnR>
                    <a:lnT>
                      <a:noFill/>
                    </a:lnT>
                    <a:lnB>
                      <a:noFill/>
                    </a:lnB>
                    <a:solidFill>
                      <a:srgbClr val="E7E6E6"/>
                    </a:solidFill>
                  </a:tcPr>
                </a:tc>
                <a:extLst>
                  <a:ext uri="{0D108BD9-81ED-4DB2-BD59-A6C34878D82A}">
                    <a16:rowId xmlns:a16="http://schemas.microsoft.com/office/drawing/2014/main" val="2282944592"/>
                  </a:ext>
                </a:extLst>
              </a:tr>
              <a:tr h="190500">
                <a:tc>
                  <a:txBody>
                    <a:bodyPr/>
                    <a:lstStyle/>
                    <a:p>
                      <a:pPr algn="l" fontAlgn="b"/>
                      <a:r>
                        <a:rPr lang="en-GB" sz="1100" b="0" i="0" u="none" strike="noStrike">
                          <a:solidFill>
                            <a:srgbClr val="000000"/>
                          </a:solidFill>
                          <a:effectLst/>
                          <a:latin typeface="Calibri" panose="020F0502020204030204" pitchFamily="34" charset="0"/>
                        </a:rPr>
                        <a:t>NMI</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Parity</a:t>
                      </a:r>
                    </a:p>
                  </a:txBody>
                  <a:tcPr marL="9525" marR="9525" marT="9525" marB="0" anchor="b">
                    <a:lnL>
                      <a:noFill/>
                    </a:lnL>
                    <a:lnR>
                      <a:noFill/>
                    </a:lnR>
                    <a:lnT>
                      <a:noFill/>
                    </a:lnT>
                    <a:lnB>
                      <a:noFill/>
                    </a:lnB>
                    <a:solidFill>
                      <a:srgbClr val="FF0000"/>
                    </a:solidFill>
                  </a:tcPr>
                </a:tc>
                <a:tc>
                  <a:txBody>
                    <a:bodyPr/>
                    <a:lstStyle/>
                    <a:p>
                      <a:pPr algn="l" fontAlgn="b"/>
                      <a:r>
                        <a:rPr lang="en-US" sz="1100" b="0" i="0" u="none" strike="noStrike">
                          <a:solidFill>
                            <a:srgbClr val="000000"/>
                          </a:solidFill>
                          <a:effectLst/>
                          <a:latin typeface="Calibri" panose="020F0502020204030204" pitchFamily="34" charset="0"/>
                        </a:rPr>
                        <a:t>Not used/Nanocomp Monitor Abort</a:t>
                      </a:r>
                    </a:p>
                  </a:txBody>
                  <a:tcPr marL="9525" marR="9525" marT="9525" marB="0" anchor="b">
                    <a:lnL>
                      <a:noFill/>
                    </a:lnL>
                    <a:lnR>
                      <a:noFill/>
                    </a:lnR>
                    <a:lnT>
                      <a:noFill/>
                    </a:lnT>
                    <a:lnB>
                      <a:noFill/>
                    </a:lnB>
                    <a:noFill/>
                  </a:tcPr>
                </a:tc>
                <a:extLst>
                  <a:ext uri="{0D108BD9-81ED-4DB2-BD59-A6C34878D82A}">
                    <a16:rowId xmlns:a16="http://schemas.microsoft.com/office/drawing/2014/main" val="1509688200"/>
                  </a:ext>
                </a:extLst>
              </a:tr>
              <a:tr h="190500">
                <a:tc>
                  <a:txBody>
                    <a:bodyPr/>
                    <a:lstStyle/>
                    <a:p>
                      <a:pPr algn="l" fontAlgn="b"/>
                      <a:r>
                        <a:rPr lang="en-GB" sz="1100" b="0" i="0" u="none" strike="noStrike">
                          <a:solidFill>
                            <a:srgbClr val="000000"/>
                          </a:solidFill>
                          <a:effectLst/>
                          <a:latin typeface="Calibri" panose="020F0502020204030204" pitchFamily="34" charset="0"/>
                        </a:rPr>
                        <a:t>IRQ0</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Timer</a:t>
                      </a:r>
                    </a:p>
                  </a:txBody>
                  <a:tcPr marL="9525" marR="9525" marT="9525"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Intel 8253 Programmable Timer</a:t>
                      </a:r>
                    </a:p>
                  </a:txBody>
                  <a:tcPr marL="9525" marR="9525" marT="9525" marB="0" anchor="b">
                    <a:lnL>
                      <a:noFill/>
                    </a:lnL>
                    <a:lnR>
                      <a:noFill/>
                    </a:lnR>
                    <a:lnT>
                      <a:noFill/>
                    </a:lnT>
                    <a:lnB>
                      <a:noFill/>
                    </a:lnB>
                    <a:noFill/>
                  </a:tcPr>
                </a:tc>
                <a:extLst>
                  <a:ext uri="{0D108BD9-81ED-4DB2-BD59-A6C34878D82A}">
                    <a16:rowId xmlns:a16="http://schemas.microsoft.com/office/drawing/2014/main" val="3858460985"/>
                  </a:ext>
                </a:extLst>
              </a:tr>
              <a:tr h="190500">
                <a:tc>
                  <a:txBody>
                    <a:bodyPr/>
                    <a:lstStyle/>
                    <a:p>
                      <a:pPr algn="l" fontAlgn="b"/>
                      <a:r>
                        <a:rPr lang="en-GB" sz="1100" b="0" i="0" u="none" strike="noStrike">
                          <a:solidFill>
                            <a:srgbClr val="000000"/>
                          </a:solidFill>
                          <a:effectLst/>
                          <a:latin typeface="Calibri" panose="020F0502020204030204" pitchFamily="34" charset="0"/>
                        </a:rPr>
                        <a:t>IRQ1</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Keyboard</a:t>
                      </a:r>
                    </a:p>
                  </a:txBody>
                  <a:tcPr marL="9525" marR="9525" marT="9525"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VIA82C42 Keyboard Controller</a:t>
                      </a:r>
                    </a:p>
                  </a:txBody>
                  <a:tcPr marL="9525" marR="9525" marT="9525" marB="0" anchor="b">
                    <a:lnL>
                      <a:noFill/>
                    </a:lnL>
                    <a:lnR>
                      <a:noFill/>
                    </a:lnR>
                    <a:lnT>
                      <a:noFill/>
                    </a:lnT>
                    <a:lnB>
                      <a:noFill/>
                    </a:lnB>
                    <a:noFill/>
                  </a:tcPr>
                </a:tc>
                <a:extLst>
                  <a:ext uri="{0D108BD9-81ED-4DB2-BD59-A6C34878D82A}">
                    <a16:rowId xmlns:a16="http://schemas.microsoft.com/office/drawing/2014/main" val="2898922103"/>
                  </a:ext>
                </a:extLst>
              </a:tr>
              <a:tr h="190500">
                <a:tc>
                  <a:txBody>
                    <a:bodyPr/>
                    <a:lstStyle/>
                    <a:p>
                      <a:pPr algn="l" fontAlgn="b"/>
                      <a:r>
                        <a:rPr lang="en-GB" sz="1100" b="0" i="0" u="none" strike="noStrike">
                          <a:solidFill>
                            <a:srgbClr val="000000"/>
                          </a:solidFill>
                          <a:effectLst/>
                          <a:latin typeface="Calibri" panose="020F0502020204030204" pitchFamily="34" charset="0"/>
                        </a:rPr>
                        <a:t>IRQ2</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Interrupt C.#2</a:t>
                      </a:r>
                    </a:p>
                  </a:txBody>
                  <a:tcPr marL="9525" marR="9525" marT="9525" marB="0" anchor="b">
                    <a:lnL>
                      <a:noFill/>
                    </a:lnL>
                    <a:lnR>
                      <a:noFill/>
                    </a:lnR>
                    <a:lnT>
                      <a:noFill/>
                    </a:lnT>
                    <a:lnB>
                      <a:noFill/>
                    </a:lnB>
                    <a:solidFill>
                      <a:srgbClr val="00B050"/>
                    </a:solidFill>
                  </a:tcPr>
                </a:tc>
                <a:tc>
                  <a:txBody>
                    <a:bodyPr/>
                    <a:lstStyle/>
                    <a:p>
                      <a:pPr algn="l" fontAlgn="b"/>
                      <a:r>
                        <a:rPr lang="en-GB" sz="1100" b="0" i="0" u="none" strike="noStrike">
                          <a:solidFill>
                            <a:srgbClr val="000000"/>
                          </a:solidFill>
                          <a:effectLst/>
                          <a:latin typeface="Calibri" panose="020F0502020204030204" pitchFamily="34" charset="0"/>
                        </a:rPr>
                        <a:t>Cascade for Interrupt Controller #2</a:t>
                      </a:r>
                    </a:p>
                  </a:txBody>
                  <a:tcPr marL="9525" marR="9525" marT="9525" marB="0" anchor="b">
                    <a:lnL>
                      <a:noFill/>
                    </a:lnL>
                    <a:lnR>
                      <a:noFill/>
                    </a:lnR>
                    <a:lnT>
                      <a:noFill/>
                    </a:lnT>
                    <a:lnB>
                      <a:noFill/>
                    </a:lnB>
                    <a:noFill/>
                  </a:tcPr>
                </a:tc>
                <a:extLst>
                  <a:ext uri="{0D108BD9-81ED-4DB2-BD59-A6C34878D82A}">
                    <a16:rowId xmlns:a16="http://schemas.microsoft.com/office/drawing/2014/main" val="786424909"/>
                  </a:ext>
                </a:extLst>
              </a:tr>
              <a:tr h="190500">
                <a:tc>
                  <a:txBody>
                    <a:bodyPr/>
                    <a:lstStyle/>
                    <a:p>
                      <a:pPr algn="l" fontAlgn="b"/>
                      <a:r>
                        <a:rPr lang="en-GB" sz="1100" b="0" i="0" u="none" strike="noStrike">
                          <a:solidFill>
                            <a:srgbClr val="000000"/>
                          </a:solidFill>
                          <a:effectLst/>
                          <a:latin typeface="Calibri" panose="020F0502020204030204" pitchFamily="34" charset="0"/>
                        </a:rPr>
                        <a:t>IRQ3</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Serial #2</a:t>
                      </a:r>
                    </a:p>
                  </a:txBody>
                  <a:tcPr marL="9525" marR="9525" marT="9525" marB="0" anchor="b">
                    <a:lnL>
                      <a:noFill/>
                    </a:lnL>
                    <a:lnR>
                      <a:noFill/>
                    </a:lnR>
                    <a:lnT>
                      <a:noFill/>
                    </a:lnT>
                    <a:lnB>
                      <a:noFill/>
                    </a:lnB>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700016161"/>
                  </a:ext>
                </a:extLst>
              </a:tr>
              <a:tr h="190500">
                <a:tc>
                  <a:txBody>
                    <a:bodyPr/>
                    <a:lstStyle/>
                    <a:p>
                      <a:pPr algn="l" fontAlgn="b"/>
                      <a:r>
                        <a:rPr lang="en-GB" sz="1100" b="0" i="0" u="none" strike="noStrike">
                          <a:solidFill>
                            <a:srgbClr val="000000"/>
                          </a:solidFill>
                          <a:effectLst/>
                          <a:latin typeface="Calibri" panose="020F0502020204030204" pitchFamily="34" charset="0"/>
                        </a:rPr>
                        <a:t>IRQ4</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Serial #1</a:t>
                      </a:r>
                    </a:p>
                  </a:txBody>
                  <a:tcPr marL="9525" marR="9525" marT="9525" marB="0" anchor="b">
                    <a:lnL>
                      <a:noFill/>
                    </a:lnL>
                    <a:lnR>
                      <a:noFill/>
                    </a:lnR>
                    <a:lnT>
                      <a:noFill/>
                    </a:lnT>
                    <a:lnB>
                      <a:noFill/>
                    </a:lnB>
                    <a:solidFill>
                      <a:srgbClr val="FFC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791987279"/>
                  </a:ext>
                </a:extLst>
              </a:tr>
              <a:tr h="190500">
                <a:tc>
                  <a:txBody>
                    <a:bodyPr/>
                    <a:lstStyle/>
                    <a:p>
                      <a:pPr algn="l" fontAlgn="b"/>
                      <a:r>
                        <a:rPr lang="en-GB" sz="1100" b="0" i="0" u="none" strike="noStrike">
                          <a:solidFill>
                            <a:srgbClr val="000000"/>
                          </a:solidFill>
                          <a:effectLst/>
                          <a:latin typeface="Calibri" panose="020F0502020204030204" pitchFamily="34" charset="0"/>
                        </a:rPr>
                        <a:t>IRQ5</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Parallel #2</a:t>
                      </a:r>
                    </a:p>
                  </a:txBody>
                  <a:tcPr marL="9525" marR="9525" marT="9525" marB="0" anchor="b">
                    <a:lnL>
                      <a:noFill/>
                    </a:lnL>
                    <a:lnR>
                      <a:noFill/>
                    </a:lnR>
                    <a:lnT>
                      <a:noFill/>
                    </a:lnT>
                    <a:lnB>
                      <a:noFill/>
                    </a:lnB>
                    <a:solidFill>
                      <a:srgbClr val="FF0000"/>
                    </a:solidFill>
                  </a:tcPr>
                </a:tc>
                <a:tc>
                  <a:txBody>
                    <a:bodyPr/>
                    <a:lstStyle/>
                    <a:p>
                      <a:pPr algn="l" fontAlgn="b"/>
                      <a:r>
                        <a:rPr lang="en-US" sz="1100" b="0" i="0" u="none" strike="noStrike">
                          <a:solidFill>
                            <a:srgbClr val="000000"/>
                          </a:solidFill>
                          <a:effectLst/>
                          <a:latin typeface="Calibri" panose="020F0502020204030204" pitchFamily="34" charset="0"/>
                        </a:rPr>
                        <a:t>PC-XT used this for Fixed Disk</a:t>
                      </a:r>
                    </a:p>
                  </a:txBody>
                  <a:tcPr marL="9525" marR="9525" marT="9525" marB="0" anchor="b">
                    <a:lnL>
                      <a:noFill/>
                    </a:lnL>
                    <a:lnR>
                      <a:noFill/>
                    </a:lnR>
                    <a:lnT>
                      <a:noFill/>
                    </a:lnT>
                    <a:lnB>
                      <a:noFill/>
                    </a:lnB>
                    <a:noFill/>
                  </a:tcPr>
                </a:tc>
                <a:extLst>
                  <a:ext uri="{0D108BD9-81ED-4DB2-BD59-A6C34878D82A}">
                    <a16:rowId xmlns:a16="http://schemas.microsoft.com/office/drawing/2014/main" val="3577716224"/>
                  </a:ext>
                </a:extLst>
              </a:tr>
              <a:tr h="190500">
                <a:tc>
                  <a:txBody>
                    <a:bodyPr/>
                    <a:lstStyle/>
                    <a:p>
                      <a:pPr algn="l" fontAlgn="b"/>
                      <a:r>
                        <a:rPr lang="en-GB" sz="1100" b="0" i="0" u="none" strike="noStrike">
                          <a:solidFill>
                            <a:srgbClr val="000000"/>
                          </a:solidFill>
                          <a:effectLst/>
                          <a:latin typeface="Calibri" panose="020F0502020204030204" pitchFamily="34" charset="0"/>
                        </a:rPr>
                        <a:t>IRQ6</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Diskette C.</a:t>
                      </a:r>
                    </a:p>
                  </a:txBody>
                  <a:tcPr marL="9525" marR="9525" marT="9525" marB="0" anchor="b">
                    <a:lnL>
                      <a:noFill/>
                    </a:lnL>
                    <a:lnR>
                      <a:noFill/>
                    </a:lnR>
                    <a:lnT>
                      <a:noFill/>
                    </a:lnT>
                    <a:lnB>
                      <a:noFill/>
                    </a:lnB>
                    <a:solidFill>
                      <a:srgbClr val="00B05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378967608"/>
                  </a:ext>
                </a:extLst>
              </a:tr>
              <a:tr h="190500">
                <a:tc>
                  <a:txBody>
                    <a:bodyPr/>
                    <a:lstStyle/>
                    <a:p>
                      <a:pPr algn="l" fontAlgn="b"/>
                      <a:r>
                        <a:rPr lang="en-GB" sz="1100" b="0" i="0" u="none" strike="noStrike">
                          <a:solidFill>
                            <a:srgbClr val="000000"/>
                          </a:solidFill>
                          <a:effectLst/>
                          <a:latin typeface="Calibri" panose="020F0502020204030204" pitchFamily="34" charset="0"/>
                        </a:rPr>
                        <a:t>IRQ7</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Parallel #1</a:t>
                      </a:r>
                    </a:p>
                  </a:txBody>
                  <a:tcPr marL="9525" marR="9525" marT="9525" marB="0" anchor="b">
                    <a:lnL>
                      <a:noFill/>
                    </a:lnL>
                    <a:lnR>
                      <a:noFill/>
                    </a:lnR>
                    <a:lnT>
                      <a:noFill/>
                    </a:lnT>
                    <a:lnB>
                      <a:noFill/>
                    </a:lnB>
                    <a:solidFill>
                      <a:srgbClr val="FF0000"/>
                    </a:solid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128016346"/>
                  </a:ext>
                </a:extLst>
              </a:tr>
              <a:tr h="190500">
                <a:tc>
                  <a:txBody>
                    <a:bodyPr/>
                    <a:lstStyle/>
                    <a:p>
                      <a:pPr algn="l" fontAlgn="b"/>
                      <a:r>
                        <a:rPr lang="en-GB" sz="1100" b="0" i="0" u="none" strike="noStrike">
                          <a:solidFill>
                            <a:srgbClr val="000000"/>
                          </a:solidFill>
                          <a:effectLst/>
                          <a:latin typeface="Calibri" panose="020F0502020204030204" pitchFamily="34" charset="0"/>
                        </a:rPr>
                        <a:t>IRQ8</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Real Time Clock</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PC-AT Onwards RTC</a:t>
                      </a:r>
                    </a:p>
                  </a:txBody>
                  <a:tcPr marL="9525" marR="9525" marT="9525" marB="0" anchor="b">
                    <a:lnL>
                      <a:noFill/>
                    </a:lnL>
                    <a:lnR>
                      <a:noFill/>
                    </a:lnR>
                    <a:lnT>
                      <a:noFill/>
                    </a:lnT>
                    <a:lnB>
                      <a:noFill/>
                    </a:lnB>
                    <a:noFill/>
                  </a:tcPr>
                </a:tc>
                <a:extLst>
                  <a:ext uri="{0D108BD9-81ED-4DB2-BD59-A6C34878D82A}">
                    <a16:rowId xmlns:a16="http://schemas.microsoft.com/office/drawing/2014/main" val="2751002087"/>
                  </a:ext>
                </a:extLst>
              </a:tr>
              <a:tr h="190500">
                <a:tc>
                  <a:txBody>
                    <a:bodyPr/>
                    <a:lstStyle/>
                    <a:p>
                      <a:pPr algn="l" fontAlgn="b"/>
                      <a:r>
                        <a:rPr lang="en-GB" sz="1100" b="0" i="0" u="none" strike="noStrike">
                          <a:solidFill>
                            <a:srgbClr val="000000"/>
                          </a:solidFill>
                          <a:effectLst/>
                          <a:latin typeface="Calibri" panose="020F0502020204030204" pitchFamily="34" charset="0"/>
                        </a:rPr>
                        <a:t>IRQ9</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Expansion Bus</a:t>
                      </a:r>
                    </a:p>
                  </a:txBody>
                  <a:tcPr marL="9525" marR="9525" marT="9525"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2231637506"/>
                  </a:ext>
                </a:extLst>
              </a:tr>
              <a:tr h="190500">
                <a:tc>
                  <a:txBody>
                    <a:bodyPr/>
                    <a:lstStyle/>
                    <a:p>
                      <a:pPr algn="l" fontAlgn="b"/>
                      <a:r>
                        <a:rPr lang="en-GB" sz="1100" b="0" i="0" u="none" strike="noStrike">
                          <a:solidFill>
                            <a:srgbClr val="000000"/>
                          </a:solidFill>
                          <a:effectLst/>
                          <a:latin typeface="Calibri" panose="020F0502020204030204" pitchFamily="34" charset="0"/>
                        </a:rPr>
                        <a:t>IRQ10</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Expansion Bus</a:t>
                      </a:r>
                    </a:p>
                  </a:txBody>
                  <a:tcPr marL="9525" marR="9525" marT="9525"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875055252"/>
                  </a:ext>
                </a:extLst>
              </a:tr>
              <a:tr h="190500">
                <a:tc>
                  <a:txBody>
                    <a:bodyPr/>
                    <a:lstStyle/>
                    <a:p>
                      <a:pPr algn="l" fontAlgn="b"/>
                      <a:r>
                        <a:rPr lang="en-GB" sz="1100" b="0" i="0" u="none" strike="noStrike">
                          <a:solidFill>
                            <a:srgbClr val="000000"/>
                          </a:solidFill>
                          <a:effectLst/>
                          <a:latin typeface="Calibri" panose="020F0502020204030204" pitchFamily="34" charset="0"/>
                        </a:rPr>
                        <a:t>IRQ11</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Expansion Bus</a:t>
                      </a:r>
                    </a:p>
                  </a:txBody>
                  <a:tcPr marL="9525" marR="9525" marT="9525" marB="0" anchor="b">
                    <a:lnL>
                      <a:noFill/>
                    </a:lnL>
                    <a:lnR>
                      <a:noFill/>
                    </a:lnR>
                    <a:lnT>
                      <a:noFill/>
                    </a:lnT>
                    <a:lnB>
                      <a:noFill/>
                    </a:lnB>
                    <a:noFill/>
                  </a:tcPr>
                </a:tc>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4026952046"/>
                  </a:ext>
                </a:extLst>
              </a:tr>
              <a:tr h="190500">
                <a:tc>
                  <a:txBody>
                    <a:bodyPr/>
                    <a:lstStyle/>
                    <a:p>
                      <a:pPr algn="l" fontAlgn="b"/>
                      <a:r>
                        <a:rPr lang="en-GB" sz="1100" b="0" i="0" u="none" strike="noStrike">
                          <a:solidFill>
                            <a:srgbClr val="000000"/>
                          </a:solidFill>
                          <a:effectLst/>
                          <a:latin typeface="Calibri" panose="020F0502020204030204" pitchFamily="34" charset="0"/>
                        </a:rPr>
                        <a:t>IRQ12</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Mouse</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VIA82C42 Mouse</a:t>
                      </a:r>
                    </a:p>
                  </a:txBody>
                  <a:tcPr marL="9525" marR="9525" marT="9525" marB="0" anchor="b">
                    <a:lnL>
                      <a:noFill/>
                    </a:lnL>
                    <a:lnR>
                      <a:noFill/>
                    </a:lnR>
                    <a:lnT>
                      <a:noFill/>
                    </a:lnT>
                    <a:lnB>
                      <a:noFill/>
                    </a:lnB>
                    <a:noFill/>
                  </a:tcPr>
                </a:tc>
                <a:extLst>
                  <a:ext uri="{0D108BD9-81ED-4DB2-BD59-A6C34878D82A}">
                    <a16:rowId xmlns:a16="http://schemas.microsoft.com/office/drawing/2014/main" val="2434517519"/>
                  </a:ext>
                </a:extLst>
              </a:tr>
              <a:tr h="190500">
                <a:tc>
                  <a:txBody>
                    <a:bodyPr/>
                    <a:lstStyle/>
                    <a:p>
                      <a:pPr algn="l" fontAlgn="b"/>
                      <a:r>
                        <a:rPr lang="en-GB" sz="1100" b="0" i="0" u="none" strike="noStrike">
                          <a:solidFill>
                            <a:srgbClr val="000000"/>
                          </a:solidFill>
                          <a:effectLst/>
                          <a:latin typeface="Calibri" panose="020F0502020204030204" pitchFamily="34" charset="0"/>
                        </a:rPr>
                        <a:t>IRQ13</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Maths Co. Proc.</a:t>
                      </a:r>
                    </a:p>
                  </a:txBody>
                  <a:tcPr marL="9525" marR="9525" marT="9525" marB="0" anchor="b">
                    <a:lnL>
                      <a:noFill/>
                    </a:lnL>
                    <a:lnR>
                      <a:noFill/>
                    </a:lnR>
                    <a:lnT>
                      <a:noFill/>
                    </a:lnT>
                    <a:lnB>
                      <a:noFill/>
                    </a:lnB>
                    <a:solidFill>
                      <a:srgbClr val="FF0000"/>
                    </a:solidFill>
                  </a:tcPr>
                </a:tc>
                <a:tc>
                  <a:txBody>
                    <a:bodyPr/>
                    <a:lstStyle/>
                    <a:p>
                      <a:pPr algn="l" fontAlgn="b"/>
                      <a:r>
                        <a:rPr lang="en-GB" sz="1100" b="0" i="0" u="none" strike="noStrike">
                          <a:solidFill>
                            <a:srgbClr val="000000"/>
                          </a:solidFill>
                          <a:effectLst/>
                          <a:latin typeface="Calibri" panose="020F0502020204030204" pitchFamily="34" charset="0"/>
                        </a:rPr>
                        <a:t>8087 Maths Co Processor</a:t>
                      </a:r>
                    </a:p>
                  </a:txBody>
                  <a:tcPr marL="9525" marR="9525" marT="9525" marB="0" anchor="b">
                    <a:lnL>
                      <a:noFill/>
                    </a:lnL>
                    <a:lnR>
                      <a:noFill/>
                    </a:lnR>
                    <a:lnT>
                      <a:noFill/>
                    </a:lnT>
                    <a:lnB>
                      <a:noFill/>
                    </a:lnB>
                    <a:noFill/>
                  </a:tcPr>
                </a:tc>
                <a:extLst>
                  <a:ext uri="{0D108BD9-81ED-4DB2-BD59-A6C34878D82A}">
                    <a16:rowId xmlns:a16="http://schemas.microsoft.com/office/drawing/2014/main" val="2903401633"/>
                  </a:ext>
                </a:extLst>
              </a:tr>
              <a:tr h="190500">
                <a:tc>
                  <a:txBody>
                    <a:bodyPr/>
                    <a:lstStyle/>
                    <a:p>
                      <a:pPr algn="l" fontAlgn="b"/>
                      <a:r>
                        <a:rPr lang="en-GB" sz="1100" b="0" i="0" u="none" strike="noStrike">
                          <a:solidFill>
                            <a:srgbClr val="000000"/>
                          </a:solidFill>
                          <a:effectLst/>
                          <a:latin typeface="Calibri" panose="020F0502020204030204" pitchFamily="34" charset="0"/>
                        </a:rPr>
                        <a:t>IRQ14</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Fixed Disk C.</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PC-XT used IRQ5</a:t>
                      </a:r>
                    </a:p>
                  </a:txBody>
                  <a:tcPr marL="9525" marR="9525" marT="9525" marB="0" anchor="b">
                    <a:lnL>
                      <a:noFill/>
                    </a:lnL>
                    <a:lnR>
                      <a:noFill/>
                    </a:lnR>
                    <a:lnT>
                      <a:noFill/>
                    </a:lnT>
                    <a:lnB>
                      <a:noFill/>
                    </a:lnB>
                    <a:noFill/>
                  </a:tcPr>
                </a:tc>
                <a:extLst>
                  <a:ext uri="{0D108BD9-81ED-4DB2-BD59-A6C34878D82A}">
                    <a16:rowId xmlns:a16="http://schemas.microsoft.com/office/drawing/2014/main" val="2509794984"/>
                  </a:ext>
                </a:extLst>
              </a:tr>
              <a:tr h="190500">
                <a:tc>
                  <a:txBody>
                    <a:bodyPr/>
                    <a:lstStyle/>
                    <a:p>
                      <a:pPr algn="l" fontAlgn="b"/>
                      <a:r>
                        <a:rPr lang="en-GB" sz="1100" b="0" i="0" u="none" strike="noStrike">
                          <a:solidFill>
                            <a:srgbClr val="000000"/>
                          </a:solidFill>
                          <a:effectLst/>
                          <a:latin typeface="Calibri" panose="020F0502020204030204" pitchFamily="34" charset="0"/>
                        </a:rPr>
                        <a:t>IRQ15</a:t>
                      </a:r>
                    </a:p>
                  </a:txBody>
                  <a:tcPr marL="9525" marR="9525" marT="9525" marB="0" anchor="b">
                    <a:lnL>
                      <a:noFill/>
                    </a:lnL>
                    <a:lnR>
                      <a:noFill/>
                    </a:lnR>
                    <a:lnT>
                      <a:noFill/>
                    </a:lnT>
                    <a:lnB>
                      <a:noFill/>
                    </a:lnB>
                    <a:noFill/>
                  </a:tcPr>
                </a:tc>
                <a:tc>
                  <a:txBody>
                    <a:bodyPr/>
                    <a:lstStyle/>
                    <a:p>
                      <a:pPr algn="l" fontAlgn="b"/>
                      <a:r>
                        <a:rPr lang="en-GB" sz="1100" b="0" i="0" u="none" strike="noStrike">
                          <a:solidFill>
                            <a:srgbClr val="000000"/>
                          </a:solidFill>
                          <a:effectLst/>
                          <a:latin typeface="Calibri" panose="020F0502020204030204" pitchFamily="34" charset="0"/>
                        </a:rPr>
                        <a:t>Expansion Bus</a:t>
                      </a:r>
                    </a:p>
                  </a:txBody>
                  <a:tcPr marL="9525" marR="9525" marT="9525" marB="0" anchor="b">
                    <a:lnL>
                      <a:noFill/>
                    </a:lnL>
                    <a:lnR>
                      <a:noFill/>
                    </a:lnR>
                    <a:lnT>
                      <a:noFill/>
                    </a:lnT>
                    <a:lnB>
                      <a:noFill/>
                    </a:lnB>
                    <a:noFill/>
                  </a:tcPr>
                </a:tc>
                <a:tc>
                  <a:txBody>
                    <a:bodyPr/>
                    <a:lstStyle/>
                    <a:p>
                      <a:pPr algn="l" fontAlgn="b"/>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noFill/>
                  </a:tcPr>
                </a:tc>
                <a:extLst>
                  <a:ext uri="{0D108BD9-81ED-4DB2-BD59-A6C34878D82A}">
                    <a16:rowId xmlns:a16="http://schemas.microsoft.com/office/drawing/2014/main" val="1960479930"/>
                  </a:ext>
                </a:extLst>
              </a:tr>
            </a:tbl>
          </a:graphicData>
        </a:graphic>
      </p:graphicFrame>
    </p:spTree>
    <p:extLst>
      <p:ext uri="{BB962C8B-B14F-4D97-AF65-F5344CB8AC3E}">
        <p14:creationId xmlns:p14="http://schemas.microsoft.com/office/powerpoint/2010/main" val="32635963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A8F71-4178-C4B2-E095-F2922EBBE448}"/>
              </a:ext>
            </a:extLst>
          </p:cNvPr>
          <p:cNvSpPr>
            <a:spLocks noGrp="1"/>
          </p:cNvSpPr>
          <p:nvPr>
            <p:ph type="title"/>
          </p:nvPr>
        </p:nvSpPr>
        <p:spPr/>
        <p:txBody>
          <a:bodyPr/>
          <a:lstStyle/>
          <a:p>
            <a:r>
              <a:rPr lang="en-GB" dirty="0"/>
              <a:t>8088 BIOS STARTUP SEQUENCE</a:t>
            </a:r>
          </a:p>
        </p:txBody>
      </p:sp>
      <p:sp>
        <p:nvSpPr>
          <p:cNvPr id="3" name="Content Placeholder 2">
            <a:extLst>
              <a:ext uri="{FF2B5EF4-FFF2-40B4-BE49-F238E27FC236}">
                <a16:creationId xmlns:a16="http://schemas.microsoft.com/office/drawing/2014/main" id="{280FEED8-8BB7-9DF4-3B01-C56AE38A7917}"/>
              </a:ext>
            </a:extLst>
          </p:cNvPr>
          <p:cNvSpPr>
            <a:spLocks noGrp="1"/>
          </p:cNvSpPr>
          <p:nvPr>
            <p:ph idx="1"/>
          </p:nvPr>
        </p:nvSpPr>
        <p:spPr>
          <a:xfrm>
            <a:off x="581193" y="2180496"/>
            <a:ext cx="4568778" cy="4573987"/>
          </a:xfrm>
        </p:spPr>
        <p:txBody>
          <a:bodyPr>
            <a:normAutofit/>
          </a:bodyPr>
          <a:lstStyle/>
          <a:p>
            <a:r>
              <a:rPr lang="en-GB" dirty="0"/>
              <a:t>8255 and PIT Beep Codes</a:t>
            </a:r>
          </a:p>
          <a:p>
            <a:r>
              <a:rPr lang="en-GB" dirty="0"/>
              <a:t>POST Register</a:t>
            </a:r>
          </a:p>
          <a:p>
            <a:r>
              <a:rPr lang="en-GB" dirty="0"/>
              <a:t>DMA Controller (8237)</a:t>
            </a:r>
          </a:p>
          <a:p>
            <a:r>
              <a:rPr lang="en-GB" dirty="0"/>
              <a:t>PIC x 2 (8259)</a:t>
            </a:r>
          </a:p>
          <a:p>
            <a:r>
              <a:rPr lang="en-GB" dirty="0"/>
              <a:t>Initialize PIT (8254 timer)</a:t>
            </a:r>
          </a:p>
          <a:p>
            <a:r>
              <a:rPr lang="en-GB" dirty="0"/>
              <a:t>Initialize PIC (8259)</a:t>
            </a:r>
          </a:p>
          <a:p>
            <a:r>
              <a:rPr lang="en-GB" dirty="0"/>
              <a:t>Keyboard Controller &amp; Mouse</a:t>
            </a:r>
          </a:p>
          <a:p>
            <a:r>
              <a:rPr lang="en-GB" dirty="0"/>
              <a:t>Get video mode (on XT)</a:t>
            </a:r>
          </a:p>
          <a:p>
            <a:r>
              <a:rPr lang="en-GB" dirty="0"/>
              <a:t>Detect Video BIOS and Run</a:t>
            </a:r>
          </a:p>
          <a:p>
            <a:r>
              <a:rPr lang="en-GB" dirty="0"/>
              <a:t>Init Video</a:t>
            </a:r>
          </a:p>
          <a:p>
            <a:r>
              <a:rPr lang="en-GB" dirty="0"/>
              <a:t>Real Time Clock &amp; CMOS</a:t>
            </a:r>
          </a:p>
          <a:p>
            <a:endParaRPr lang="en-GB" dirty="0"/>
          </a:p>
        </p:txBody>
      </p:sp>
      <p:sp>
        <p:nvSpPr>
          <p:cNvPr id="4" name="Content Placeholder 2">
            <a:extLst>
              <a:ext uri="{FF2B5EF4-FFF2-40B4-BE49-F238E27FC236}">
                <a16:creationId xmlns:a16="http://schemas.microsoft.com/office/drawing/2014/main" id="{8A5CB596-72D0-51AC-5F9B-8D65B386A559}"/>
              </a:ext>
            </a:extLst>
          </p:cNvPr>
          <p:cNvSpPr txBox="1">
            <a:spLocks/>
          </p:cNvSpPr>
          <p:nvPr/>
        </p:nvSpPr>
        <p:spPr>
          <a:xfrm>
            <a:off x="5581638" y="2184260"/>
            <a:ext cx="5900120" cy="444945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err="1"/>
              <a:t>detect_serial</a:t>
            </a:r>
            <a:endParaRPr lang="en-GB" dirty="0"/>
          </a:p>
          <a:p>
            <a:r>
              <a:rPr lang="en-GB" dirty="0" err="1"/>
              <a:t>detect_parallel</a:t>
            </a:r>
            <a:endParaRPr lang="en-GB" dirty="0"/>
          </a:p>
          <a:p>
            <a:r>
              <a:rPr lang="en-GB" dirty="0" err="1"/>
              <a:t>detect_floppy</a:t>
            </a:r>
            <a:endParaRPr lang="en-GB" dirty="0"/>
          </a:p>
          <a:p>
            <a:r>
              <a:rPr lang="en-GB" dirty="0" err="1"/>
              <a:t>detect_ram</a:t>
            </a:r>
            <a:endParaRPr lang="en-GB" dirty="0"/>
          </a:p>
          <a:p>
            <a:r>
              <a:rPr lang="en-GB" dirty="0" err="1"/>
              <a:t>test_ram</a:t>
            </a:r>
            <a:endParaRPr lang="en-GB" dirty="0"/>
          </a:p>
          <a:p>
            <a:r>
              <a:rPr lang="en-GB" dirty="0"/>
              <a:t>Detect Extension ROM and run</a:t>
            </a:r>
          </a:p>
          <a:p>
            <a:r>
              <a:rPr lang="en-GB" dirty="0"/>
              <a:t>Boot OS</a:t>
            </a:r>
          </a:p>
          <a:p>
            <a:r>
              <a:rPr lang="en-GB" dirty="0"/>
              <a:t>  Check for Setup</a:t>
            </a:r>
          </a:p>
          <a:p>
            <a:r>
              <a:rPr lang="en-GB" dirty="0"/>
              <a:t>  Load Boot Sector from Floppy Disk</a:t>
            </a:r>
          </a:p>
          <a:p>
            <a:endParaRPr lang="en-GB" dirty="0"/>
          </a:p>
        </p:txBody>
      </p:sp>
    </p:spTree>
    <p:extLst>
      <p:ext uri="{BB962C8B-B14F-4D97-AF65-F5344CB8AC3E}">
        <p14:creationId xmlns:p14="http://schemas.microsoft.com/office/powerpoint/2010/main" val="15659346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156FE-36E4-1742-6848-2AE28253E1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5DD9E-C30B-7FE2-22A7-2ECDD3EEA47F}"/>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47567636-7B42-3A97-1D71-246A71663D59}"/>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B676ABF7-8533-F475-059C-987B99FB36CC}"/>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dirty="0"/>
              <a:t>POST Port</a:t>
            </a:r>
          </a:p>
          <a:p>
            <a:r>
              <a:rPr lang="en-GB" dirty="0"/>
              <a:t>Interrupt Controller</a:t>
            </a:r>
          </a:p>
          <a:p>
            <a:r>
              <a:rPr lang="en-GB" dirty="0"/>
              <a:t>Timer &amp; PPI Port B</a:t>
            </a:r>
          </a:p>
          <a:p>
            <a:r>
              <a:rPr lang="en-GB" dirty="0"/>
              <a:t>PS/2 Keyboard Controller</a:t>
            </a:r>
          </a:p>
          <a:p>
            <a:r>
              <a:rPr lang="en-GB" dirty="0"/>
              <a:t>DMA Controller</a:t>
            </a:r>
          </a:p>
          <a:p>
            <a:r>
              <a:rPr lang="en-GB" dirty="0"/>
              <a:t>Floppy Disk Controller</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31B99A79-5502-69BA-9407-BC1164DC33BF}"/>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18776142-41D1-76EF-AD4A-28D358F47AEA}"/>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4DAD57DE-1A5F-85A1-187C-186861DA7010}"/>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A41C46F1-26A8-26E6-8666-C5D3E56457C3}"/>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B83F66C0-3305-1A7C-4F0E-B036707A3C04}"/>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A9D4616F-9C3C-18DC-3B74-81D2A1458F73}"/>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68183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p:txBody>
          <a:bodyPr/>
          <a:lstStyle/>
          <a:p>
            <a:r>
              <a:rPr lang="en-GB" dirty="0"/>
              <a:t>MONOCHROME DISPLAY ADAPTOR (MDA)</a:t>
            </a:r>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581192" y="2180496"/>
            <a:ext cx="11029615" cy="4504976"/>
          </a:xfrm>
        </p:spPr>
        <p:txBody>
          <a:bodyPr anchor="t" anchorCtr="0">
            <a:normAutofit lnSpcReduction="10000"/>
          </a:bodyPr>
          <a:lstStyle/>
          <a:p>
            <a:r>
              <a:rPr lang="en-GB" sz="2400" dirty="0"/>
              <a:t>Plan to develop CGA (or MCGA) in later stages of project</a:t>
            </a:r>
          </a:p>
          <a:p>
            <a:r>
              <a:rPr lang="en-GB" sz="2400" dirty="0"/>
              <a:t>MDA has hard coded ROM based fonts and 4K Video RAM</a:t>
            </a:r>
          </a:p>
          <a:p>
            <a:r>
              <a:rPr lang="en-GB" sz="2400" dirty="0"/>
              <a:t>No Parallel Port required</a:t>
            </a:r>
          </a:p>
          <a:p>
            <a:r>
              <a:rPr lang="en-GB" sz="2400" dirty="0"/>
              <a:t>Use VGA Video DAC Palette chip as simpler to produce video output for VGA</a:t>
            </a:r>
          </a:p>
          <a:p>
            <a:pPr lvl="1"/>
            <a:r>
              <a:rPr lang="en-GB" sz="2200" dirty="0"/>
              <a:t>MDA Adaptor could do 16 colours with some versions and colour monitor!</a:t>
            </a:r>
          </a:p>
          <a:p>
            <a:r>
              <a:rPr lang="en-GB" sz="2400" dirty="0"/>
              <a:t>80 Columns by 25 rows, 1 byte character, 1 byte attributes/colour 4000 bytes</a:t>
            </a:r>
          </a:p>
          <a:p>
            <a:r>
              <a:rPr lang="en-GB" sz="2400" dirty="0"/>
              <a:t>MDA 720 x 350 with 9 x 14 Characters at 50 Hz (18.4KHz Horizontal Sync)</a:t>
            </a:r>
          </a:p>
          <a:p>
            <a:r>
              <a:rPr lang="en-GB" sz="2400" dirty="0"/>
              <a:t>Drop 9 pixel wide characters, make them 8 x 16 like VGA</a:t>
            </a:r>
          </a:p>
          <a:p>
            <a:r>
              <a:rPr lang="en-GB" sz="2400" dirty="0"/>
              <a:t>MDA (VGA out) 640 pixels x 400 lines, 8 x 16 Characters at 70Hz (31.5KHz HS)</a:t>
            </a:r>
          </a:p>
          <a:p>
            <a:pPr lvl="1"/>
            <a:endParaRPr lang="en-GB" sz="2200" dirty="0"/>
          </a:p>
          <a:p>
            <a:endParaRPr lang="en-GB" sz="2400" dirty="0"/>
          </a:p>
        </p:txBody>
      </p:sp>
    </p:spTree>
    <p:extLst>
      <p:ext uri="{BB962C8B-B14F-4D97-AF65-F5344CB8AC3E}">
        <p14:creationId xmlns:p14="http://schemas.microsoft.com/office/powerpoint/2010/main" val="34245742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A7F93-6A01-9DBA-1AA2-B10B093A0707}"/>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922AE7B3-46D6-BA79-E078-856072B02D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46464A4F-AFC5-0D0A-CF41-4B0DBD6CEB26}"/>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#23</a:t>
            </a:r>
            <a:br>
              <a:rPr lang="en-US" sz="6000" dirty="0">
                <a:solidFill>
                  <a:schemeClr val="bg1"/>
                </a:solidFill>
              </a:rPr>
            </a:br>
            <a:r>
              <a:rPr lang="en-US" sz="6000" dirty="0">
                <a:solidFill>
                  <a:schemeClr val="bg1"/>
                </a:solidFill>
              </a:rPr>
              <a:t>PC COMPATIBILITY PART 1</a:t>
            </a:r>
            <a:br>
              <a:rPr lang="en-US" sz="6000" dirty="0">
                <a:solidFill>
                  <a:schemeClr val="bg1"/>
                </a:solidFill>
              </a:rPr>
            </a:br>
            <a:r>
              <a:rPr lang="en-US" sz="2800" dirty="0">
                <a:solidFill>
                  <a:schemeClr val="bg1"/>
                </a:solidFill>
              </a:rPr>
              <a:t>INTERRUPT CONTROLLER, POST,  TIMER &amp; PORTB</a:t>
            </a:r>
            <a:endParaRPr lang="en-US" sz="4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DF6C43A0-EDC9-8C93-2B97-8870640BAD0D}"/>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594D659F-B014-D306-579F-EC38C9EDA18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060947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67873-05F6-E4DA-E164-C9BC85399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8CF3D-C640-0DF5-094B-8AA36424C6A9}"/>
              </a:ext>
            </a:extLst>
          </p:cNvPr>
          <p:cNvSpPr>
            <a:spLocks noGrp="1"/>
          </p:cNvSpPr>
          <p:nvPr>
            <p:ph type="title"/>
          </p:nvPr>
        </p:nvSpPr>
        <p:spPr/>
        <p:txBody>
          <a:bodyPr>
            <a:normAutofit/>
          </a:bodyPr>
          <a:lstStyle/>
          <a:p>
            <a:r>
              <a:rPr lang="en-US" sz="3600" dirty="0">
                <a:solidFill>
                  <a:schemeClr val="bg1"/>
                </a:solidFill>
              </a:rPr>
              <a:t>WHAT MAKES A MICRO IBM PC COMPATIBLE?</a:t>
            </a:r>
            <a:endParaRPr lang="en-GB" sz="3600" dirty="0"/>
          </a:p>
        </p:txBody>
      </p:sp>
      <p:pic>
        <p:nvPicPr>
          <p:cNvPr id="4" name="Picture 3" descr="A computer with a screen and keyboard&#10;&#10;Description automatically generated">
            <a:extLst>
              <a:ext uri="{FF2B5EF4-FFF2-40B4-BE49-F238E27FC236}">
                <a16:creationId xmlns:a16="http://schemas.microsoft.com/office/drawing/2014/main" id="{8E65DBE7-2947-FE0F-D042-E21F7D98CD98}"/>
              </a:ext>
            </a:extLst>
          </p:cNvPr>
          <p:cNvPicPr>
            <a:picLocks noChangeAspect="1"/>
          </p:cNvPicPr>
          <p:nvPr/>
        </p:nvPicPr>
        <p:blipFill>
          <a:blip r:embed="rId2"/>
          <a:stretch>
            <a:fillRect/>
          </a:stretch>
        </p:blipFill>
        <p:spPr>
          <a:xfrm>
            <a:off x="9344524" y="2739951"/>
            <a:ext cx="2847476" cy="2092895"/>
          </a:xfrm>
          <a:prstGeom prst="rect">
            <a:avLst/>
          </a:prstGeom>
        </p:spPr>
      </p:pic>
      <p:sp>
        <p:nvSpPr>
          <p:cNvPr id="3" name="Content Placeholder 2">
            <a:extLst>
              <a:ext uri="{FF2B5EF4-FFF2-40B4-BE49-F238E27FC236}">
                <a16:creationId xmlns:a16="http://schemas.microsoft.com/office/drawing/2014/main" id="{6F5BA0D8-FDFE-ED89-4FD4-2FCC34440F24}"/>
              </a:ext>
            </a:extLst>
          </p:cNvPr>
          <p:cNvSpPr>
            <a:spLocks noGrp="1"/>
          </p:cNvSpPr>
          <p:nvPr>
            <p:ph idx="1"/>
          </p:nvPr>
        </p:nvSpPr>
        <p:spPr>
          <a:xfrm>
            <a:off x="520807" y="1897111"/>
            <a:ext cx="11029615" cy="4871275"/>
          </a:xfrm>
        </p:spPr>
        <p:txBody>
          <a:bodyPr anchor="t" anchorCtr="0">
            <a:normAutofit/>
          </a:bodyPr>
          <a:lstStyle/>
          <a:p>
            <a:r>
              <a:rPr lang="en-GB" sz="2400" dirty="0"/>
              <a:t>Uses Intel 8086 compatible instruction set (we are using 8088)</a:t>
            </a:r>
            <a:endParaRPr lang="en-GB" sz="2200" dirty="0"/>
          </a:p>
          <a:p>
            <a:r>
              <a:rPr lang="en-GB" sz="2400" dirty="0"/>
              <a:t>Provides a BIOS compatible with IBM PC Software Interrupts</a:t>
            </a:r>
          </a:p>
          <a:p>
            <a:r>
              <a:rPr lang="en-GB" sz="2400" dirty="0">
                <a:highlight>
                  <a:srgbClr val="00FF00"/>
                </a:highlight>
              </a:rPr>
              <a:t>I/O Ports and Interrupts same as PC (or BIOS configured for differences)</a:t>
            </a:r>
          </a:p>
          <a:p>
            <a:r>
              <a:rPr lang="en-GB" sz="2400" dirty="0"/>
              <a:t>PC ISA 8-bit or 16-bit expansion bus (System Expansion Bus)</a:t>
            </a:r>
          </a:p>
          <a:p>
            <a:r>
              <a:rPr lang="en-GB" sz="2400" dirty="0">
                <a:highlight>
                  <a:srgbClr val="00FF00"/>
                </a:highlight>
              </a:rPr>
              <a:t>Interrupt Controller (needed for Keyboard &amp;  Floppy Disk Controller)</a:t>
            </a:r>
          </a:p>
          <a:p>
            <a:r>
              <a:rPr lang="en-GB" sz="2400" dirty="0">
                <a:highlight>
                  <a:srgbClr val="00FF00"/>
                </a:highlight>
              </a:rPr>
              <a:t>Timer, PPI Port B and Speaker (POST Beep codes)</a:t>
            </a:r>
          </a:p>
          <a:p>
            <a:r>
              <a:rPr lang="en-GB" sz="2400" dirty="0"/>
              <a:t>Direct Memory Access Controller DMA (required for Floppy Disk Controller)</a:t>
            </a:r>
          </a:p>
          <a:p>
            <a:pPr lvl="1"/>
            <a:r>
              <a:rPr lang="en-GB" sz="2200" dirty="0"/>
              <a:t>Tandy 1000, PC Jr did not include DMA, Floppy Disk access more complicated!</a:t>
            </a:r>
          </a:p>
          <a:p>
            <a:r>
              <a:rPr lang="en-GB" sz="2400" dirty="0"/>
              <a:t>PC Compatible Keyboard</a:t>
            </a:r>
          </a:p>
        </p:txBody>
      </p:sp>
    </p:spTree>
    <p:extLst>
      <p:ext uri="{BB962C8B-B14F-4D97-AF65-F5344CB8AC3E}">
        <p14:creationId xmlns:p14="http://schemas.microsoft.com/office/powerpoint/2010/main" val="10740734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140AA-C6FB-E29C-91A8-9FB5DF5B2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8839F-4D19-7240-A7DC-029429014236}"/>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A11D6227-0DE4-61D3-971F-F18F8ABB90ED}"/>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47274720-1477-8D15-5B19-5D6FA312F344}"/>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dirty="0">
                <a:highlight>
                  <a:srgbClr val="00FF00"/>
                </a:highlight>
              </a:rPr>
              <a:t>POST Port</a:t>
            </a:r>
          </a:p>
          <a:p>
            <a:r>
              <a:rPr lang="en-GB" dirty="0">
                <a:highlight>
                  <a:srgbClr val="00FF00"/>
                </a:highlight>
              </a:rPr>
              <a:t>Interrupt Controller</a:t>
            </a:r>
          </a:p>
          <a:p>
            <a:r>
              <a:rPr lang="en-GB" dirty="0">
                <a:highlight>
                  <a:srgbClr val="00FF00"/>
                </a:highlight>
              </a:rPr>
              <a:t>Timer &amp; PPI Port B</a:t>
            </a:r>
          </a:p>
          <a:p>
            <a:r>
              <a:rPr lang="en-GB" dirty="0"/>
              <a:t>PS/2 Keyboard Controller</a:t>
            </a:r>
          </a:p>
          <a:p>
            <a:r>
              <a:rPr lang="en-GB" dirty="0"/>
              <a:t>DMA Controller</a:t>
            </a:r>
          </a:p>
          <a:p>
            <a:r>
              <a:rPr lang="en-GB" dirty="0"/>
              <a:t>Floppy Disk Controller</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387F981-D51A-4197-6E96-29AD4582E66D}"/>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EC3F3942-9F35-B0E1-25F0-EB104C5C45E7}"/>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43E27D3D-622F-427B-B9A8-067ED238231F}"/>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40788B38-0067-B6DB-354B-2980C47992A6}"/>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76918834-B8D4-5D38-965B-1B8F557FF874}"/>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082A5FB2-1BDB-41CC-7AF9-8BF0B460D435}"/>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5389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D3DFF-93CD-687F-0F95-F5EB5315C5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1E9795-5B80-0CCF-44C7-61246D91211F}"/>
              </a:ext>
            </a:extLst>
          </p:cNvPr>
          <p:cNvPicPr>
            <a:picLocks noChangeAspect="1"/>
          </p:cNvPicPr>
          <p:nvPr/>
        </p:nvPicPr>
        <p:blipFill>
          <a:blip r:embed="rId2"/>
          <a:stretch>
            <a:fillRect/>
          </a:stretch>
        </p:blipFill>
        <p:spPr>
          <a:xfrm>
            <a:off x="563993" y="0"/>
            <a:ext cx="11064014" cy="6858000"/>
          </a:xfrm>
          <a:prstGeom prst="rect">
            <a:avLst/>
          </a:prstGeom>
        </p:spPr>
      </p:pic>
      <p:sp>
        <p:nvSpPr>
          <p:cNvPr id="2" name="TextBox 1">
            <a:extLst>
              <a:ext uri="{FF2B5EF4-FFF2-40B4-BE49-F238E27FC236}">
                <a16:creationId xmlns:a16="http://schemas.microsoft.com/office/drawing/2014/main" id="{87FA24E5-1977-FDCA-3A51-FD1E3E94826B}"/>
              </a:ext>
            </a:extLst>
          </p:cNvPr>
          <p:cNvSpPr txBox="1"/>
          <p:nvPr/>
        </p:nvSpPr>
        <p:spPr>
          <a:xfrm>
            <a:off x="262129" y="6334780"/>
            <a:ext cx="3376422" cy="523220"/>
          </a:xfrm>
          <a:prstGeom prst="rect">
            <a:avLst/>
          </a:prstGeom>
          <a:solidFill>
            <a:srgbClr val="FFFF00"/>
          </a:solidFill>
          <a:ln>
            <a:solidFill>
              <a:schemeClr val="accent1"/>
            </a:solidFill>
          </a:ln>
        </p:spPr>
        <p:txBody>
          <a:bodyPr wrap="square" rtlCol="0">
            <a:spAutoFit/>
          </a:bodyPr>
          <a:lstStyle/>
          <a:p>
            <a:r>
              <a:rPr lang="en-US" sz="1400" b="1" dirty="0"/>
              <a:t>SYS #9</a:t>
            </a:r>
          </a:p>
          <a:p>
            <a:r>
              <a:rPr lang="en-US" sz="1400" b="1" dirty="0"/>
              <a:t>PIA, Keyboard and XT configuration</a:t>
            </a:r>
          </a:p>
        </p:txBody>
      </p:sp>
      <p:pic>
        <p:nvPicPr>
          <p:cNvPr id="5" name="Picture 4">
            <a:extLst>
              <a:ext uri="{FF2B5EF4-FFF2-40B4-BE49-F238E27FC236}">
                <a16:creationId xmlns:a16="http://schemas.microsoft.com/office/drawing/2014/main" id="{DD750EAC-C763-6D5D-9993-74167A1A6968}"/>
              </a:ext>
            </a:extLst>
          </p:cNvPr>
          <p:cNvPicPr>
            <a:picLocks noChangeAspect="1"/>
          </p:cNvPicPr>
          <p:nvPr/>
        </p:nvPicPr>
        <p:blipFill>
          <a:blip r:embed="rId3"/>
          <a:stretch>
            <a:fillRect/>
          </a:stretch>
        </p:blipFill>
        <p:spPr>
          <a:xfrm>
            <a:off x="8428433" y="3429000"/>
            <a:ext cx="3434528" cy="333435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6EE51DA-4288-C886-371C-1E34B3168C52}"/>
                  </a:ext>
                </a:extLst>
              </p14:cNvPr>
              <p14:cNvContentPartPr/>
              <p14:nvPr/>
            </p14:nvContentPartPr>
            <p14:xfrm>
              <a:off x="9521050" y="2111367"/>
              <a:ext cx="263160" cy="360"/>
            </p14:xfrm>
          </p:contentPart>
        </mc:Choice>
        <mc:Fallback xmlns="">
          <p:pic>
            <p:nvPicPr>
              <p:cNvPr id="6" name="Ink 5">
                <a:extLst>
                  <a:ext uri="{FF2B5EF4-FFF2-40B4-BE49-F238E27FC236}">
                    <a16:creationId xmlns:a16="http://schemas.microsoft.com/office/drawing/2014/main" id="{B6922757-F802-4CAE-CB9C-316E85F753C2}"/>
                  </a:ext>
                </a:extLst>
              </p:cNvPr>
              <p:cNvPicPr/>
              <p:nvPr/>
            </p:nvPicPr>
            <p:blipFill>
              <a:blip r:embed="rId5"/>
              <a:stretch>
                <a:fillRect/>
              </a:stretch>
            </p:blipFill>
            <p:spPr>
              <a:xfrm>
                <a:off x="9485050" y="2039727"/>
                <a:ext cx="334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F9EE41D-B0A3-B2AB-546F-C4E806D3641F}"/>
                  </a:ext>
                </a:extLst>
              </p14:cNvPr>
              <p14:cNvContentPartPr/>
              <p14:nvPr/>
            </p14:nvContentPartPr>
            <p14:xfrm>
              <a:off x="7318570" y="5012967"/>
              <a:ext cx="405000" cy="787680"/>
            </p14:xfrm>
          </p:contentPart>
        </mc:Choice>
        <mc:Fallback xmlns="">
          <p:pic>
            <p:nvPicPr>
              <p:cNvPr id="7" name="Ink 6">
                <a:extLst>
                  <a:ext uri="{FF2B5EF4-FFF2-40B4-BE49-F238E27FC236}">
                    <a16:creationId xmlns:a16="http://schemas.microsoft.com/office/drawing/2014/main" id="{EDD8C8EB-D2F6-5F24-5058-9A2EF1A0FCE0}"/>
                  </a:ext>
                </a:extLst>
              </p:cNvPr>
              <p:cNvPicPr/>
              <p:nvPr/>
            </p:nvPicPr>
            <p:blipFill>
              <a:blip r:embed="rId7"/>
              <a:stretch>
                <a:fillRect/>
              </a:stretch>
            </p:blipFill>
            <p:spPr>
              <a:xfrm>
                <a:off x="7282930" y="4941327"/>
                <a:ext cx="476640" cy="93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0836C74-C5FA-7A57-12DA-A8EDD5389497}"/>
                  </a:ext>
                </a:extLst>
              </p14:cNvPr>
              <p14:cNvContentPartPr/>
              <p14:nvPr/>
            </p14:nvContentPartPr>
            <p14:xfrm>
              <a:off x="7937050" y="4383327"/>
              <a:ext cx="306000" cy="123480"/>
            </p14:xfrm>
          </p:contentPart>
        </mc:Choice>
        <mc:Fallback xmlns="">
          <p:pic>
            <p:nvPicPr>
              <p:cNvPr id="8" name="Ink 7">
                <a:extLst>
                  <a:ext uri="{FF2B5EF4-FFF2-40B4-BE49-F238E27FC236}">
                    <a16:creationId xmlns:a16="http://schemas.microsoft.com/office/drawing/2014/main" id="{B29FA78C-290D-D8FC-A7D6-979611A7AD43}"/>
                  </a:ext>
                </a:extLst>
              </p:cNvPr>
              <p:cNvPicPr/>
              <p:nvPr/>
            </p:nvPicPr>
            <p:blipFill>
              <a:blip r:embed="rId9"/>
              <a:stretch>
                <a:fillRect/>
              </a:stretch>
            </p:blipFill>
            <p:spPr>
              <a:xfrm>
                <a:off x="7901050" y="4311327"/>
                <a:ext cx="377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307D2BE8-BD4A-C3A5-624C-D792568542E6}"/>
                  </a:ext>
                </a:extLst>
              </p14:cNvPr>
              <p14:cNvContentPartPr/>
              <p14:nvPr/>
            </p14:nvContentPartPr>
            <p14:xfrm>
              <a:off x="7258450" y="4666287"/>
              <a:ext cx="267120" cy="360"/>
            </p14:xfrm>
          </p:contentPart>
        </mc:Choice>
        <mc:Fallback xmlns="">
          <p:pic>
            <p:nvPicPr>
              <p:cNvPr id="9" name="Ink 8">
                <a:extLst>
                  <a:ext uri="{FF2B5EF4-FFF2-40B4-BE49-F238E27FC236}">
                    <a16:creationId xmlns:a16="http://schemas.microsoft.com/office/drawing/2014/main" id="{6E535A7F-27A1-A8E9-1823-E588CAAC3CE1}"/>
                  </a:ext>
                </a:extLst>
              </p:cNvPr>
              <p:cNvPicPr/>
              <p:nvPr/>
            </p:nvPicPr>
            <p:blipFill>
              <a:blip r:embed="rId11"/>
              <a:stretch>
                <a:fillRect/>
              </a:stretch>
            </p:blipFill>
            <p:spPr>
              <a:xfrm>
                <a:off x="7222450" y="4594287"/>
                <a:ext cx="338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AD0BAEA-CAB1-B5F1-8616-D36274FF9836}"/>
                  </a:ext>
                </a:extLst>
              </p14:cNvPr>
              <p14:cNvContentPartPr/>
              <p14:nvPr/>
            </p14:nvContentPartPr>
            <p14:xfrm>
              <a:off x="7259170" y="4760607"/>
              <a:ext cx="225720" cy="21240"/>
            </p14:xfrm>
          </p:contentPart>
        </mc:Choice>
        <mc:Fallback xmlns="">
          <p:pic>
            <p:nvPicPr>
              <p:cNvPr id="10" name="Ink 9">
                <a:extLst>
                  <a:ext uri="{FF2B5EF4-FFF2-40B4-BE49-F238E27FC236}">
                    <a16:creationId xmlns:a16="http://schemas.microsoft.com/office/drawing/2014/main" id="{B46E4E97-8BA1-4009-900A-8D77FC4D448D}"/>
                  </a:ext>
                </a:extLst>
              </p:cNvPr>
              <p:cNvPicPr/>
              <p:nvPr/>
            </p:nvPicPr>
            <p:blipFill>
              <a:blip r:embed="rId13"/>
              <a:stretch>
                <a:fillRect/>
              </a:stretch>
            </p:blipFill>
            <p:spPr>
              <a:xfrm>
                <a:off x="7223530" y="4688607"/>
                <a:ext cx="2973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FA869607-4013-5E82-83B5-3D37DEA81326}"/>
                  </a:ext>
                </a:extLst>
              </p14:cNvPr>
              <p14:cNvContentPartPr/>
              <p14:nvPr/>
            </p14:nvContentPartPr>
            <p14:xfrm>
              <a:off x="6918610" y="3844407"/>
              <a:ext cx="248760" cy="371520"/>
            </p14:xfrm>
          </p:contentPart>
        </mc:Choice>
        <mc:Fallback xmlns="">
          <p:pic>
            <p:nvPicPr>
              <p:cNvPr id="11" name="Ink 10">
                <a:extLst>
                  <a:ext uri="{FF2B5EF4-FFF2-40B4-BE49-F238E27FC236}">
                    <a16:creationId xmlns:a16="http://schemas.microsoft.com/office/drawing/2014/main" id="{9A406477-05FD-02DE-5247-8C9A601003CD}"/>
                  </a:ext>
                </a:extLst>
              </p:cNvPr>
              <p:cNvPicPr/>
              <p:nvPr/>
            </p:nvPicPr>
            <p:blipFill>
              <a:blip r:embed="rId15"/>
              <a:stretch>
                <a:fillRect/>
              </a:stretch>
            </p:blipFill>
            <p:spPr>
              <a:xfrm>
                <a:off x="6882610" y="3772407"/>
                <a:ext cx="32040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428FD8BE-95F9-820C-4C91-B0C9FA92DC2F}"/>
                  </a:ext>
                </a:extLst>
              </p14:cNvPr>
              <p14:cNvContentPartPr/>
              <p14:nvPr/>
            </p14:nvContentPartPr>
            <p14:xfrm>
              <a:off x="6636370" y="3516087"/>
              <a:ext cx="612000" cy="78120"/>
            </p14:xfrm>
          </p:contentPart>
        </mc:Choice>
        <mc:Fallback xmlns="">
          <p:pic>
            <p:nvPicPr>
              <p:cNvPr id="12" name="Ink 11">
                <a:extLst>
                  <a:ext uri="{FF2B5EF4-FFF2-40B4-BE49-F238E27FC236}">
                    <a16:creationId xmlns:a16="http://schemas.microsoft.com/office/drawing/2014/main" id="{D39F2E54-FF1B-C255-51A9-D4C275E86265}"/>
                  </a:ext>
                </a:extLst>
              </p:cNvPr>
              <p:cNvPicPr/>
              <p:nvPr/>
            </p:nvPicPr>
            <p:blipFill>
              <a:blip r:embed="rId17"/>
              <a:stretch>
                <a:fillRect/>
              </a:stretch>
            </p:blipFill>
            <p:spPr>
              <a:xfrm>
                <a:off x="6600370" y="3444087"/>
                <a:ext cx="683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A4F4FFAB-6B72-FE6A-A092-D4D70DEF5917}"/>
                  </a:ext>
                </a:extLst>
              </p14:cNvPr>
              <p14:cNvContentPartPr/>
              <p14:nvPr/>
            </p14:nvContentPartPr>
            <p14:xfrm>
              <a:off x="9255370" y="1643367"/>
              <a:ext cx="635400" cy="1610280"/>
            </p14:xfrm>
          </p:contentPart>
        </mc:Choice>
        <mc:Fallback xmlns="">
          <p:pic>
            <p:nvPicPr>
              <p:cNvPr id="13" name="Ink 12">
                <a:extLst>
                  <a:ext uri="{FF2B5EF4-FFF2-40B4-BE49-F238E27FC236}">
                    <a16:creationId xmlns:a16="http://schemas.microsoft.com/office/drawing/2014/main" id="{66BB4F5E-4875-BB33-E964-4639D527D8F9}"/>
                  </a:ext>
                </a:extLst>
              </p:cNvPr>
              <p:cNvPicPr/>
              <p:nvPr/>
            </p:nvPicPr>
            <p:blipFill>
              <a:blip r:embed="rId19"/>
              <a:stretch>
                <a:fillRect/>
              </a:stretch>
            </p:blipFill>
            <p:spPr>
              <a:xfrm>
                <a:off x="9219370" y="1571727"/>
                <a:ext cx="707040" cy="1753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DBB5C85-75C7-C0A0-2AA9-442942785F49}"/>
                  </a:ext>
                </a:extLst>
              </p14:cNvPr>
              <p14:cNvContentPartPr/>
              <p14:nvPr/>
            </p14:nvContentPartPr>
            <p14:xfrm>
              <a:off x="6547408" y="4692389"/>
              <a:ext cx="370080" cy="18000"/>
            </p14:xfrm>
          </p:contentPart>
        </mc:Choice>
        <mc:Fallback xmlns="">
          <p:pic>
            <p:nvPicPr>
              <p:cNvPr id="14" name="Ink 13">
                <a:extLst>
                  <a:ext uri="{FF2B5EF4-FFF2-40B4-BE49-F238E27FC236}">
                    <a16:creationId xmlns:a16="http://schemas.microsoft.com/office/drawing/2014/main" id="{2EB04921-3FC8-9FA5-7B51-1F30CCD13221}"/>
                  </a:ext>
                </a:extLst>
              </p:cNvPr>
              <p:cNvPicPr/>
              <p:nvPr/>
            </p:nvPicPr>
            <p:blipFill>
              <a:blip r:embed="rId21"/>
              <a:stretch>
                <a:fillRect/>
              </a:stretch>
            </p:blipFill>
            <p:spPr>
              <a:xfrm>
                <a:off x="6511768" y="4620389"/>
                <a:ext cx="441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037E67C9-1130-28A0-A38A-717918780041}"/>
                  </a:ext>
                </a:extLst>
              </p14:cNvPr>
              <p14:cNvContentPartPr/>
              <p14:nvPr/>
            </p14:nvContentPartPr>
            <p14:xfrm>
              <a:off x="6650728" y="4442549"/>
              <a:ext cx="360" cy="360"/>
            </p14:xfrm>
          </p:contentPart>
        </mc:Choice>
        <mc:Fallback xmlns="">
          <p:pic>
            <p:nvPicPr>
              <p:cNvPr id="15" name="Ink 14">
                <a:extLst>
                  <a:ext uri="{FF2B5EF4-FFF2-40B4-BE49-F238E27FC236}">
                    <a16:creationId xmlns:a16="http://schemas.microsoft.com/office/drawing/2014/main" id="{4B7F1C35-D2C2-6629-014B-07E0F0C26324}"/>
                  </a:ext>
                </a:extLst>
              </p:cNvPr>
              <p:cNvPicPr/>
              <p:nvPr/>
            </p:nvPicPr>
            <p:blipFill>
              <a:blip r:embed="rId23"/>
              <a:stretch>
                <a:fillRect/>
              </a:stretch>
            </p:blipFill>
            <p:spPr>
              <a:xfrm>
                <a:off x="6615088" y="4370549"/>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83AB574-EF1F-9052-5D15-552A2395BF7A}"/>
                  </a:ext>
                </a:extLst>
              </p14:cNvPr>
              <p14:cNvContentPartPr/>
              <p14:nvPr/>
            </p14:nvContentPartPr>
            <p14:xfrm>
              <a:off x="6486928" y="4416269"/>
              <a:ext cx="327240" cy="10080"/>
            </p14:xfrm>
          </p:contentPart>
        </mc:Choice>
        <mc:Fallback xmlns="">
          <p:pic>
            <p:nvPicPr>
              <p:cNvPr id="16" name="Ink 15">
                <a:extLst>
                  <a:ext uri="{FF2B5EF4-FFF2-40B4-BE49-F238E27FC236}">
                    <a16:creationId xmlns:a16="http://schemas.microsoft.com/office/drawing/2014/main" id="{A7A3D292-5B70-F267-C5A2-AA76C9BC4D6E}"/>
                  </a:ext>
                </a:extLst>
              </p:cNvPr>
              <p:cNvPicPr/>
              <p:nvPr/>
            </p:nvPicPr>
            <p:blipFill>
              <a:blip r:embed="rId25"/>
              <a:stretch>
                <a:fillRect/>
              </a:stretch>
            </p:blipFill>
            <p:spPr>
              <a:xfrm>
                <a:off x="6450928" y="4344269"/>
                <a:ext cx="398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8CA684F8-C558-5ACB-67CE-23A5EFCE905C}"/>
                  </a:ext>
                </a:extLst>
              </p14:cNvPr>
              <p14:cNvContentPartPr/>
              <p14:nvPr/>
            </p14:nvContentPartPr>
            <p14:xfrm>
              <a:off x="3304168" y="2035589"/>
              <a:ext cx="257400" cy="97920"/>
            </p14:xfrm>
          </p:contentPart>
        </mc:Choice>
        <mc:Fallback xmlns="">
          <p:pic>
            <p:nvPicPr>
              <p:cNvPr id="17" name="Ink 16">
                <a:extLst>
                  <a:ext uri="{FF2B5EF4-FFF2-40B4-BE49-F238E27FC236}">
                    <a16:creationId xmlns:a16="http://schemas.microsoft.com/office/drawing/2014/main" id="{B109F5E6-ACB8-1CE1-1623-EB6E68DB959D}"/>
                  </a:ext>
                </a:extLst>
              </p:cNvPr>
              <p:cNvPicPr/>
              <p:nvPr/>
            </p:nvPicPr>
            <p:blipFill>
              <a:blip r:embed="rId27"/>
              <a:stretch>
                <a:fillRect/>
              </a:stretch>
            </p:blipFill>
            <p:spPr>
              <a:xfrm>
                <a:off x="3268528" y="1963589"/>
                <a:ext cx="329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E1D61A24-9B71-5D97-A023-F30E28AF679B}"/>
                  </a:ext>
                </a:extLst>
              </p14:cNvPr>
              <p14:cNvContentPartPr/>
              <p14:nvPr/>
            </p14:nvContentPartPr>
            <p14:xfrm>
              <a:off x="8151928" y="2372189"/>
              <a:ext cx="194400" cy="3600"/>
            </p14:xfrm>
          </p:contentPart>
        </mc:Choice>
        <mc:Fallback xmlns="">
          <p:pic>
            <p:nvPicPr>
              <p:cNvPr id="18" name="Ink 17">
                <a:extLst>
                  <a:ext uri="{FF2B5EF4-FFF2-40B4-BE49-F238E27FC236}">
                    <a16:creationId xmlns:a16="http://schemas.microsoft.com/office/drawing/2014/main" id="{F3970B14-56D3-CAFC-3D83-406272123C55}"/>
                  </a:ext>
                </a:extLst>
              </p:cNvPr>
              <p:cNvPicPr/>
              <p:nvPr/>
            </p:nvPicPr>
            <p:blipFill>
              <a:blip r:embed="rId29"/>
              <a:stretch>
                <a:fillRect/>
              </a:stretch>
            </p:blipFill>
            <p:spPr>
              <a:xfrm>
                <a:off x="8115928" y="2300549"/>
                <a:ext cx="266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17797BBE-E5C6-EF4B-87BD-3EE610A677F7}"/>
                  </a:ext>
                </a:extLst>
              </p14:cNvPr>
              <p14:cNvContentPartPr/>
              <p14:nvPr/>
            </p14:nvContentPartPr>
            <p14:xfrm>
              <a:off x="9272968" y="4880669"/>
              <a:ext cx="1111680" cy="36720"/>
            </p14:xfrm>
          </p:contentPart>
        </mc:Choice>
        <mc:Fallback xmlns="">
          <p:pic>
            <p:nvPicPr>
              <p:cNvPr id="19" name="Ink 18">
                <a:extLst>
                  <a:ext uri="{FF2B5EF4-FFF2-40B4-BE49-F238E27FC236}">
                    <a16:creationId xmlns:a16="http://schemas.microsoft.com/office/drawing/2014/main" id="{39A550E5-1027-4683-D271-9CCB75E88CEE}"/>
                  </a:ext>
                </a:extLst>
              </p:cNvPr>
              <p:cNvPicPr/>
              <p:nvPr/>
            </p:nvPicPr>
            <p:blipFill>
              <a:blip r:embed="rId31"/>
              <a:stretch>
                <a:fillRect/>
              </a:stretch>
            </p:blipFill>
            <p:spPr>
              <a:xfrm>
                <a:off x="9237328" y="4809029"/>
                <a:ext cx="11833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8CD8C4DF-5FBD-0962-8600-12FFDE68519C}"/>
                  </a:ext>
                </a:extLst>
              </p14:cNvPr>
              <p14:cNvContentPartPr/>
              <p14:nvPr/>
            </p14:nvContentPartPr>
            <p14:xfrm>
              <a:off x="9264688" y="4993349"/>
              <a:ext cx="1051920" cy="38160"/>
            </p14:xfrm>
          </p:contentPart>
        </mc:Choice>
        <mc:Fallback xmlns="">
          <p:pic>
            <p:nvPicPr>
              <p:cNvPr id="20" name="Ink 19">
                <a:extLst>
                  <a:ext uri="{FF2B5EF4-FFF2-40B4-BE49-F238E27FC236}">
                    <a16:creationId xmlns:a16="http://schemas.microsoft.com/office/drawing/2014/main" id="{6EAF5B5E-058C-7D9A-96EB-138BBA17D628}"/>
                  </a:ext>
                </a:extLst>
              </p:cNvPr>
              <p:cNvPicPr/>
              <p:nvPr/>
            </p:nvPicPr>
            <p:blipFill>
              <a:blip r:embed="rId33"/>
              <a:stretch>
                <a:fillRect/>
              </a:stretch>
            </p:blipFill>
            <p:spPr>
              <a:xfrm>
                <a:off x="9228688" y="4921709"/>
                <a:ext cx="1123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D438D15E-DBCF-114D-0799-FCEC009BDE78}"/>
                  </a:ext>
                </a:extLst>
              </p14:cNvPr>
              <p14:cNvContentPartPr/>
              <p14:nvPr/>
            </p14:nvContentPartPr>
            <p14:xfrm>
              <a:off x="9272968" y="5192429"/>
              <a:ext cx="1548720" cy="54000"/>
            </p14:xfrm>
          </p:contentPart>
        </mc:Choice>
        <mc:Fallback xmlns="">
          <p:pic>
            <p:nvPicPr>
              <p:cNvPr id="21" name="Ink 20">
                <a:extLst>
                  <a:ext uri="{FF2B5EF4-FFF2-40B4-BE49-F238E27FC236}">
                    <a16:creationId xmlns:a16="http://schemas.microsoft.com/office/drawing/2014/main" id="{D995A9B4-96DE-7C71-1A9F-15DBA7AC784A}"/>
                  </a:ext>
                </a:extLst>
              </p:cNvPr>
              <p:cNvPicPr/>
              <p:nvPr/>
            </p:nvPicPr>
            <p:blipFill>
              <a:blip r:embed="rId35"/>
              <a:stretch>
                <a:fillRect/>
              </a:stretch>
            </p:blipFill>
            <p:spPr>
              <a:xfrm>
                <a:off x="9237328" y="5120429"/>
                <a:ext cx="1620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3DB55EA9-755F-E16B-1D82-E4CFC6F2680C}"/>
                  </a:ext>
                </a:extLst>
              </p14:cNvPr>
              <p14:cNvContentPartPr/>
              <p14:nvPr/>
            </p14:nvContentPartPr>
            <p14:xfrm>
              <a:off x="9255688" y="5098109"/>
              <a:ext cx="1060560" cy="86760"/>
            </p14:xfrm>
          </p:contentPart>
        </mc:Choice>
        <mc:Fallback xmlns="">
          <p:pic>
            <p:nvPicPr>
              <p:cNvPr id="22" name="Ink 21">
                <a:extLst>
                  <a:ext uri="{FF2B5EF4-FFF2-40B4-BE49-F238E27FC236}">
                    <a16:creationId xmlns:a16="http://schemas.microsoft.com/office/drawing/2014/main" id="{9354180E-A423-091B-EB14-0B910C021E93}"/>
                  </a:ext>
                </a:extLst>
              </p:cNvPr>
              <p:cNvPicPr/>
              <p:nvPr/>
            </p:nvPicPr>
            <p:blipFill>
              <a:blip r:embed="rId37"/>
              <a:stretch>
                <a:fillRect/>
              </a:stretch>
            </p:blipFill>
            <p:spPr>
              <a:xfrm>
                <a:off x="9220048" y="5026109"/>
                <a:ext cx="1132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17E3679E-BCEA-4587-4018-ADF5D5EB2149}"/>
                  </a:ext>
                </a:extLst>
              </p14:cNvPr>
              <p14:cNvContentPartPr/>
              <p14:nvPr/>
            </p14:nvContentPartPr>
            <p14:xfrm>
              <a:off x="9255688" y="4372709"/>
              <a:ext cx="893520" cy="78840"/>
            </p14:xfrm>
          </p:contentPart>
        </mc:Choice>
        <mc:Fallback xmlns="">
          <p:pic>
            <p:nvPicPr>
              <p:cNvPr id="23" name="Ink 22">
                <a:extLst>
                  <a:ext uri="{FF2B5EF4-FFF2-40B4-BE49-F238E27FC236}">
                    <a16:creationId xmlns:a16="http://schemas.microsoft.com/office/drawing/2014/main" id="{F8EF659A-57AC-A3B0-13A9-9570B3F19C77}"/>
                  </a:ext>
                </a:extLst>
              </p:cNvPr>
              <p:cNvPicPr/>
              <p:nvPr/>
            </p:nvPicPr>
            <p:blipFill>
              <a:blip r:embed="rId39"/>
              <a:stretch>
                <a:fillRect/>
              </a:stretch>
            </p:blipFill>
            <p:spPr>
              <a:xfrm>
                <a:off x="9220048" y="4300709"/>
                <a:ext cx="965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482FE0A5-BE88-ED30-FCAC-A1C5BC4808A9}"/>
                  </a:ext>
                </a:extLst>
              </p14:cNvPr>
              <p14:cNvContentPartPr/>
              <p14:nvPr/>
            </p14:nvContentPartPr>
            <p14:xfrm>
              <a:off x="9255688" y="4458029"/>
              <a:ext cx="865080" cy="114120"/>
            </p14:xfrm>
          </p:contentPart>
        </mc:Choice>
        <mc:Fallback xmlns="">
          <p:pic>
            <p:nvPicPr>
              <p:cNvPr id="24" name="Ink 23">
                <a:extLst>
                  <a:ext uri="{FF2B5EF4-FFF2-40B4-BE49-F238E27FC236}">
                    <a16:creationId xmlns:a16="http://schemas.microsoft.com/office/drawing/2014/main" id="{A47AA641-CCDA-02E0-C4F0-1DF5F86FBA4D}"/>
                  </a:ext>
                </a:extLst>
              </p:cNvPr>
              <p:cNvPicPr/>
              <p:nvPr/>
            </p:nvPicPr>
            <p:blipFill>
              <a:blip r:embed="rId41"/>
              <a:stretch>
                <a:fillRect/>
              </a:stretch>
            </p:blipFill>
            <p:spPr>
              <a:xfrm>
                <a:off x="9220048" y="4386389"/>
                <a:ext cx="9367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FB2DAB5F-6FF7-0B7A-B5E0-753A02D4DD31}"/>
                  </a:ext>
                </a:extLst>
              </p14:cNvPr>
              <p14:cNvContentPartPr/>
              <p14:nvPr/>
            </p14:nvContentPartPr>
            <p14:xfrm>
              <a:off x="9238768" y="5943389"/>
              <a:ext cx="922320" cy="360"/>
            </p14:xfrm>
          </p:contentPart>
        </mc:Choice>
        <mc:Fallback xmlns="">
          <p:pic>
            <p:nvPicPr>
              <p:cNvPr id="30" name="Ink 29">
                <a:extLst>
                  <a:ext uri="{FF2B5EF4-FFF2-40B4-BE49-F238E27FC236}">
                    <a16:creationId xmlns:a16="http://schemas.microsoft.com/office/drawing/2014/main" id="{CEAEB660-DA25-FA22-76E0-19340D88B866}"/>
                  </a:ext>
                </a:extLst>
              </p:cNvPr>
              <p:cNvPicPr/>
              <p:nvPr/>
            </p:nvPicPr>
            <p:blipFill>
              <a:blip r:embed="rId53"/>
              <a:stretch>
                <a:fillRect/>
              </a:stretch>
            </p:blipFill>
            <p:spPr>
              <a:xfrm>
                <a:off x="9203128" y="5871389"/>
                <a:ext cx="99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79662F50-83D0-DFC2-C926-56B324D88BAA}"/>
                  </a:ext>
                </a:extLst>
              </p14:cNvPr>
              <p14:cNvContentPartPr/>
              <p14:nvPr/>
            </p14:nvContentPartPr>
            <p14:xfrm>
              <a:off x="9247408" y="6045989"/>
              <a:ext cx="853200" cy="27720"/>
            </p14:xfrm>
          </p:contentPart>
        </mc:Choice>
        <mc:Fallback xmlns="">
          <p:pic>
            <p:nvPicPr>
              <p:cNvPr id="31" name="Ink 30">
                <a:extLst>
                  <a:ext uri="{FF2B5EF4-FFF2-40B4-BE49-F238E27FC236}">
                    <a16:creationId xmlns:a16="http://schemas.microsoft.com/office/drawing/2014/main" id="{9072CC1C-2A02-E381-2A43-534BAEBAEFB0}"/>
                  </a:ext>
                </a:extLst>
              </p:cNvPr>
              <p:cNvPicPr/>
              <p:nvPr/>
            </p:nvPicPr>
            <p:blipFill>
              <a:blip r:embed="rId55"/>
              <a:stretch>
                <a:fillRect/>
              </a:stretch>
            </p:blipFill>
            <p:spPr>
              <a:xfrm>
                <a:off x="9211408" y="5974349"/>
                <a:ext cx="924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E79A8A0E-437F-96AF-09E8-9DEAB7C0E71A}"/>
                  </a:ext>
                </a:extLst>
              </p14:cNvPr>
              <p14:cNvContentPartPr/>
              <p14:nvPr/>
            </p14:nvContentPartPr>
            <p14:xfrm>
              <a:off x="9230128" y="6148949"/>
              <a:ext cx="819000" cy="20520"/>
            </p14:xfrm>
          </p:contentPart>
        </mc:Choice>
        <mc:Fallback xmlns="">
          <p:pic>
            <p:nvPicPr>
              <p:cNvPr id="32" name="Ink 31">
                <a:extLst>
                  <a:ext uri="{FF2B5EF4-FFF2-40B4-BE49-F238E27FC236}">
                    <a16:creationId xmlns:a16="http://schemas.microsoft.com/office/drawing/2014/main" id="{5B9401ED-6C60-6652-A2CE-6455216F0C78}"/>
                  </a:ext>
                </a:extLst>
              </p:cNvPr>
              <p:cNvPicPr/>
              <p:nvPr/>
            </p:nvPicPr>
            <p:blipFill>
              <a:blip r:embed="rId57"/>
              <a:stretch>
                <a:fillRect/>
              </a:stretch>
            </p:blipFill>
            <p:spPr>
              <a:xfrm>
                <a:off x="9194128" y="6076949"/>
                <a:ext cx="890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15F452A0-72F6-6686-8892-9E74E2301FD2}"/>
                  </a:ext>
                </a:extLst>
              </p14:cNvPr>
              <p14:cNvContentPartPr/>
              <p14:nvPr/>
            </p14:nvContentPartPr>
            <p14:xfrm>
              <a:off x="8997208" y="3536069"/>
              <a:ext cx="142560" cy="4320"/>
            </p14:xfrm>
          </p:contentPart>
        </mc:Choice>
        <mc:Fallback xmlns="">
          <p:pic>
            <p:nvPicPr>
              <p:cNvPr id="33" name="Ink 32">
                <a:extLst>
                  <a:ext uri="{FF2B5EF4-FFF2-40B4-BE49-F238E27FC236}">
                    <a16:creationId xmlns:a16="http://schemas.microsoft.com/office/drawing/2014/main" id="{3F943C67-A23E-0FEC-B961-91ADE3CE009B}"/>
                  </a:ext>
                </a:extLst>
              </p:cNvPr>
              <p:cNvPicPr/>
              <p:nvPr/>
            </p:nvPicPr>
            <p:blipFill>
              <a:blip r:embed="rId59"/>
              <a:stretch>
                <a:fillRect/>
              </a:stretch>
            </p:blipFill>
            <p:spPr>
              <a:xfrm>
                <a:off x="8961568" y="3464069"/>
                <a:ext cx="2142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35C935D-7F6B-1E06-8DFB-8C5BF3EA156F}"/>
                  </a:ext>
                </a:extLst>
              </p14:cNvPr>
              <p14:cNvContentPartPr/>
              <p14:nvPr/>
            </p14:nvContentPartPr>
            <p14:xfrm>
              <a:off x="9090448" y="3561629"/>
              <a:ext cx="97920" cy="762480"/>
            </p14:xfrm>
          </p:contentPart>
        </mc:Choice>
        <mc:Fallback xmlns="">
          <p:pic>
            <p:nvPicPr>
              <p:cNvPr id="34" name="Ink 33">
                <a:extLst>
                  <a:ext uri="{FF2B5EF4-FFF2-40B4-BE49-F238E27FC236}">
                    <a16:creationId xmlns:a16="http://schemas.microsoft.com/office/drawing/2014/main" id="{E3323E25-511F-5A38-4616-5C899B2305F4}"/>
                  </a:ext>
                </a:extLst>
              </p:cNvPr>
              <p:cNvPicPr/>
              <p:nvPr/>
            </p:nvPicPr>
            <p:blipFill>
              <a:blip r:embed="rId61"/>
              <a:stretch>
                <a:fillRect/>
              </a:stretch>
            </p:blipFill>
            <p:spPr>
              <a:xfrm>
                <a:off x="9054448" y="3489629"/>
                <a:ext cx="16956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 name="Ink 3">
                <a:extLst>
                  <a:ext uri="{FF2B5EF4-FFF2-40B4-BE49-F238E27FC236}">
                    <a16:creationId xmlns:a16="http://schemas.microsoft.com/office/drawing/2014/main" id="{9B37EF4E-D675-5864-5B4F-A3FE9400A0F7}"/>
                  </a:ext>
                </a:extLst>
              </p14:cNvPr>
              <p14:cNvContentPartPr/>
              <p14:nvPr/>
            </p14:nvContentPartPr>
            <p14:xfrm>
              <a:off x="10336586" y="784925"/>
              <a:ext cx="541080" cy="18360"/>
            </p14:xfrm>
          </p:contentPart>
        </mc:Choice>
        <mc:Fallback xmlns="">
          <p:pic>
            <p:nvPicPr>
              <p:cNvPr id="4" name="Ink 3">
                <a:extLst>
                  <a:ext uri="{FF2B5EF4-FFF2-40B4-BE49-F238E27FC236}">
                    <a16:creationId xmlns:a16="http://schemas.microsoft.com/office/drawing/2014/main" id="{EADB5B90-AEA2-E5AD-CC0F-38EE4B8E8DA9}"/>
                  </a:ext>
                </a:extLst>
              </p:cNvPr>
              <p:cNvPicPr/>
              <p:nvPr/>
            </p:nvPicPr>
            <p:blipFill>
              <a:blip r:embed="rId75"/>
              <a:stretch>
                <a:fillRect/>
              </a:stretch>
            </p:blipFill>
            <p:spPr>
              <a:xfrm>
                <a:off x="10300586" y="712925"/>
                <a:ext cx="6127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29CC50DE-49C7-5B0E-8B34-7F8C2EAB4D23}"/>
                  </a:ext>
                </a:extLst>
              </p14:cNvPr>
              <p14:cNvContentPartPr/>
              <p14:nvPr/>
            </p14:nvContentPartPr>
            <p14:xfrm>
              <a:off x="10328666" y="898325"/>
              <a:ext cx="564120" cy="16560"/>
            </p14:xfrm>
          </p:contentPart>
        </mc:Choice>
        <mc:Fallback xmlns="">
          <p:pic>
            <p:nvPicPr>
              <p:cNvPr id="41" name="Ink 40">
                <a:extLst>
                  <a:ext uri="{FF2B5EF4-FFF2-40B4-BE49-F238E27FC236}">
                    <a16:creationId xmlns:a16="http://schemas.microsoft.com/office/drawing/2014/main" id="{B3F957C6-A9FE-83CF-4672-0146AE25938A}"/>
                  </a:ext>
                </a:extLst>
              </p:cNvPr>
              <p:cNvPicPr/>
              <p:nvPr/>
            </p:nvPicPr>
            <p:blipFill>
              <a:blip r:embed="rId77"/>
              <a:stretch>
                <a:fillRect/>
              </a:stretch>
            </p:blipFill>
            <p:spPr>
              <a:xfrm>
                <a:off x="10293026" y="826325"/>
                <a:ext cx="635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2BC3C704-C399-BC5E-920A-BD7F603AB349}"/>
                  </a:ext>
                </a:extLst>
              </p14:cNvPr>
              <p14:cNvContentPartPr/>
              <p14:nvPr/>
            </p14:nvContentPartPr>
            <p14:xfrm>
              <a:off x="10320746" y="1478285"/>
              <a:ext cx="564120" cy="17280"/>
            </p14:xfrm>
          </p:contentPart>
        </mc:Choice>
        <mc:Fallback xmlns="">
          <p:pic>
            <p:nvPicPr>
              <p:cNvPr id="42" name="Ink 41">
                <a:extLst>
                  <a:ext uri="{FF2B5EF4-FFF2-40B4-BE49-F238E27FC236}">
                    <a16:creationId xmlns:a16="http://schemas.microsoft.com/office/drawing/2014/main" id="{11CDB315-F29D-4A17-4E4C-1707C0E1E866}"/>
                  </a:ext>
                </a:extLst>
              </p:cNvPr>
              <p:cNvPicPr/>
              <p:nvPr/>
            </p:nvPicPr>
            <p:blipFill>
              <a:blip r:embed="rId79"/>
              <a:stretch>
                <a:fillRect/>
              </a:stretch>
            </p:blipFill>
            <p:spPr>
              <a:xfrm>
                <a:off x="10284746" y="1406645"/>
                <a:ext cx="635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3AC0613E-185F-7AEF-84D1-B5BC2A13E5E2}"/>
                  </a:ext>
                </a:extLst>
              </p14:cNvPr>
              <p14:cNvContentPartPr/>
              <p14:nvPr/>
            </p14:nvContentPartPr>
            <p14:xfrm>
              <a:off x="10320746" y="1566485"/>
              <a:ext cx="540360" cy="360"/>
            </p14:xfrm>
          </p:contentPart>
        </mc:Choice>
        <mc:Fallback xmlns="">
          <p:pic>
            <p:nvPicPr>
              <p:cNvPr id="43" name="Ink 42">
                <a:extLst>
                  <a:ext uri="{FF2B5EF4-FFF2-40B4-BE49-F238E27FC236}">
                    <a16:creationId xmlns:a16="http://schemas.microsoft.com/office/drawing/2014/main" id="{FFB3F3AA-2909-ECF8-3860-950016E2110F}"/>
                  </a:ext>
                </a:extLst>
              </p:cNvPr>
              <p:cNvPicPr/>
              <p:nvPr/>
            </p:nvPicPr>
            <p:blipFill>
              <a:blip r:embed="rId81"/>
              <a:stretch>
                <a:fillRect/>
              </a:stretch>
            </p:blipFill>
            <p:spPr>
              <a:xfrm>
                <a:off x="10284746" y="1494485"/>
                <a:ext cx="61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349A171E-4B02-CC45-24BF-A4842C5B203F}"/>
                  </a:ext>
                </a:extLst>
              </p14:cNvPr>
              <p14:cNvContentPartPr/>
              <p14:nvPr/>
            </p14:nvContentPartPr>
            <p14:xfrm>
              <a:off x="10320746" y="1223405"/>
              <a:ext cx="587880" cy="9000"/>
            </p14:xfrm>
          </p:contentPart>
        </mc:Choice>
        <mc:Fallback xmlns="">
          <p:pic>
            <p:nvPicPr>
              <p:cNvPr id="44" name="Ink 43">
                <a:extLst>
                  <a:ext uri="{FF2B5EF4-FFF2-40B4-BE49-F238E27FC236}">
                    <a16:creationId xmlns:a16="http://schemas.microsoft.com/office/drawing/2014/main" id="{D3F92010-F992-47B4-B810-4C8482274AD7}"/>
                  </a:ext>
                </a:extLst>
              </p:cNvPr>
              <p:cNvPicPr/>
              <p:nvPr/>
            </p:nvPicPr>
            <p:blipFill>
              <a:blip r:embed="rId83"/>
              <a:stretch>
                <a:fillRect/>
              </a:stretch>
            </p:blipFill>
            <p:spPr>
              <a:xfrm>
                <a:off x="10284746" y="1151405"/>
                <a:ext cx="659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FCD8A4DD-20E7-8930-743D-29AA764CF874}"/>
                  </a:ext>
                </a:extLst>
              </p14:cNvPr>
              <p14:cNvContentPartPr/>
              <p14:nvPr/>
            </p14:nvContentPartPr>
            <p14:xfrm>
              <a:off x="3347186" y="2647565"/>
              <a:ext cx="113760" cy="607680"/>
            </p14:xfrm>
          </p:contentPart>
        </mc:Choice>
        <mc:Fallback xmlns="">
          <p:pic>
            <p:nvPicPr>
              <p:cNvPr id="45" name="Ink 44">
                <a:extLst>
                  <a:ext uri="{FF2B5EF4-FFF2-40B4-BE49-F238E27FC236}">
                    <a16:creationId xmlns:a16="http://schemas.microsoft.com/office/drawing/2014/main" id="{2EA17103-8DE0-95E8-CACC-071F2CF27120}"/>
                  </a:ext>
                </a:extLst>
              </p:cNvPr>
              <p:cNvPicPr/>
              <p:nvPr/>
            </p:nvPicPr>
            <p:blipFill>
              <a:blip r:embed="rId85"/>
              <a:stretch>
                <a:fillRect/>
              </a:stretch>
            </p:blipFill>
            <p:spPr>
              <a:xfrm>
                <a:off x="3311546" y="2575925"/>
                <a:ext cx="18540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6" name="Ink 45">
                <a:extLst>
                  <a:ext uri="{FF2B5EF4-FFF2-40B4-BE49-F238E27FC236}">
                    <a16:creationId xmlns:a16="http://schemas.microsoft.com/office/drawing/2014/main" id="{03BCB42C-C8AA-7DC4-6C67-EB30AA4F1418}"/>
                  </a:ext>
                </a:extLst>
              </p14:cNvPr>
              <p14:cNvContentPartPr/>
              <p14:nvPr/>
            </p14:nvContentPartPr>
            <p14:xfrm>
              <a:off x="3307586" y="1422845"/>
              <a:ext cx="182160" cy="360"/>
            </p14:xfrm>
          </p:contentPart>
        </mc:Choice>
        <mc:Fallback xmlns="">
          <p:pic>
            <p:nvPicPr>
              <p:cNvPr id="46" name="Ink 45">
                <a:extLst>
                  <a:ext uri="{FF2B5EF4-FFF2-40B4-BE49-F238E27FC236}">
                    <a16:creationId xmlns:a16="http://schemas.microsoft.com/office/drawing/2014/main" id="{C8FCC372-62AB-A8CD-36A3-1289E811A795}"/>
                  </a:ext>
                </a:extLst>
              </p:cNvPr>
              <p:cNvPicPr/>
              <p:nvPr/>
            </p:nvPicPr>
            <p:blipFill>
              <a:blip r:embed="rId87"/>
              <a:stretch>
                <a:fillRect/>
              </a:stretch>
            </p:blipFill>
            <p:spPr>
              <a:xfrm>
                <a:off x="3271946" y="1351205"/>
                <a:ext cx="253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7" name="Ink 46">
                <a:extLst>
                  <a:ext uri="{FF2B5EF4-FFF2-40B4-BE49-F238E27FC236}">
                    <a16:creationId xmlns:a16="http://schemas.microsoft.com/office/drawing/2014/main" id="{A24D6226-127E-5FE1-456E-3EC315B080AF}"/>
                  </a:ext>
                </a:extLst>
              </p14:cNvPr>
              <p14:cNvContentPartPr/>
              <p14:nvPr/>
            </p14:nvContentPartPr>
            <p14:xfrm>
              <a:off x="3315506" y="1502765"/>
              <a:ext cx="174600" cy="360"/>
            </p14:xfrm>
          </p:contentPart>
        </mc:Choice>
        <mc:Fallback xmlns="">
          <p:pic>
            <p:nvPicPr>
              <p:cNvPr id="47" name="Ink 46">
                <a:extLst>
                  <a:ext uri="{FF2B5EF4-FFF2-40B4-BE49-F238E27FC236}">
                    <a16:creationId xmlns:a16="http://schemas.microsoft.com/office/drawing/2014/main" id="{E9DE4BE2-A34C-7257-6795-78102CAAD3BF}"/>
                  </a:ext>
                </a:extLst>
              </p:cNvPr>
              <p:cNvPicPr/>
              <p:nvPr/>
            </p:nvPicPr>
            <p:blipFill>
              <a:blip r:embed="rId89"/>
              <a:stretch>
                <a:fillRect/>
              </a:stretch>
            </p:blipFill>
            <p:spPr>
              <a:xfrm>
                <a:off x="3279506" y="1430765"/>
                <a:ext cx="246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8" name="Ink 47">
                <a:extLst>
                  <a:ext uri="{FF2B5EF4-FFF2-40B4-BE49-F238E27FC236}">
                    <a16:creationId xmlns:a16="http://schemas.microsoft.com/office/drawing/2014/main" id="{05D99EFD-FF43-B5FE-B7DD-F92F83FC5A54}"/>
                  </a:ext>
                </a:extLst>
              </p14:cNvPr>
              <p14:cNvContentPartPr/>
              <p14:nvPr/>
            </p14:nvContentPartPr>
            <p14:xfrm>
              <a:off x="3347186" y="1884005"/>
              <a:ext cx="212400" cy="9360"/>
            </p14:xfrm>
          </p:contentPart>
        </mc:Choice>
        <mc:Fallback xmlns="">
          <p:pic>
            <p:nvPicPr>
              <p:cNvPr id="48" name="Ink 47">
                <a:extLst>
                  <a:ext uri="{FF2B5EF4-FFF2-40B4-BE49-F238E27FC236}">
                    <a16:creationId xmlns:a16="http://schemas.microsoft.com/office/drawing/2014/main" id="{E7DA34E9-0A73-71F1-CFA8-8B8221487046}"/>
                  </a:ext>
                </a:extLst>
              </p:cNvPr>
              <p:cNvPicPr/>
              <p:nvPr/>
            </p:nvPicPr>
            <p:blipFill>
              <a:blip r:embed="rId91"/>
              <a:stretch>
                <a:fillRect/>
              </a:stretch>
            </p:blipFill>
            <p:spPr>
              <a:xfrm>
                <a:off x="3311546" y="1812005"/>
                <a:ext cx="2840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9" name="Ink 48">
                <a:extLst>
                  <a:ext uri="{FF2B5EF4-FFF2-40B4-BE49-F238E27FC236}">
                    <a16:creationId xmlns:a16="http://schemas.microsoft.com/office/drawing/2014/main" id="{A239C428-CA7E-57BE-DC30-5D52372468C7}"/>
                  </a:ext>
                </a:extLst>
              </p14:cNvPr>
              <p14:cNvContentPartPr/>
              <p14:nvPr/>
            </p14:nvContentPartPr>
            <p14:xfrm>
              <a:off x="3482546" y="1955645"/>
              <a:ext cx="78480" cy="16560"/>
            </p14:xfrm>
          </p:contentPart>
        </mc:Choice>
        <mc:Fallback xmlns="">
          <p:pic>
            <p:nvPicPr>
              <p:cNvPr id="49" name="Ink 48">
                <a:extLst>
                  <a:ext uri="{FF2B5EF4-FFF2-40B4-BE49-F238E27FC236}">
                    <a16:creationId xmlns:a16="http://schemas.microsoft.com/office/drawing/2014/main" id="{D5214F40-2F27-E33A-25BB-7F73BDB612BC}"/>
                  </a:ext>
                </a:extLst>
              </p:cNvPr>
              <p:cNvPicPr/>
              <p:nvPr/>
            </p:nvPicPr>
            <p:blipFill>
              <a:blip r:embed="rId93"/>
              <a:stretch>
                <a:fillRect/>
              </a:stretch>
            </p:blipFill>
            <p:spPr>
              <a:xfrm>
                <a:off x="3446546" y="1883645"/>
                <a:ext cx="1501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Ink 50">
                <a:extLst>
                  <a:ext uri="{FF2B5EF4-FFF2-40B4-BE49-F238E27FC236}">
                    <a16:creationId xmlns:a16="http://schemas.microsoft.com/office/drawing/2014/main" id="{86B174DD-4DB7-4A54-D3D5-275A4F9B9A83}"/>
                  </a:ext>
                </a:extLst>
              </p14:cNvPr>
              <p14:cNvContentPartPr/>
              <p14:nvPr/>
            </p14:nvContentPartPr>
            <p14:xfrm>
              <a:off x="1208426" y="3847805"/>
              <a:ext cx="191880" cy="15480"/>
            </p14:xfrm>
          </p:contentPart>
        </mc:Choice>
        <mc:Fallback xmlns="">
          <p:pic>
            <p:nvPicPr>
              <p:cNvPr id="51" name="Ink 50">
                <a:extLst>
                  <a:ext uri="{FF2B5EF4-FFF2-40B4-BE49-F238E27FC236}">
                    <a16:creationId xmlns:a16="http://schemas.microsoft.com/office/drawing/2014/main" id="{BAFC85AF-8F15-24FD-273A-6B117823F837}"/>
                  </a:ext>
                </a:extLst>
              </p:cNvPr>
              <p:cNvPicPr/>
              <p:nvPr/>
            </p:nvPicPr>
            <p:blipFill>
              <a:blip r:embed="rId97"/>
              <a:stretch>
                <a:fillRect/>
              </a:stretch>
            </p:blipFill>
            <p:spPr>
              <a:xfrm>
                <a:off x="1172786" y="3775805"/>
                <a:ext cx="263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3" name="Ink 52">
                <a:extLst>
                  <a:ext uri="{FF2B5EF4-FFF2-40B4-BE49-F238E27FC236}">
                    <a16:creationId xmlns:a16="http://schemas.microsoft.com/office/drawing/2014/main" id="{94E8758B-A179-EE5B-9CA1-4081EDB0D0E9}"/>
                  </a:ext>
                </a:extLst>
              </p14:cNvPr>
              <p14:cNvContentPartPr/>
              <p14:nvPr/>
            </p14:nvContentPartPr>
            <p14:xfrm>
              <a:off x="1089266" y="4102685"/>
              <a:ext cx="292680" cy="33480"/>
            </p14:xfrm>
          </p:contentPart>
        </mc:Choice>
        <mc:Fallback xmlns="">
          <p:pic>
            <p:nvPicPr>
              <p:cNvPr id="53" name="Ink 52">
                <a:extLst>
                  <a:ext uri="{FF2B5EF4-FFF2-40B4-BE49-F238E27FC236}">
                    <a16:creationId xmlns:a16="http://schemas.microsoft.com/office/drawing/2014/main" id="{3F2852C2-DF3C-C910-1BC7-801F12378602}"/>
                  </a:ext>
                </a:extLst>
              </p:cNvPr>
              <p:cNvPicPr/>
              <p:nvPr/>
            </p:nvPicPr>
            <p:blipFill>
              <a:blip r:embed="rId101"/>
              <a:stretch>
                <a:fillRect/>
              </a:stretch>
            </p:blipFill>
            <p:spPr>
              <a:xfrm>
                <a:off x="1053266" y="4031045"/>
                <a:ext cx="364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4" name="Ink 53">
                <a:extLst>
                  <a:ext uri="{FF2B5EF4-FFF2-40B4-BE49-F238E27FC236}">
                    <a16:creationId xmlns:a16="http://schemas.microsoft.com/office/drawing/2014/main" id="{656F8491-BB3F-9BD7-DC07-34CDF753EB78}"/>
                  </a:ext>
                </a:extLst>
              </p14:cNvPr>
              <p14:cNvContentPartPr/>
              <p14:nvPr/>
            </p14:nvContentPartPr>
            <p14:xfrm>
              <a:off x="1254506" y="2442005"/>
              <a:ext cx="81720" cy="598320"/>
            </p14:xfrm>
          </p:contentPart>
        </mc:Choice>
        <mc:Fallback xmlns="">
          <p:pic>
            <p:nvPicPr>
              <p:cNvPr id="54" name="Ink 53">
                <a:extLst>
                  <a:ext uri="{FF2B5EF4-FFF2-40B4-BE49-F238E27FC236}">
                    <a16:creationId xmlns:a16="http://schemas.microsoft.com/office/drawing/2014/main" id="{2CD898DF-615A-9E3C-CCCF-0B8F61741489}"/>
                  </a:ext>
                </a:extLst>
              </p:cNvPr>
              <p:cNvPicPr/>
              <p:nvPr/>
            </p:nvPicPr>
            <p:blipFill>
              <a:blip r:embed="rId103"/>
              <a:stretch>
                <a:fillRect/>
              </a:stretch>
            </p:blipFill>
            <p:spPr>
              <a:xfrm>
                <a:off x="1218506" y="2370365"/>
                <a:ext cx="15336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5" name="Ink 54">
                <a:extLst>
                  <a:ext uri="{FF2B5EF4-FFF2-40B4-BE49-F238E27FC236}">
                    <a16:creationId xmlns:a16="http://schemas.microsoft.com/office/drawing/2014/main" id="{39A806D7-E49C-EDC8-3E53-0800184B46D7}"/>
                  </a:ext>
                </a:extLst>
              </p14:cNvPr>
              <p14:cNvContentPartPr/>
              <p14:nvPr/>
            </p14:nvContentPartPr>
            <p14:xfrm>
              <a:off x="1264226" y="2138885"/>
              <a:ext cx="63360" cy="74520"/>
            </p14:xfrm>
          </p:contentPart>
        </mc:Choice>
        <mc:Fallback xmlns="">
          <p:pic>
            <p:nvPicPr>
              <p:cNvPr id="55" name="Ink 54">
                <a:extLst>
                  <a:ext uri="{FF2B5EF4-FFF2-40B4-BE49-F238E27FC236}">
                    <a16:creationId xmlns:a16="http://schemas.microsoft.com/office/drawing/2014/main" id="{A5CE8744-F0E7-4ABA-D33F-6758200AA2BB}"/>
                  </a:ext>
                </a:extLst>
              </p:cNvPr>
              <p:cNvPicPr/>
              <p:nvPr/>
            </p:nvPicPr>
            <p:blipFill>
              <a:blip r:embed="rId105"/>
              <a:stretch>
                <a:fillRect/>
              </a:stretch>
            </p:blipFill>
            <p:spPr>
              <a:xfrm>
                <a:off x="1228226" y="2066885"/>
                <a:ext cx="135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6" name="Ink 55">
                <a:extLst>
                  <a:ext uri="{FF2B5EF4-FFF2-40B4-BE49-F238E27FC236}">
                    <a16:creationId xmlns:a16="http://schemas.microsoft.com/office/drawing/2014/main" id="{DD517948-40F9-C086-31A8-AF1A3FF21027}"/>
                  </a:ext>
                </a:extLst>
              </p14:cNvPr>
              <p14:cNvContentPartPr/>
              <p14:nvPr/>
            </p14:nvContentPartPr>
            <p14:xfrm>
              <a:off x="1119866" y="1835765"/>
              <a:ext cx="266400" cy="184680"/>
            </p14:xfrm>
          </p:contentPart>
        </mc:Choice>
        <mc:Fallback xmlns="">
          <p:pic>
            <p:nvPicPr>
              <p:cNvPr id="56" name="Ink 55">
                <a:extLst>
                  <a:ext uri="{FF2B5EF4-FFF2-40B4-BE49-F238E27FC236}">
                    <a16:creationId xmlns:a16="http://schemas.microsoft.com/office/drawing/2014/main" id="{ED31AE8B-E4CB-AD78-3870-5CC784F71608}"/>
                  </a:ext>
                </a:extLst>
              </p:cNvPr>
              <p:cNvPicPr/>
              <p:nvPr/>
            </p:nvPicPr>
            <p:blipFill>
              <a:blip r:embed="rId107"/>
              <a:stretch>
                <a:fillRect/>
              </a:stretch>
            </p:blipFill>
            <p:spPr>
              <a:xfrm>
                <a:off x="1083866" y="1763765"/>
                <a:ext cx="33804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7" name="Ink 56">
                <a:extLst>
                  <a:ext uri="{FF2B5EF4-FFF2-40B4-BE49-F238E27FC236}">
                    <a16:creationId xmlns:a16="http://schemas.microsoft.com/office/drawing/2014/main" id="{C373B531-72D9-BCBB-B11E-4DB88A9653F8}"/>
                  </a:ext>
                </a:extLst>
              </p14:cNvPr>
              <p14:cNvContentPartPr/>
              <p14:nvPr/>
            </p14:nvContentPartPr>
            <p14:xfrm>
              <a:off x="1128866" y="2313845"/>
              <a:ext cx="330480" cy="25920"/>
            </p14:xfrm>
          </p:contentPart>
        </mc:Choice>
        <mc:Fallback xmlns="">
          <p:pic>
            <p:nvPicPr>
              <p:cNvPr id="57" name="Ink 56">
                <a:extLst>
                  <a:ext uri="{FF2B5EF4-FFF2-40B4-BE49-F238E27FC236}">
                    <a16:creationId xmlns:a16="http://schemas.microsoft.com/office/drawing/2014/main" id="{6D75E82C-2F67-E1BB-07B0-1BE2FB034413}"/>
                  </a:ext>
                </a:extLst>
              </p:cNvPr>
              <p:cNvPicPr/>
              <p:nvPr/>
            </p:nvPicPr>
            <p:blipFill>
              <a:blip r:embed="rId109"/>
              <a:stretch>
                <a:fillRect/>
              </a:stretch>
            </p:blipFill>
            <p:spPr>
              <a:xfrm>
                <a:off x="1092866" y="2241845"/>
                <a:ext cx="402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9" name="Ink 58">
                <a:extLst>
                  <a:ext uri="{FF2B5EF4-FFF2-40B4-BE49-F238E27FC236}">
                    <a16:creationId xmlns:a16="http://schemas.microsoft.com/office/drawing/2014/main" id="{AA3173E0-0D49-F6C3-8E33-A508448DFB0E}"/>
                  </a:ext>
                </a:extLst>
              </p14:cNvPr>
              <p14:cNvContentPartPr/>
              <p14:nvPr/>
            </p14:nvContentPartPr>
            <p14:xfrm>
              <a:off x="1192586" y="5955245"/>
              <a:ext cx="190080" cy="360"/>
            </p14:xfrm>
          </p:contentPart>
        </mc:Choice>
        <mc:Fallback xmlns="">
          <p:pic>
            <p:nvPicPr>
              <p:cNvPr id="59" name="Ink 58">
                <a:extLst>
                  <a:ext uri="{FF2B5EF4-FFF2-40B4-BE49-F238E27FC236}">
                    <a16:creationId xmlns:a16="http://schemas.microsoft.com/office/drawing/2014/main" id="{93D3CE87-3CC8-9949-61B8-463F89C0B686}"/>
                  </a:ext>
                </a:extLst>
              </p:cNvPr>
              <p:cNvPicPr/>
              <p:nvPr/>
            </p:nvPicPr>
            <p:blipFill>
              <a:blip r:embed="rId113"/>
              <a:stretch>
                <a:fillRect/>
              </a:stretch>
            </p:blipFill>
            <p:spPr>
              <a:xfrm>
                <a:off x="1156586" y="5883605"/>
                <a:ext cx="261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Ink 59">
                <a:extLst>
                  <a:ext uri="{FF2B5EF4-FFF2-40B4-BE49-F238E27FC236}">
                    <a16:creationId xmlns:a16="http://schemas.microsoft.com/office/drawing/2014/main" id="{06165512-6ABF-DC4C-FD1F-CC498DE52834}"/>
                  </a:ext>
                </a:extLst>
              </p14:cNvPr>
              <p14:cNvContentPartPr/>
              <p14:nvPr/>
            </p14:nvContentPartPr>
            <p14:xfrm>
              <a:off x="10328666" y="1113245"/>
              <a:ext cx="541080" cy="360"/>
            </p14:xfrm>
          </p:contentPart>
        </mc:Choice>
        <mc:Fallback xmlns="">
          <p:pic>
            <p:nvPicPr>
              <p:cNvPr id="60" name="Ink 59">
                <a:extLst>
                  <a:ext uri="{FF2B5EF4-FFF2-40B4-BE49-F238E27FC236}">
                    <a16:creationId xmlns:a16="http://schemas.microsoft.com/office/drawing/2014/main" id="{0418109A-5AE3-45EE-48BC-92BB28E6D8E3}"/>
                  </a:ext>
                </a:extLst>
              </p:cNvPr>
              <p:cNvPicPr/>
              <p:nvPr/>
            </p:nvPicPr>
            <p:blipFill>
              <a:blip r:embed="rId115"/>
              <a:stretch>
                <a:fillRect/>
              </a:stretch>
            </p:blipFill>
            <p:spPr>
              <a:xfrm>
                <a:off x="10293026" y="1041245"/>
                <a:ext cx="612720" cy="144000"/>
              </a:xfrm>
              <a:prstGeom prst="rect">
                <a:avLst/>
              </a:prstGeom>
            </p:spPr>
          </p:pic>
        </mc:Fallback>
      </mc:AlternateContent>
      <p:sp>
        <p:nvSpPr>
          <p:cNvPr id="61" name="Rectangle: Rounded Corners 60">
            <a:extLst>
              <a:ext uri="{FF2B5EF4-FFF2-40B4-BE49-F238E27FC236}">
                <a16:creationId xmlns:a16="http://schemas.microsoft.com/office/drawing/2014/main" id="{096300E1-DB3B-E31B-2576-953B8121964A}"/>
              </a:ext>
            </a:extLst>
          </p:cNvPr>
          <p:cNvSpPr/>
          <p:nvPr/>
        </p:nvSpPr>
        <p:spPr>
          <a:xfrm>
            <a:off x="2667908" y="334205"/>
            <a:ext cx="1487381" cy="4123824"/>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116">
            <p14:nvContentPartPr>
              <p14:cNvPr id="62" name="Ink 61">
                <a:extLst>
                  <a:ext uri="{FF2B5EF4-FFF2-40B4-BE49-F238E27FC236}">
                    <a16:creationId xmlns:a16="http://schemas.microsoft.com/office/drawing/2014/main" id="{BA0F892B-9EAF-D253-4370-57EBF5763C28}"/>
                  </a:ext>
                </a:extLst>
              </p14:cNvPr>
              <p14:cNvContentPartPr/>
              <p14:nvPr/>
            </p14:nvContentPartPr>
            <p14:xfrm>
              <a:off x="1466368" y="1776777"/>
              <a:ext cx="34560" cy="258480"/>
            </p14:xfrm>
          </p:contentPart>
        </mc:Choice>
        <mc:Fallback xmlns="">
          <p:pic>
            <p:nvPicPr>
              <p:cNvPr id="62" name="Ink 61">
                <a:extLst>
                  <a:ext uri="{FF2B5EF4-FFF2-40B4-BE49-F238E27FC236}">
                    <a16:creationId xmlns:a16="http://schemas.microsoft.com/office/drawing/2014/main" id="{8AE0B2AF-B61B-A1EE-3F92-A41F640EFD4D}"/>
                  </a:ext>
                </a:extLst>
              </p:cNvPr>
              <p:cNvPicPr/>
              <p:nvPr/>
            </p:nvPicPr>
            <p:blipFill>
              <a:blip r:embed="rId117"/>
              <a:stretch>
                <a:fillRect/>
              </a:stretch>
            </p:blipFill>
            <p:spPr>
              <a:xfrm>
                <a:off x="1430728" y="1705137"/>
                <a:ext cx="1062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3" name="Ink 62">
                <a:extLst>
                  <a:ext uri="{FF2B5EF4-FFF2-40B4-BE49-F238E27FC236}">
                    <a16:creationId xmlns:a16="http://schemas.microsoft.com/office/drawing/2014/main" id="{D3EBE0BB-846C-22A6-01CF-BC29C90D9DE4}"/>
                  </a:ext>
                </a:extLst>
              </p14:cNvPr>
              <p14:cNvContentPartPr/>
              <p14:nvPr/>
            </p14:nvContentPartPr>
            <p14:xfrm>
              <a:off x="1043728" y="1733937"/>
              <a:ext cx="11160" cy="249480"/>
            </p14:xfrm>
          </p:contentPart>
        </mc:Choice>
        <mc:Fallback xmlns="">
          <p:pic>
            <p:nvPicPr>
              <p:cNvPr id="63" name="Ink 62">
                <a:extLst>
                  <a:ext uri="{FF2B5EF4-FFF2-40B4-BE49-F238E27FC236}">
                    <a16:creationId xmlns:a16="http://schemas.microsoft.com/office/drawing/2014/main" id="{A8305CBF-15E4-E084-6EA0-BB75DDCD6465}"/>
                  </a:ext>
                </a:extLst>
              </p:cNvPr>
              <p:cNvPicPr/>
              <p:nvPr/>
            </p:nvPicPr>
            <p:blipFill>
              <a:blip r:embed="rId119"/>
              <a:stretch>
                <a:fillRect/>
              </a:stretch>
            </p:blipFill>
            <p:spPr>
              <a:xfrm>
                <a:off x="1007728" y="1661937"/>
                <a:ext cx="828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4" name="Ink 63">
                <a:extLst>
                  <a:ext uri="{FF2B5EF4-FFF2-40B4-BE49-F238E27FC236}">
                    <a16:creationId xmlns:a16="http://schemas.microsoft.com/office/drawing/2014/main" id="{B7691ECD-5F66-2926-D3EE-EEA6A92348D9}"/>
                  </a:ext>
                </a:extLst>
              </p14:cNvPr>
              <p14:cNvContentPartPr/>
              <p14:nvPr/>
            </p14:nvContentPartPr>
            <p14:xfrm>
              <a:off x="3053608" y="4666137"/>
              <a:ext cx="475200" cy="740520"/>
            </p14:xfrm>
          </p:contentPart>
        </mc:Choice>
        <mc:Fallback xmlns="">
          <p:pic>
            <p:nvPicPr>
              <p:cNvPr id="64" name="Ink 63">
                <a:extLst>
                  <a:ext uri="{FF2B5EF4-FFF2-40B4-BE49-F238E27FC236}">
                    <a16:creationId xmlns:a16="http://schemas.microsoft.com/office/drawing/2014/main" id="{B7691ECD-5F66-2926-D3EE-EEA6A92348D9}"/>
                  </a:ext>
                </a:extLst>
              </p:cNvPr>
              <p:cNvPicPr/>
              <p:nvPr/>
            </p:nvPicPr>
            <p:blipFill>
              <a:blip r:embed="rId121"/>
              <a:stretch>
                <a:fillRect/>
              </a:stretch>
            </p:blipFill>
            <p:spPr>
              <a:xfrm>
                <a:off x="3017968" y="4594497"/>
                <a:ext cx="54684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5" name="Ink 64">
                <a:extLst>
                  <a:ext uri="{FF2B5EF4-FFF2-40B4-BE49-F238E27FC236}">
                    <a16:creationId xmlns:a16="http://schemas.microsoft.com/office/drawing/2014/main" id="{E78E9127-4326-B769-3B1E-EADA4DFDFB96}"/>
                  </a:ext>
                </a:extLst>
              </p14:cNvPr>
              <p14:cNvContentPartPr/>
              <p14:nvPr/>
            </p14:nvContentPartPr>
            <p14:xfrm>
              <a:off x="4477048" y="4631937"/>
              <a:ext cx="338040" cy="683280"/>
            </p14:xfrm>
          </p:contentPart>
        </mc:Choice>
        <mc:Fallback xmlns="">
          <p:pic>
            <p:nvPicPr>
              <p:cNvPr id="65" name="Ink 64">
                <a:extLst>
                  <a:ext uri="{FF2B5EF4-FFF2-40B4-BE49-F238E27FC236}">
                    <a16:creationId xmlns:a16="http://schemas.microsoft.com/office/drawing/2014/main" id="{E78E9127-4326-B769-3B1E-EADA4DFDFB96}"/>
                  </a:ext>
                </a:extLst>
              </p:cNvPr>
              <p:cNvPicPr/>
              <p:nvPr/>
            </p:nvPicPr>
            <p:blipFill>
              <a:blip r:embed="rId123"/>
              <a:stretch>
                <a:fillRect/>
              </a:stretch>
            </p:blipFill>
            <p:spPr>
              <a:xfrm>
                <a:off x="4441408" y="4560297"/>
                <a:ext cx="409680" cy="826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6" name="Ink 65">
                <a:extLst>
                  <a:ext uri="{FF2B5EF4-FFF2-40B4-BE49-F238E27FC236}">
                    <a16:creationId xmlns:a16="http://schemas.microsoft.com/office/drawing/2014/main" id="{750355DB-776D-0561-3CFE-0ED15201996A}"/>
                  </a:ext>
                </a:extLst>
              </p14:cNvPr>
              <p14:cNvContentPartPr/>
              <p14:nvPr/>
            </p14:nvContentPartPr>
            <p14:xfrm>
              <a:off x="1647448" y="4552377"/>
              <a:ext cx="642960" cy="24840"/>
            </p14:xfrm>
          </p:contentPart>
        </mc:Choice>
        <mc:Fallback xmlns="">
          <p:pic>
            <p:nvPicPr>
              <p:cNvPr id="66" name="Ink 65">
                <a:extLst>
                  <a:ext uri="{FF2B5EF4-FFF2-40B4-BE49-F238E27FC236}">
                    <a16:creationId xmlns:a16="http://schemas.microsoft.com/office/drawing/2014/main" id="{750355DB-776D-0561-3CFE-0ED15201996A}"/>
                  </a:ext>
                </a:extLst>
              </p:cNvPr>
              <p:cNvPicPr/>
              <p:nvPr/>
            </p:nvPicPr>
            <p:blipFill>
              <a:blip r:embed="rId125"/>
              <a:stretch>
                <a:fillRect/>
              </a:stretch>
            </p:blipFill>
            <p:spPr>
              <a:xfrm>
                <a:off x="1611448" y="4480377"/>
                <a:ext cx="7146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Ink 66">
                <a:extLst>
                  <a:ext uri="{FF2B5EF4-FFF2-40B4-BE49-F238E27FC236}">
                    <a16:creationId xmlns:a16="http://schemas.microsoft.com/office/drawing/2014/main" id="{F09C481A-E3E0-66AE-24D5-682BA566F57B}"/>
                  </a:ext>
                </a:extLst>
              </p14:cNvPr>
              <p14:cNvContentPartPr/>
              <p14:nvPr/>
            </p14:nvContentPartPr>
            <p14:xfrm>
              <a:off x="1664728" y="4692417"/>
              <a:ext cx="603360" cy="9360"/>
            </p14:xfrm>
          </p:contentPart>
        </mc:Choice>
        <mc:Fallback xmlns="">
          <p:pic>
            <p:nvPicPr>
              <p:cNvPr id="67" name="Ink 66">
                <a:extLst>
                  <a:ext uri="{FF2B5EF4-FFF2-40B4-BE49-F238E27FC236}">
                    <a16:creationId xmlns:a16="http://schemas.microsoft.com/office/drawing/2014/main" id="{F09C481A-E3E0-66AE-24D5-682BA566F57B}"/>
                  </a:ext>
                </a:extLst>
              </p:cNvPr>
              <p:cNvPicPr/>
              <p:nvPr/>
            </p:nvPicPr>
            <p:blipFill>
              <a:blip r:embed="rId127"/>
              <a:stretch>
                <a:fillRect/>
              </a:stretch>
            </p:blipFill>
            <p:spPr>
              <a:xfrm>
                <a:off x="1628728" y="4620417"/>
                <a:ext cx="675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Ink 67">
                <a:extLst>
                  <a:ext uri="{FF2B5EF4-FFF2-40B4-BE49-F238E27FC236}">
                    <a16:creationId xmlns:a16="http://schemas.microsoft.com/office/drawing/2014/main" id="{F3315767-0471-AE98-CBB7-A5B2AE8BCCAA}"/>
                  </a:ext>
                </a:extLst>
              </p14:cNvPr>
              <p14:cNvContentPartPr/>
              <p14:nvPr/>
            </p14:nvContentPartPr>
            <p14:xfrm>
              <a:off x="2096368" y="4657137"/>
              <a:ext cx="244440" cy="994680"/>
            </p14:xfrm>
          </p:contentPart>
        </mc:Choice>
        <mc:Fallback xmlns="">
          <p:pic>
            <p:nvPicPr>
              <p:cNvPr id="68" name="Ink 67">
                <a:extLst>
                  <a:ext uri="{FF2B5EF4-FFF2-40B4-BE49-F238E27FC236}">
                    <a16:creationId xmlns:a16="http://schemas.microsoft.com/office/drawing/2014/main" id="{F3315767-0471-AE98-CBB7-A5B2AE8BCCAA}"/>
                  </a:ext>
                </a:extLst>
              </p:cNvPr>
              <p:cNvPicPr/>
              <p:nvPr/>
            </p:nvPicPr>
            <p:blipFill>
              <a:blip r:embed="rId129"/>
              <a:stretch>
                <a:fillRect/>
              </a:stretch>
            </p:blipFill>
            <p:spPr>
              <a:xfrm>
                <a:off x="2060368" y="4585137"/>
                <a:ext cx="316080" cy="1138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Ink 68">
                <a:extLst>
                  <a:ext uri="{FF2B5EF4-FFF2-40B4-BE49-F238E27FC236}">
                    <a16:creationId xmlns:a16="http://schemas.microsoft.com/office/drawing/2014/main" id="{698480F5-DB17-C3DE-0BB2-EEFE918F0BB7}"/>
                  </a:ext>
                </a:extLst>
              </p14:cNvPr>
              <p14:cNvContentPartPr/>
              <p14:nvPr/>
            </p14:nvContentPartPr>
            <p14:xfrm>
              <a:off x="3355648" y="1785417"/>
              <a:ext cx="275400" cy="360"/>
            </p14:xfrm>
          </p:contentPart>
        </mc:Choice>
        <mc:Fallback xmlns="">
          <p:pic>
            <p:nvPicPr>
              <p:cNvPr id="69" name="Ink 68">
                <a:extLst>
                  <a:ext uri="{FF2B5EF4-FFF2-40B4-BE49-F238E27FC236}">
                    <a16:creationId xmlns:a16="http://schemas.microsoft.com/office/drawing/2014/main" id="{698480F5-DB17-C3DE-0BB2-EEFE918F0BB7}"/>
                  </a:ext>
                </a:extLst>
              </p:cNvPr>
              <p:cNvPicPr/>
              <p:nvPr/>
            </p:nvPicPr>
            <p:blipFill>
              <a:blip r:embed="rId131"/>
              <a:stretch>
                <a:fillRect/>
              </a:stretch>
            </p:blipFill>
            <p:spPr>
              <a:xfrm>
                <a:off x="3319648" y="1713777"/>
                <a:ext cx="347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Ink 69">
                <a:extLst>
                  <a:ext uri="{FF2B5EF4-FFF2-40B4-BE49-F238E27FC236}">
                    <a16:creationId xmlns:a16="http://schemas.microsoft.com/office/drawing/2014/main" id="{D5E50900-2F5B-5440-45DC-ABA825591EC3}"/>
                  </a:ext>
                </a:extLst>
              </p14:cNvPr>
              <p14:cNvContentPartPr/>
              <p14:nvPr/>
            </p14:nvContentPartPr>
            <p14:xfrm>
              <a:off x="3329728" y="2285817"/>
              <a:ext cx="205560" cy="360"/>
            </p14:xfrm>
          </p:contentPart>
        </mc:Choice>
        <mc:Fallback xmlns="">
          <p:pic>
            <p:nvPicPr>
              <p:cNvPr id="70" name="Ink 69">
                <a:extLst>
                  <a:ext uri="{FF2B5EF4-FFF2-40B4-BE49-F238E27FC236}">
                    <a16:creationId xmlns:a16="http://schemas.microsoft.com/office/drawing/2014/main" id="{D5E50900-2F5B-5440-45DC-ABA825591EC3}"/>
                  </a:ext>
                </a:extLst>
              </p:cNvPr>
              <p:cNvPicPr/>
              <p:nvPr/>
            </p:nvPicPr>
            <p:blipFill>
              <a:blip r:embed="rId133"/>
              <a:stretch>
                <a:fillRect/>
              </a:stretch>
            </p:blipFill>
            <p:spPr>
              <a:xfrm>
                <a:off x="3294088" y="2214177"/>
                <a:ext cx="27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Ink 70">
                <a:extLst>
                  <a:ext uri="{FF2B5EF4-FFF2-40B4-BE49-F238E27FC236}">
                    <a16:creationId xmlns:a16="http://schemas.microsoft.com/office/drawing/2014/main" id="{887EAE95-9E93-EB44-5287-9DA6E61001F0}"/>
                  </a:ext>
                </a:extLst>
              </p14:cNvPr>
              <p14:cNvContentPartPr/>
              <p14:nvPr/>
            </p14:nvContentPartPr>
            <p14:xfrm>
              <a:off x="3346648" y="2406417"/>
              <a:ext cx="162720" cy="360"/>
            </p14:xfrm>
          </p:contentPart>
        </mc:Choice>
        <mc:Fallback xmlns="">
          <p:pic>
            <p:nvPicPr>
              <p:cNvPr id="71" name="Ink 70">
                <a:extLst>
                  <a:ext uri="{FF2B5EF4-FFF2-40B4-BE49-F238E27FC236}">
                    <a16:creationId xmlns:a16="http://schemas.microsoft.com/office/drawing/2014/main" id="{887EAE95-9E93-EB44-5287-9DA6E61001F0}"/>
                  </a:ext>
                </a:extLst>
              </p:cNvPr>
              <p:cNvPicPr/>
              <p:nvPr/>
            </p:nvPicPr>
            <p:blipFill>
              <a:blip r:embed="rId135"/>
              <a:stretch>
                <a:fillRect/>
              </a:stretch>
            </p:blipFill>
            <p:spPr>
              <a:xfrm>
                <a:off x="3311008" y="2334777"/>
                <a:ext cx="234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Ink 71">
                <a:extLst>
                  <a:ext uri="{FF2B5EF4-FFF2-40B4-BE49-F238E27FC236}">
                    <a16:creationId xmlns:a16="http://schemas.microsoft.com/office/drawing/2014/main" id="{9856F6F9-951A-E8B2-0654-F2DBF5973317}"/>
                  </a:ext>
                </a:extLst>
              </p14:cNvPr>
              <p14:cNvContentPartPr/>
              <p14:nvPr/>
            </p14:nvContentPartPr>
            <p14:xfrm>
              <a:off x="3363928" y="2501457"/>
              <a:ext cx="138600" cy="360"/>
            </p14:xfrm>
          </p:contentPart>
        </mc:Choice>
        <mc:Fallback xmlns="">
          <p:pic>
            <p:nvPicPr>
              <p:cNvPr id="72" name="Ink 71">
                <a:extLst>
                  <a:ext uri="{FF2B5EF4-FFF2-40B4-BE49-F238E27FC236}">
                    <a16:creationId xmlns:a16="http://schemas.microsoft.com/office/drawing/2014/main" id="{9856F6F9-951A-E8B2-0654-F2DBF5973317}"/>
                  </a:ext>
                </a:extLst>
              </p:cNvPr>
              <p:cNvPicPr/>
              <p:nvPr/>
            </p:nvPicPr>
            <p:blipFill>
              <a:blip r:embed="rId137"/>
              <a:stretch>
                <a:fillRect/>
              </a:stretch>
            </p:blipFill>
            <p:spPr>
              <a:xfrm>
                <a:off x="3328288" y="2429457"/>
                <a:ext cx="210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Ink 72">
                <a:extLst>
                  <a:ext uri="{FF2B5EF4-FFF2-40B4-BE49-F238E27FC236}">
                    <a16:creationId xmlns:a16="http://schemas.microsoft.com/office/drawing/2014/main" id="{F4989473-52D9-4E05-7096-1CEBB7913D95}"/>
                  </a:ext>
                </a:extLst>
              </p14:cNvPr>
              <p14:cNvContentPartPr/>
              <p14:nvPr/>
            </p14:nvContentPartPr>
            <p14:xfrm>
              <a:off x="1052460" y="3975690"/>
              <a:ext cx="309240" cy="10800"/>
            </p14:xfrm>
          </p:contentPart>
        </mc:Choice>
        <mc:Fallback xmlns="">
          <p:pic>
            <p:nvPicPr>
              <p:cNvPr id="73" name="Ink 72">
                <a:extLst>
                  <a:ext uri="{FF2B5EF4-FFF2-40B4-BE49-F238E27FC236}">
                    <a16:creationId xmlns:a16="http://schemas.microsoft.com/office/drawing/2014/main" id="{F4989473-52D9-4E05-7096-1CEBB7913D95}"/>
                  </a:ext>
                </a:extLst>
              </p:cNvPr>
              <p:cNvPicPr/>
              <p:nvPr/>
            </p:nvPicPr>
            <p:blipFill>
              <a:blip r:embed="rId139"/>
              <a:stretch>
                <a:fillRect/>
              </a:stretch>
            </p:blipFill>
            <p:spPr>
              <a:xfrm>
                <a:off x="1016460" y="3903690"/>
                <a:ext cx="380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Ink 73">
                <a:extLst>
                  <a:ext uri="{FF2B5EF4-FFF2-40B4-BE49-F238E27FC236}">
                    <a16:creationId xmlns:a16="http://schemas.microsoft.com/office/drawing/2014/main" id="{8F3DDE8C-E8E9-9B72-BB11-8072B57168BE}"/>
                  </a:ext>
                </a:extLst>
              </p14:cNvPr>
              <p14:cNvContentPartPr/>
              <p14:nvPr/>
            </p14:nvContentPartPr>
            <p14:xfrm>
              <a:off x="3352500" y="3599850"/>
              <a:ext cx="133200" cy="5760"/>
            </p14:xfrm>
          </p:contentPart>
        </mc:Choice>
        <mc:Fallback xmlns="">
          <p:pic>
            <p:nvPicPr>
              <p:cNvPr id="74" name="Ink 73">
                <a:extLst>
                  <a:ext uri="{FF2B5EF4-FFF2-40B4-BE49-F238E27FC236}">
                    <a16:creationId xmlns:a16="http://schemas.microsoft.com/office/drawing/2014/main" id="{8F3DDE8C-E8E9-9B72-BB11-8072B57168BE}"/>
                  </a:ext>
                </a:extLst>
              </p:cNvPr>
              <p:cNvPicPr/>
              <p:nvPr/>
            </p:nvPicPr>
            <p:blipFill>
              <a:blip r:embed="rId141"/>
              <a:stretch>
                <a:fillRect/>
              </a:stretch>
            </p:blipFill>
            <p:spPr>
              <a:xfrm>
                <a:off x="3316860" y="3527850"/>
                <a:ext cx="204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Ink 74">
                <a:extLst>
                  <a:ext uri="{FF2B5EF4-FFF2-40B4-BE49-F238E27FC236}">
                    <a16:creationId xmlns:a16="http://schemas.microsoft.com/office/drawing/2014/main" id="{7FFD9A65-3B44-0FE7-B88F-DE743118FFFE}"/>
                  </a:ext>
                </a:extLst>
              </p14:cNvPr>
              <p14:cNvContentPartPr/>
              <p14:nvPr/>
            </p14:nvContentPartPr>
            <p14:xfrm>
              <a:off x="3352500" y="3742770"/>
              <a:ext cx="131040" cy="10800"/>
            </p14:xfrm>
          </p:contentPart>
        </mc:Choice>
        <mc:Fallback xmlns="">
          <p:pic>
            <p:nvPicPr>
              <p:cNvPr id="75" name="Ink 74">
                <a:extLst>
                  <a:ext uri="{FF2B5EF4-FFF2-40B4-BE49-F238E27FC236}">
                    <a16:creationId xmlns:a16="http://schemas.microsoft.com/office/drawing/2014/main" id="{7FFD9A65-3B44-0FE7-B88F-DE743118FFFE}"/>
                  </a:ext>
                </a:extLst>
              </p:cNvPr>
              <p:cNvPicPr/>
              <p:nvPr/>
            </p:nvPicPr>
            <p:blipFill>
              <a:blip r:embed="rId143"/>
              <a:stretch>
                <a:fillRect/>
              </a:stretch>
            </p:blipFill>
            <p:spPr>
              <a:xfrm>
                <a:off x="3316860" y="3670770"/>
                <a:ext cx="202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6" name="Ink 75">
                <a:extLst>
                  <a:ext uri="{FF2B5EF4-FFF2-40B4-BE49-F238E27FC236}">
                    <a16:creationId xmlns:a16="http://schemas.microsoft.com/office/drawing/2014/main" id="{F2A8E6C4-0B48-5F9A-B7FB-6EA3B5AB35C5}"/>
                  </a:ext>
                </a:extLst>
              </p14:cNvPr>
              <p14:cNvContentPartPr/>
              <p14:nvPr/>
            </p14:nvContentPartPr>
            <p14:xfrm>
              <a:off x="3324060" y="3380250"/>
              <a:ext cx="180720" cy="6120"/>
            </p14:xfrm>
          </p:contentPart>
        </mc:Choice>
        <mc:Fallback xmlns="">
          <p:pic>
            <p:nvPicPr>
              <p:cNvPr id="76" name="Ink 75">
                <a:extLst>
                  <a:ext uri="{FF2B5EF4-FFF2-40B4-BE49-F238E27FC236}">
                    <a16:creationId xmlns:a16="http://schemas.microsoft.com/office/drawing/2014/main" id="{F2A8E6C4-0B48-5F9A-B7FB-6EA3B5AB35C5}"/>
                  </a:ext>
                </a:extLst>
              </p:cNvPr>
              <p:cNvPicPr/>
              <p:nvPr/>
            </p:nvPicPr>
            <p:blipFill>
              <a:blip r:embed="rId145"/>
              <a:stretch>
                <a:fillRect/>
              </a:stretch>
            </p:blipFill>
            <p:spPr>
              <a:xfrm>
                <a:off x="3288060" y="3308610"/>
                <a:ext cx="252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7" name="Ink 76">
                <a:extLst>
                  <a:ext uri="{FF2B5EF4-FFF2-40B4-BE49-F238E27FC236}">
                    <a16:creationId xmlns:a16="http://schemas.microsoft.com/office/drawing/2014/main" id="{07BDAC5D-632B-A428-8E2D-343C286975A3}"/>
                  </a:ext>
                </a:extLst>
              </p14:cNvPr>
              <p14:cNvContentPartPr/>
              <p14:nvPr/>
            </p14:nvContentPartPr>
            <p14:xfrm>
              <a:off x="3319380" y="3438210"/>
              <a:ext cx="171360" cy="19440"/>
            </p14:xfrm>
          </p:contentPart>
        </mc:Choice>
        <mc:Fallback xmlns="">
          <p:pic>
            <p:nvPicPr>
              <p:cNvPr id="77" name="Ink 76">
                <a:extLst>
                  <a:ext uri="{FF2B5EF4-FFF2-40B4-BE49-F238E27FC236}">
                    <a16:creationId xmlns:a16="http://schemas.microsoft.com/office/drawing/2014/main" id="{07BDAC5D-632B-A428-8E2D-343C286975A3}"/>
                  </a:ext>
                </a:extLst>
              </p:cNvPr>
              <p:cNvPicPr/>
              <p:nvPr/>
            </p:nvPicPr>
            <p:blipFill>
              <a:blip r:embed="rId147"/>
              <a:stretch>
                <a:fillRect/>
              </a:stretch>
            </p:blipFill>
            <p:spPr>
              <a:xfrm>
                <a:off x="3283380" y="3366570"/>
                <a:ext cx="243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9" name="Ink 78">
                <a:extLst>
                  <a:ext uri="{FF2B5EF4-FFF2-40B4-BE49-F238E27FC236}">
                    <a16:creationId xmlns:a16="http://schemas.microsoft.com/office/drawing/2014/main" id="{6C958CE1-18F6-BFAA-AF90-EECA63F377E7}"/>
                  </a:ext>
                </a:extLst>
              </p14:cNvPr>
              <p14:cNvContentPartPr/>
              <p14:nvPr/>
            </p14:nvContentPartPr>
            <p14:xfrm>
              <a:off x="3304950" y="1671510"/>
              <a:ext cx="199080" cy="360"/>
            </p14:xfrm>
          </p:contentPart>
        </mc:Choice>
        <mc:Fallback xmlns="">
          <p:pic>
            <p:nvPicPr>
              <p:cNvPr id="79" name="Ink 78">
                <a:extLst>
                  <a:ext uri="{FF2B5EF4-FFF2-40B4-BE49-F238E27FC236}">
                    <a16:creationId xmlns:a16="http://schemas.microsoft.com/office/drawing/2014/main" id="{6C958CE1-18F6-BFAA-AF90-EECA63F377E7}"/>
                  </a:ext>
                </a:extLst>
              </p:cNvPr>
              <p:cNvPicPr/>
              <p:nvPr/>
            </p:nvPicPr>
            <p:blipFill>
              <a:blip r:embed="rId149"/>
              <a:stretch>
                <a:fillRect/>
              </a:stretch>
            </p:blipFill>
            <p:spPr>
              <a:xfrm>
                <a:off x="3268950" y="1599510"/>
                <a:ext cx="270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0" name="Ink 79">
                <a:extLst>
                  <a:ext uri="{FF2B5EF4-FFF2-40B4-BE49-F238E27FC236}">
                    <a16:creationId xmlns:a16="http://schemas.microsoft.com/office/drawing/2014/main" id="{0CC36C3D-24F5-6764-5B81-51D3DFF5464A}"/>
                  </a:ext>
                </a:extLst>
              </p14:cNvPr>
              <p14:cNvContentPartPr/>
              <p14:nvPr/>
            </p14:nvContentPartPr>
            <p14:xfrm>
              <a:off x="9243780" y="4800270"/>
              <a:ext cx="1656720" cy="29880"/>
            </p14:xfrm>
          </p:contentPart>
        </mc:Choice>
        <mc:Fallback xmlns="">
          <p:pic>
            <p:nvPicPr>
              <p:cNvPr id="80" name="Ink 79">
                <a:extLst>
                  <a:ext uri="{FF2B5EF4-FFF2-40B4-BE49-F238E27FC236}">
                    <a16:creationId xmlns:a16="http://schemas.microsoft.com/office/drawing/2014/main" id="{0CC36C3D-24F5-6764-5B81-51D3DFF5464A}"/>
                  </a:ext>
                </a:extLst>
              </p:cNvPr>
              <p:cNvPicPr/>
              <p:nvPr/>
            </p:nvPicPr>
            <p:blipFill>
              <a:blip r:embed="rId151"/>
              <a:stretch>
                <a:fillRect/>
              </a:stretch>
            </p:blipFill>
            <p:spPr>
              <a:xfrm>
                <a:off x="9208140" y="4728630"/>
                <a:ext cx="1728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1" name="Ink 80">
                <a:extLst>
                  <a:ext uri="{FF2B5EF4-FFF2-40B4-BE49-F238E27FC236}">
                    <a16:creationId xmlns:a16="http://schemas.microsoft.com/office/drawing/2014/main" id="{50D10625-19F1-3C85-FF78-37AF9758F887}"/>
                  </a:ext>
                </a:extLst>
              </p14:cNvPr>
              <p14:cNvContentPartPr/>
              <p14:nvPr/>
            </p14:nvContentPartPr>
            <p14:xfrm>
              <a:off x="9253140" y="5400570"/>
              <a:ext cx="1218960" cy="15480"/>
            </p14:xfrm>
          </p:contentPart>
        </mc:Choice>
        <mc:Fallback xmlns="">
          <p:pic>
            <p:nvPicPr>
              <p:cNvPr id="81" name="Ink 80">
                <a:extLst>
                  <a:ext uri="{FF2B5EF4-FFF2-40B4-BE49-F238E27FC236}">
                    <a16:creationId xmlns:a16="http://schemas.microsoft.com/office/drawing/2014/main" id="{50D10625-19F1-3C85-FF78-37AF9758F887}"/>
                  </a:ext>
                </a:extLst>
              </p:cNvPr>
              <p:cNvPicPr/>
              <p:nvPr/>
            </p:nvPicPr>
            <p:blipFill>
              <a:blip r:embed="rId153"/>
              <a:stretch>
                <a:fillRect/>
              </a:stretch>
            </p:blipFill>
            <p:spPr>
              <a:xfrm>
                <a:off x="9217500" y="5328570"/>
                <a:ext cx="1290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2" name="Ink 81">
                <a:extLst>
                  <a:ext uri="{FF2B5EF4-FFF2-40B4-BE49-F238E27FC236}">
                    <a16:creationId xmlns:a16="http://schemas.microsoft.com/office/drawing/2014/main" id="{8CE6DC47-E17B-6E65-FEF6-AFD24E3A00AA}"/>
                  </a:ext>
                </a:extLst>
              </p14:cNvPr>
              <p14:cNvContentPartPr/>
              <p14:nvPr/>
            </p14:nvContentPartPr>
            <p14:xfrm>
              <a:off x="9267540" y="5518650"/>
              <a:ext cx="1233000" cy="11160"/>
            </p14:xfrm>
          </p:contentPart>
        </mc:Choice>
        <mc:Fallback xmlns="">
          <p:pic>
            <p:nvPicPr>
              <p:cNvPr id="82" name="Ink 81">
                <a:extLst>
                  <a:ext uri="{FF2B5EF4-FFF2-40B4-BE49-F238E27FC236}">
                    <a16:creationId xmlns:a16="http://schemas.microsoft.com/office/drawing/2014/main" id="{8CE6DC47-E17B-6E65-FEF6-AFD24E3A00AA}"/>
                  </a:ext>
                </a:extLst>
              </p:cNvPr>
              <p:cNvPicPr/>
              <p:nvPr/>
            </p:nvPicPr>
            <p:blipFill>
              <a:blip r:embed="rId155"/>
              <a:stretch>
                <a:fillRect/>
              </a:stretch>
            </p:blipFill>
            <p:spPr>
              <a:xfrm>
                <a:off x="9231900" y="5446650"/>
                <a:ext cx="130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3" name="Ink 82">
                <a:extLst>
                  <a:ext uri="{FF2B5EF4-FFF2-40B4-BE49-F238E27FC236}">
                    <a16:creationId xmlns:a16="http://schemas.microsoft.com/office/drawing/2014/main" id="{4BDE02E3-3B5E-95E5-24AE-672EB2F35B1D}"/>
                  </a:ext>
                </a:extLst>
              </p14:cNvPr>
              <p14:cNvContentPartPr/>
              <p14:nvPr/>
            </p14:nvContentPartPr>
            <p14:xfrm>
              <a:off x="9272220" y="5619450"/>
              <a:ext cx="1230840" cy="14760"/>
            </p14:xfrm>
          </p:contentPart>
        </mc:Choice>
        <mc:Fallback xmlns="">
          <p:pic>
            <p:nvPicPr>
              <p:cNvPr id="83" name="Ink 82">
                <a:extLst>
                  <a:ext uri="{FF2B5EF4-FFF2-40B4-BE49-F238E27FC236}">
                    <a16:creationId xmlns:a16="http://schemas.microsoft.com/office/drawing/2014/main" id="{4BDE02E3-3B5E-95E5-24AE-672EB2F35B1D}"/>
                  </a:ext>
                </a:extLst>
              </p:cNvPr>
              <p:cNvPicPr/>
              <p:nvPr/>
            </p:nvPicPr>
            <p:blipFill>
              <a:blip r:embed="rId157"/>
              <a:stretch>
                <a:fillRect/>
              </a:stretch>
            </p:blipFill>
            <p:spPr>
              <a:xfrm>
                <a:off x="9236580" y="5547810"/>
                <a:ext cx="1302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4" name="Ink 83">
                <a:extLst>
                  <a:ext uri="{FF2B5EF4-FFF2-40B4-BE49-F238E27FC236}">
                    <a16:creationId xmlns:a16="http://schemas.microsoft.com/office/drawing/2014/main" id="{9BD47482-9EA4-32B3-769F-DFD70A4C6719}"/>
                  </a:ext>
                </a:extLst>
              </p14:cNvPr>
              <p14:cNvContentPartPr/>
              <p14:nvPr/>
            </p14:nvContentPartPr>
            <p14:xfrm>
              <a:off x="9267540" y="5704770"/>
              <a:ext cx="1233720" cy="20160"/>
            </p14:xfrm>
          </p:contentPart>
        </mc:Choice>
        <mc:Fallback xmlns="">
          <p:pic>
            <p:nvPicPr>
              <p:cNvPr id="84" name="Ink 83">
                <a:extLst>
                  <a:ext uri="{FF2B5EF4-FFF2-40B4-BE49-F238E27FC236}">
                    <a16:creationId xmlns:a16="http://schemas.microsoft.com/office/drawing/2014/main" id="{9BD47482-9EA4-32B3-769F-DFD70A4C6719}"/>
                  </a:ext>
                </a:extLst>
              </p:cNvPr>
              <p:cNvPicPr/>
              <p:nvPr/>
            </p:nvPicPr>
            <p:blipFill>
              <a:blip r:embed="rId159"/>
              <a:stretch>
                <a:fillRect/>
              </a:stretch>
            </p:blipFill>
            <p:spPr>
              <a:xfrm>
                <a:off x="9231900" y="5632770"/>
                <a:ext cx="1305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5" name="Ink 84">
                <a:extLst>
                  <a:ext uri="{FF2B5EF4-FFF2-40B4-BE49-F238E27FC236}">
                    <a16:creationId xmlns:a16="http://schemas.microsoft.com/office/drawing/2014/main" id="{7403144D-9F74-6128-AD1E-18741B6833F4}"/>
                  </a:ext>
                </a:extLst>
              </p14:cNvPr>
              <p14:cNvContentPartPr/>
              <p14:nvPr/>
            </p14:nvContentPartPr>
            <p14:xfrm>
              <a:off x="10820220" y="5652930"/>
              <a:ext cx="1009440" cy="5040"/>
            </p14:xfrm>
          </p:contentPart>
        </mc:Choice>
        <mc:Fallback xmlns="">
          <p:pic>
            <p:nvPicPr>
              <p:cNvPr id="85" name="Ink 84">
                <a:extLst>
                  <a:ext uri="{FF2B5EF4-FFF2-40B4-BE49-F238E27FC236}">
                    <a16:creationId xmlns:a16="http://schemas.microsoft.com/office/drawing/2014/main" id="{7403144D-9F74-6128-AD1E-18741B6833F4}"/>
                  </a:ext>
                </a:extLst>
              </p:cNvPr>
              <p:cNvPicPr/>
              <p:nvPr/>
            </p:nvPicPr>
            <p:blipFill>
              <a:blip r:embed="rId161"/>
              <a:stretch>
                <a:fillRect/>
              </a:stretch>
            </p:blipFill>
            <p:spPr>
              <a:xfrm>
                <a:off x="10784220" y="5581290"/>
                <a:ext cx="1081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6" name="Ink 85">
                <a:extLst>
                  <a:ext uri="{FF2B5EF4-FFF2-40B4-BE49-F238E27FC236}">
                    <a16:creationId xmlns:a16="http://schemas.microsoft.com/office/drawing/2014/main" id="{C3960C7F-A669-1956-FF92-8B6B8E9A7725}"/>
                  </a:ext>
                </a:extLst>
              </p14:cNvPr>
              <p14:cNvContentPartPr/>
              <p14:nvPr/>
            </p14:nvContentPartPr>
            <p14:xfrm>
              <a:off x="10839300" y="5708730"/>
              <a:ext cx="1011960" cy="32400"/>
            </p14:xfrm>
          </p:contentPart>
        </mc:Choice>
        <mc:Fallback xmlns="">
          <p:pic>
            <p:nvPicPr>
              <p:cNvPr id="86" name="Ink 85">
                <a:extLst>
                  <a:ext uri="{FF2B5EF4-FFF2-40B4-BE49-F238E27FC236}">
                    <a16:creationId xmlns:a16="http://schemas.microsoft.com/office/drawing/2014/main" id="{C3960C7F-A669-1956-FF92-8B6B8E9A7725}"/>
                  </a:ext>
                </a:extLst>
              </p:cNvPr>
              <p:cNvPicPr/>
              <p:nvPr/>
            </p:nvPicPr>
            <p:blipFill>
              <a:blip r:embed="rId163"/>
              <a:stretch>
                <a:fillRect/>
              </a:stretch>
            </p:blipFill>
            <p:spPr>
              <a:xfrm>
                <a:off x="10803300" y="5636730"/>
                <a:ext cx="1083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7" name="Ink 86">
                <a:extLst>
                  <a:ext uri="{FF2B5EF4-FFF2-40B4-BE49-F238E27FC236}">
                    <a16:creationId xmlns:a16="http://schemas.microsoft.com/office/drawing/2014/main" id="{5B11436B-436A-9DF2-1F79-D716727BEB7E}"/>
                  </a:ext>
                </a:extLst>
              </p14:cNvPr>
              <p14:cNvContentPartPr/>
              <p14:nvPr/>
            </p14:nvContentPartPr>
            <p14:xfrm>
              <a:off x="10796460" y="5405250"/>
              <a:ext cx="1034280" cy="10080"/>
            </p14:xfrm>
          </p:contentPart>
        </mc:Choice>
        <mc:Fallback xmlns="">
          <p:pic>
            <p:nvPicPr>
              <p:cNvPr id="87" name="Ink 86">
                <a:extLst>
                  <a:ext uri="{FF2B5EF4-FFF2-40B4-BE49-F238E27FC236}">
                    <a16:creationId xmlns:a16="http://schemas.microsoft.com/office/drawing/2014/main" id="{5B11436B-436A-9DF2-1F79-D716727BEB7E}"/>
                  </a:ext>
                </a:extLst>
              </p:cNvPr>
              <p:cNvPicPr/>
              <p:nvPr/>
            </p:nvPicPr>
            <p:blipFill>
              <a:blip r:embed="rId165"/>
              <a:stretch>
                <a:fillRect/>
              </a:stretch>
            </p:blipFill>
            <p:spPr>
              <a:xfrm>
                <a:off x="10760460" y="5333250"/>
                <a:ext cx="1105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8" name="Ink 87">
                <a:extLst>
                  <a:ext uri="{FF2B5EF4-FFF2-40B4-BE49-F238E27FC236}">
                    <a16:creationId xmlns:a16="http://schemas.microsoft.com/office/drawing/2014/main" id="{E462F2CA-9AC8-2BD4-D6D9-56922B1C297F}"/>
                  </a:ext>
                </a:extLst>
              </p14:cNvPr>
              <p14:cNvContentPartPr/>
              <p14:nvPr/>
            </p14:nvContentPartPr>
            <p14:xfrm>
              <a:off x="10805820" y="5485170"/>
              <a:ext cx="1037880" cy="11520"/>
            </p14:xfrm>
          </p:contentPart>
        </mc:Choice>
        <mc:Fallback xmlns="">
          <p:pic>
            <p:nvPicPr>
              <p:cNvPr id="88" name="Ink 87">
                <a:extLst>
                  <a:ext uri="{FF2B5EF4-FFF2-40B4-BE49-F238E27FC236}">
                    <a16:creationId xmlns:a16="http://schemas.microsoft.com/office/drawing/2014/main" id="{E462F2CA-9AC8-2BD4-D6D9-56922B1C297F}"/>
                  </a:ext>
                </a:extLst>
              </p:cNvPr>
              <p:cNvPicPr/>
              <p:nvPr/>
            </p:nvPicPr>
            <p:blipFill>
              <a:blip r:embed="rId167"/>
              <a:stretch>
                <a:fillRect/>
              </a:stretch>
            </p:blipFill>
            <p:spPr>
              <a:xfrm>
                <a:off x="10770180" y="5413530"/>
                <a:ext cx="1109520" cy="155160"/>
              </a:xfrm>
              <a:prstGeom prst="rect">
                <a:avLst/>
              </a:prstGeom>
            </p:spPr>
          </p:pic>
        </mc:Fallback>
      </mc:AlternateContent>
    </p:spTree>
    <p:extLst>
      <p:ext uri="{BB962C8B-B14F-4D97-AF65-F5344CB8AC3E}">
        <p14:creationId xmlns:p14="http://schemas.microsoft.com/office/powerpoint/2010/main" val="8513995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19C00-BC67-3052-B065-FB4C3B272A9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E31426-840C-2EBB-EA7C-98B5DE45A216}"/>
              </a:ext>
            </a:extLst>
          </p:cNvPr>
          <p:cNvPicPr>
            <a:picLocks noChangeAspect="1"/>
          </p:cNvPicPr>
          <p:nvPr/>
        </p:nvPicPr>
        <p:blipFill>
          <a:blip r:embed="rId2"/>
          <a:stretch>
            <a:fillRect/>
          </a:stretch>
        </p:blipFill>
        <p:spPr>
          <a:xfrm>
            <a:off x="262128" y="0"/>
            <a:ext cx="11667744" cy="6858000"/>
          </a:xfrm>
          <a:prstGeom prst="rect">
            <a:avLst/>
          </a:prstGeom>
        </p:spPr>
      </p:pic>
      <p:sp>
        <p:nvSpPr>
          <p:cNvPr id="2" name="TextBox 1">
            <a:extLst>
              <a:ext uri="{FF2B5EF4-FFF2-40B4-BE49-F238E27FC236}">
                <a16:creationId xmlns:a16="http://schemas.microsoft.com/office/drawing/2014/main" id="{061679BC-2E8A-6984-EB1A-967BAB8751A7}"/>
              </a:ext>
            </a:extLst>
          </p:cNvPr>
          <p:cNvSpPr txBox="1"/>
          <p:nvPr/>
        </p:nvSpPr>
        <p:spPr>
          <a:xfrm>
            <a:off x="262129" y="6334780"/>
            <a:ext cx="3376422" cy="523220"/>
          </a:xfrm>
          <a:prstGeom prst="rect">
            <a:avLst/>
          </a:prstGeom>
          <a:solidFill>
            <a:srgbClr val="FFFF00"/>
          </a:solidFill>
          <a:ln>
            <a:solidFill>
              <a:schemeClr val="accent1"/>
            </a:solidFill>
          </a:ln>
        </p:spPr>
        <p:txBody>
          <a:bodyPr wrap="square" rtlCol="0">
            <a:spAutoFit/>
          </a:bodyPr>
          <a:lstStyle/>
          <a:p>
            <a:r>
              <a:rPr lang="en-US" sz="1400" b="1" dirty="0"/>
              <a:t>SYS #8</a:t>
            </a:r>
          </a:p>
          <a:p>
            <a:r>
              <a:rPr lang="en-US" sz="1400" b="1" dirty="0"/>
              <a:t>Timer, Speaker &amp; RAM DMA refresh</a:t>
            </a:r>
          </a:p>
        </p:txBody>
      </p:sp>
      <p:pic>
        <p:nvPicPr>
          <p:cNvPr id="5" name="Picture 4">
            <a:extLst>
              <a:ext uri="{FF2B5EF4-FFF2-40B4-BE49-F238E27FC236}">
                <a16:creationId xmlns:a16="http://schemas.microsoft.com/office/drawing/2014/main" id="{E270B1D6-085D-C4B2-FEEB-602589E1BECE}"/>
              </a:ext>
            </a:extLst>
          </p:cNvPr>
          <p:cNvPicPr>
            <a:picLocks noChangeAspect="1"/>
          </p:cNvPicPr>
          <p:nvPr/>
        </p:nvPicPr>
        <p:blipFill>
          <a:blip r:embed="rId3"/>
          <a:stretch>
            <a:fillRect/>
          </a:stretch>
        </p:blipFill>
        <p:spPr>
          <a:xfrm>
            <a:off x="6597467" y="3748695"/>
            <a:ext cx="4211431" cy="82924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0606F91-A1DE-963B-32E6-8B75A6D366CF}"/>
                  </a:ext>
                </a:extLst>
              </p14:cNvPr>
              <p14:cNvContentPartPr/>
              <p14:nvPr/>
            </p14:nvContentPartPr>
            <p14:xfrm>
              <a:off x="6279928" y="2216669"/>
              <a:ext cx="387720" cy="35640"/>
            </p14:xfrm>
          </p:contentPart>
        </mc:Choice>
        <mc:Fallback xmlns="">
          <p:pic>
            <p:nvPicPr>
              <p:cNvPr id="8" name="Ink 7">
                <a:extLst>
                  <a:ext uri="{FF2B5EF4-FFF2-40B4-BE49-F238E27FC236}">
                    <a16:creationId xmlns:a16="http://schemas.microsoft.com/office/drawing/2014/main" id="{752F2DC2-E2E3-01CF-372D-2096781D5300}"/>
                  </a:ext>
                </a:extLst>
              </p:cNvPr>
              <p:cNvPicPr/>
              <p:nvPr/>
            </p:nvPicPr>
            <p:blipFill>
              <a:blip r:embed="rId6"/>
              <a:stretch>
                <a:fillRect/>
              </a:stretch>
            </p:blipFill>
            <p:spPr>
              <a:xfrm>
                <a:off x="6243928" y="2145029"/>
                <a:ext cx="459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4C322BF-1FDA-7B98-B86B-B3CCF3FB4B32}"/>
                  </a:ext>
                </a:extLst>
              </p14:cNvPr>
              <p14:cNvContentPartPr/>
              <p14:nvPr/>
            </p14:nvContentPartPr>
            <p14:xfrm>
              <a:off x="6297208" y="2320349"/>
              <a:ext cx="298080" cy="360"/>
            </p14:xfrm>
          </p:contentPart>
        </mc:Choice>
        <mc:Fallback xmlns="">
          <p:pic>
            <p:nvPicPr>
              <p:cNvPr id="9" name="Ink 8">
                <a:extLst>
                  <a:ext uri="{FF2B5EF4-FFF2-40B4-BE49-F238E27FC236}">
                    <a16:creationId xmlns:a16="http://schemas.microsoft.com/office/drawing/2014/main" id="{F1E119C7-27E7-6ABF-0E60-91811E44CE1E}"/>
                  </a:ext>
                </a:extLst>
              </p:cNvPr>
              <p:cNvPicPr/>
              <p:nvPr/>
            </p:nvPicPr>
            <p:blipFill>
              <a:blip r:embed="rId8"/>
              <a:stretch>
                <a:fillRect/>
              </a:stretch>
            </p:blipFill>
            <p:spPr>
              <a:xfrm>
                <a:off x="6261208" y="2248709"/>
                <a:ext cx="369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883B54B-953D-D56E-278A-AE40B5F3C82C}"/>
                  </a:ext>
                </a:extLst>
              </p14:cNvPr>
              <p14:cNvContentPartPr/>
              <p14:nvPr/>
            </p14:nvContentPartPr>
            <p14:xfrm>
              <a:off x="7386928" y="2144669"/>
              <a:ext cx="300600" cy="584280"/>
            </p14:xfrm>
          </p:contentPart>
        </mc:Choice>
        <mc:Fallback xmlns="">
          <p:pic>
            <p:nvPicPr>
              <p:cNvPr id="10" name="Ink 9">
                <a:extLst>
                  <a:ext uri="{FF2B5EF4-FFF2-40B4-BE49-F238E27FC236}">
                    <a16:creationId xmlns:a16="http://schemas.microsoft.com/office/drawing/2014/main" id="{2877327D-918A-1398-E441-D834779D6510}"/>
                  </a:ext>
                </a:extLst>
              </p:cNvPr>
              <p:cNvPicPr/>
              <p:nvPr/>
            </p:nvPicPr>
            <p:blipFill>
              <a:blip r:embed="rId10"/>
              <a:stretch>
                <a:fillRect/>
              </a:stretch>
            </p:blipFill>
            <p:spPr>
              <a:xfrm>
                <a:off x="7350928" y="2073029"/>
                <a:ext cx="37224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8EC7D91-1BC8-C514-A7D8-1D990E134BCB}"/>
                  </a:ext>
                </a:extLst>
              </p14:cNvPr>
              <p14:cNvContentPartPr/>
              <p14:nvPr/>
            </p14:nvContentPartPr>
            <p14:xfrm>
              <a:off x="6952768" y="1018589"/>
              <a:ext cx="528120" cy="434880"/>
            </p14:xfrm>
          </p:contentPart>
        </mc:Choice>
        <mc:Fallback xmlns="">
          <p:pic>
            <p:nvPicPr>
              <p:cNvPr id="11" name="Ink 10">
                <a:extLst>
                  <a:ext uri="{FF2B5EF4-FFF2-40B4-BE49-F238E27FC236}">
                    <a16:creationId xmlns:a16="http://schemas.microsoft.com/office/drawing/2014/main" id="{81FFD5DC-F5EC-82CF-1025-79C8AC721FB3}"/>
                  </a:ext>
                </a:extLst>
              </p:cNvPr>
              <p:cNvPicPr/>
              <p:nvPr/>
            </p:nvPicPr>
            <p:blipFill>
              <a:blip r:embed="rId12"/>
              <a:stretch>
                <a:fillRect/>
              </a:stretch>
            </p:blipFill>
            <p:spPr>
              <a:xfrm>
                <a:off x="6916768" y="946949"/>
                <a:ext cx="5997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C99D2EBA-5970-FCEA-A3FE-6AF0EDA221FD}"/>
                  </a:ext>
                </a:extLst>
              </p14:cNvPr>
              <p14:cNvContentPartPr/>
              <p14:nvPr/>
            </p14:nvContentPartPr>
            <p14:xfrm>
              <a:off x="8514088" y="1043429"/>
              <a:ext cx="732240" cy="18360"/>
            </p14:xfrm>
          </p:contentPart>
        </mc:Choice>
        <mc:Fallback xmlns="">
          <p:pic>
            <p:nvPicPr>
              <p:cNvPr id="12" name="Ink 11">
                <a:extLst>
                  <a:ext uri="{FF2B5EF4-FFF2-40B4-BE49-F238E27FC236}">
                    <a16:creationId xmlns:a16="http://schemas.microsoft.com/office/drawing/2014/main" id="{2DA80B97-1539-5589-C556-93EF82A92DF5}"/>
                  </a:ext>
                </a:extLst>
              </p:cNvPr>
              <p:cNvPicPr/>
              <p:nvPr/>
            </p:nvPicPr>
            <p:blipFill>
              <a:blip r:embed="rId14"/>
              <a:stretch>
                <a:fillRect/>
              </a:stretch>
            </p:blipFill>
            <p:spPr>
              <a:xfrm>
                <a:off x="8478448" y="971789"/>
                <a:ext cx="803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2930784-9926-01AE-08FF-259964058029}"/>
                  </a:ext>
                </a:extLst>
              </p14:cNvPr>
              <p14:cNvContentPartPr/>
              <p14:nvPr/>
            </p14:nvContentPartPr>
            <p14:xfrm>
              <a:off x="10454848" y="3596909"/>
              <a:ext cx="491040" cy="43560"/>
            </p14:xfrm>
          </p:contentPart>
        </mc:Choice>
        <mc:Fallback xmlns="">
          <p:pic>
            <p:nvPicPr>
              <p:cNvPr id="13" name="Ink 12">
                <a:extLst>
                  <a:ext uri="{FF2B5EF4-FFF2-40B4-BE49-F238E27FC236}">
                    <a16:creationId xmlns:a16="http://schemas.microsoft.com/office/drawing/2014/main" id="{C3F6A147-DFAC-C08E-468E-943E20684783}"/>
                  </a:ext>
                </a:extLst>
              </p:cNvPr>
              <p:cNvPicPr/>
              <p:nvPr/>
            </p:nvPicPr>
            <p:blipFill>
              <a:blip r:embed="rId16"/>
              <a:stretch>
                <a:fillRect/>
              </a:stretch>
            </p:blipFill>
            <p:spPr>
              <a:xfrm>
                <a:off x="10419208" y="3525269"/>
                <a:ext cx="562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 name="Ink 3">
                <a:extLst>
                  <a:ext uri="{FF2B5EF4-FFF2-40B4-BE49-F238E27FC236}">
                    <a16:creationId xmlns:a16="http://schemas.microsoft.com/office/drawing/2014/main" id="{6F725E8D-E9D4-5EB8-877C-55B9CE33EE41}"/>
                  </a:ext>
                </a:extLst>
              </p14:cNvPr>
              <p14:cNvContentPartPr/>
              <p14:nvPr/>
            </p14:nvContentPartPr>
            <p14:xfrm>
              <a:off x="4826066" y="3049685"/>
              <a:ext cx="256680" cy="61920"/>
            </p14:xfrm>
          </p:contentPart>
        </mc:Choice>
        <mc:Fallback xmlns="">
          <p:pic>
            <p:nvPicPr>
              <p:cNvPr id="4" name="Ink 3">
                <a:extLst>
                  <a:ext uri="{FF2B5EF4-FFF2-40B4-BE49-F238E27FC236}">
                    <a16:creationId xmlns:a16="http://schemas.microsoft.com/office/drawing/2014/main" id="{1C0AB346-2B8D-A703-A442-42D6A5090FF2}"/>
                  </a:ext>
                </a:extLst>
              </p:cNvPr>
              <p:cNvPicPr/>
              <p:nvPr/>
            </p:nvPicPr>
            <p:blipFill>
              <a:blip r:embed="rId18"/>
              <a:stretch>
                <a:fillRect/>
              </a:stretch>
            </p:blipFill>
            <p:spPr>
              <a:xfrm>
                <a:off x="4790426" y="2977685"/>
                <a:ext cx="3283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 name="Ink 5">
                <a:extLst>
                  <a:ext uri="{FF2B5EF4-FFF2-40B4-BE49-F238E27FC236}">
                    <a16:creationId xmlns:a16="http://schemas.microsoft.com/office/drawing/2014/main" id="{1EDF9DBE-D96C-96A4-A1D3-A2D03F073A60}"/>
                  </a:ext>
                </a:extLst>
              </p14:cNvPr>
              <p14:cNvContentPartPr/>
              <p14:nvPr/>
            </p14:nvContentPartPr>
            <p14:xfrm>
              <a:off x="4610066" y="1868525"/>
              <a:ext cx="41760" cy="2176920"/>
            </p14:xfrm>
          </p:contentPart>
        </mc:Choice>
        <mc:Fallback xmlns="">
          <p:pic>
            <p:nvPicPr>
              <p:cNvPr id="6" name="Ink 5">
                <a:extLst>
                  <a:ext uri="{FF2B5EF4-FFF2-40B4-BE49-F238E27FC236}">
                    <a16:creationId xmlns:a16="http://schemas.microsoft.com/office/drawing/2014/main" id="{403FCE6D-E13A-497B-64DC-1B777C92A618}"/>
                  </a:ext>
                </a:extLst>
              </p:cNvPr>
              <p:cNvPicPr/>
              <p:nvPr/>
            </p:nvPicPr>
            <p:blipFill>
              <a:blip r:embed="rId20"/>
              <a:stretch>
                <a:fillRect/>
              </a:stretch>
            </p:blipFill>
            <p:spPr>
              <a:xfrm>
                <a:off x="4574426" y="1796525"/>
                <a:ext cx="113400" cy="232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ADAC9C57-A0F4-42B0-3F72-62198CFCE552}"/>
                  </a:ext>
                </a:extLst>
              </p14:cNvPr>
              <p14:cNvContentPartPr/>
              <p14:nvPr/>
            </p14:nvContentPartPr>
            <p14:xfrm>
              <a:off x="4627346" y="1868525"/>
              <a:ext cx="517320" cy="2205720"/>
            </p14:xfrm>
          </p:contentPart>
        </mc:Choice>
        <mc:Fallback xmlns="">
          <p:pic>
            <p:nvPicPr>
              <p:cNvPr id="14" name="Ink 13">
                <a:extLst>
                  <a:ext uri="{FF2B5EF4-FFF2-40B4-BE49-F238E27FC236}">
                    <a16:creationId xmlns:a16="http://schemas.microsoft.com/office/drawing/2014/main" id="{771BBA79-4BBC-F487-2290-1F83C5F3D49D}"/>
                  </a:ext>
                </a:extLst>
              </p:cNvPr>
              <p:cNvPicPr/>
              <p:nvPr/>
            </p:nvPicPr>
            <p:blipFill>
              <a:blip r:embed="rId22"/>
              <a:stretch>
                <a:fillRect/>
              </a:stretch>
            </p:blipFill>
            <p:spPr>
              <a:xfrm>
                <a:off x="4591706" y="1796525"/>
                <a:ext cx="588960" cy="234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ABFA51E4-9394-E378-2904-E6C1AAA9C359}"/>
                  </a:ext>
                </a:extLst>
              </p14:cNvPr>
              <p14:cNvContentPartPr/>
              <p14:nvPr/>
            </p14:nvContentPartPr>
            <p14:xfrm>
              <a:off x="4627346" y="2003525"/>
              <a:ext cx="439920" cy="1933560"/>
            </p14:xfrm>
          </p:contentPart>
        </mc:Choice>
        <mc:Fallback xmlns="">
          <p:pic>
            <p:nvPicPr>
              <p:cNvPr id="15" name="Ink 14">
                <a:extLst>
                  <a:ext uri="{FF2B5EF4-FFF2-40B4-BE49-F238E27FC236}">
                    <a16:creationId xmlns:a16="http://schemas.microsoft.com/office/drawing/2014/main" id="{E34A5A57-C2E4-D1AE-007A-77C0CE401A7E}"/>
                  </a:ext>
                </a:extLst>
              </p:cNvPr>
              <p:cNvPicPr/>
              <p:nvPr/>
            </p:nvPicPr>
            <p:blipFill>
              <a:blip r:embed="rId24"/>
              <a:stretch>
                <a:fillRect/>
              </a:stretch>
            </p:blipFill>
            <p:spPr>
              <a:xfrm>
                <a:off x="4591346" y="1931885"/>
                <a:ext cx="511560" cy="207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1DA5EC6-936F-80AA-B093-6B7D9E83DEFD}"/>
                  </a:ext>
                </a:extLst>
              </p14:cNvPr>
              <p14:cNvContentPartPr/>
              <p14:nvPr/>
            </p14:nvContentPartPr>
            <p14:xfrm>
              <a:off x="1558346" y="5986205"/>
              <a:ext cx="253800" cy="17280"/>
            </p14:xfrm>
          </p:contentPart>
        </mc:Choice>
        <mc:Fallback xmlns="">
          <p:pic>
            <p:nvPicPr>
              <p:cNvPr id="16" name="Ink 15">
                <a:extLst>
                  <a:ext uri="{FF2B5EF4-FFF2-40B4-BE49-F238E27FC236}">
                    <a16:creationId xmlns:a16="http://schemas.microsoft.com/office/drawing/2014/main" id="{92BA6A72-D744-55A4-15A2-691B663039ED}"/>
                  </a:ext>
                </a:extLst>
              </p:cNvPr>
              <p:cNvPicPr/>
              <p:nvPr/>
            </p:nvPicPr>
            <p:blipFill>
              <a:blip r:embed="rId26"/>
              <a:stretch>
                <a:fillRect/>
              </a:stretch>
            </p:blipFill>
            <p:spPr>
              <a:xfrm>
                <a:off x="1522346" y="5914205"/>
                <a:ext cx="325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546B02C-0445-90AE-94E8-A61E5A11E9B9}"/>
                  </a:ext>
                </a:extLst>
              </p14:cNvPr>
              <p14:cNvContentPartPr/>
              <p14:nvPr/>
            </p14:nvContentPartPr>
            <p14:xfrm>
              <a:off x="1415066" y="5859845"/>
              <a:ext cx="357480" cy="360"/>
            </p14:xfrm>
          </p:contentPart>
        </mc:Choice>
        <mc:Fallback xmlns="">
          <p:pic>
            <p:nvPicPr>
              <p:cNvPr id="17" name="Ink 16">
                <a:extLst>
                  <a:ext uri="{FF2B5EF4-FFF2-40B4-BE49-F238E27FC236}">
                    <a16:creationId xmlns:a16="http://schemas.microsoft.com/office/drawing/2014/main" id="{4DA53F2E-882F-D61F-572F-FC94D38EC7E9}"/>
                  </a:ext>
                </a:extLst>
              </p:cNvPr>
              <p:cNvPicPr/>
              <p:nvPr/>
            </p:nvPicPr>
            <p:blipFill>
              <a:blip r:embed="rId28"/>
              <a:stretch>
                <a:fillRect/>
              </a:stretch>
            </p:blipFill>
            <p:spPr>
              <a:xfrm>
                <a:off x="1379426" y="5788205"/>
                <a:ext cx="429120" cy="144000"/>
              </a:xfrm>
              <a:prstGeom prst="rect">
                <a:avLst/>
              </a:prstGeom>
            </p:spPr>
          </p:pic>
        </mc:Fallback>
      </mc:AlternateContent>
      <p:sp>
        <p:nvSpPr>
          <p:cNvPr id="18" name="Rectangle: Rounded Corners 17">
            <a:extLst>
              <a:ext uri="{FF2B5EF4-FFF2-40B4-BE49-F238E27FC236}">
                <a16:creationId xmlns:a16="http://schemas.microsoft.com/office/drawing/2014/main" id="{B09B9BCF-93F8-4521-3BC9-959AB614ADCD}"/>
              </a:ext>
            </a:extLst>
          </p:cNvPr>
          <p:cNvSpPr/>
          <p:nvPr/>
        </p:nvSpPr>
        <p:spPr>
          <a:xfrm>
            <a:off x="964276" y="334205"/>
            <a:ext cx="11137528" cy="5851991"/>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C30DDD68-34D4-6F3A-4583-B38E55B377EC}"/>
                  </a:ext>
                </a:extLst>
              </p14:cNvPr>
              <p14:cNvContentPartPr/>
              <p14:nvPr/>
            </p14:nvContentPartPr>
            <p14:xfrm>
              <a:off x="1552408" y="2492817"/>
              <a:ext cx="185760" cy="360"/>
            </p14:xfrm>
          </p:contentPart>
        </mc:Choice>
        <mc:Fallback xmlns="">
          <p:pic>
            <p:nvPicPr>
              <p:cNvPr id="19" name="Ink 18">
                <a:extLst>
                  <a:ext uri="{FF2B5EF4-FFF2-40B4-BE49-F238E27FC236}">
                    <a16:creationId xmlns:a16="http://schemas.microsoft.com/office/drawing/2014/main" id="{F2D69133-DDC2-C833-82DD-F0E647D35647}"/>
                  </a:ext>
                </a:extLst>
              </p:cNvPr>
              <p:cNvPicPr/>
              <p:nvPr/>
            </p:nvPicPr>
            <p:blipFill>
              <a:blip r:embed="rId30"/>
              <a:stretch>
                <a:fillRect/>
              </a:stretch>
            </p:blipFill>
            <p:spPr>
              <a:xfrm>
                <a:off x="1516768" y="2421177"/>
                <a:ext cx="25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A2084DB3-91E0-AB69-0B1E-74FA4DCDF219}"/>
                  </a:ext>
                </a:extLst>
              </p14:cNvPr>
              <p14:cNvContentPartPr/>
              <p14:nvPr/>
            </p14:nvContentPartPr>
            <p14:xfrm>
              <a:off x="1552408" y="2594337"/>
              <a:ext cx="232560" cy="19800"/>
            </p14:xfrm>
          </p:contentPart>
        </mc:Choice>
        <mc:Fallback xmlns="">
          <p:pic>
            <p:nvPicPr>
              <p:cNvPr id="20" name="Ink 19">
                <a:extLst>
                  <a:ext uri="{FF2B5EF4-FFF2-40B4-BE49-F238E27FC236}">
                    <a16:creationId xmlns:a16="http://schemas.microsoft.com/office/drawing/2014/main" id="{75E78D2C-C6B3-1EA7-F2A8-FE839E2A6540}"/>
                  </a:ext>
                </a:extLst>
              </p:cNvPr>
              <p:cNvPicPr/>
              <p:nvPr/>
            </p:nvPicPr>
            <p:blipFill>
              <a:blip r:embed="rId32"/>
              <a:stretch>
                <a:fillRect/>
              </a:stretch>
            </p:blipFill>
            <p:spPr>
              <a:xfrm>
                <a:off x="1516768" y="2522337"/>
                <a:ext cx="304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09F47C70-6F07-E927-CCC6-F78ED2D03092}"/>
                  </a:ext>
                </a:extLst>
              </p14:cNvPr>
              <p14:cNvContentPartPr/>
              <p14:nvPr/>
            </p14:nvContentPartPr>
            <p14:xfrm>
              <a:off x="3251968" y="5019976"/>
              <a:ext cx="285120" cy="747720"/>
            </p14:xfrm>
          </p:contentPart>
        </mc:Choice>
        <mc:Fallback xmlns="">
          <p:pic>
            <p:nvPicPr>
              <p:cNvPr id="21" name="Ink 20">
                <a:extLst>
                  <a:ext uri="{FF2B5EF4-FFF2-40B4-BE49-F238E27FC236}">
                    <a16:creationId xmlns:a16="http://schemas.microsoft.com/office/drawing/2014/main" id="{09F47C70-6F07-E927-CCC6-F78ED2D03092}"/>
                  </a:ext>
                </a:extLst>
              </p:cNvPr>
              <p:cNvPicPr/>
              <p:nvPr/>
            </p:nvPicPr>
            <p:blipFill>
              <a:blip r:embed="rId34"/>
              <a:stretch>
                <a:fillRect/>
              </a:stretch>
            </p:blipFill>
            <p:spPr>
              <a:xfrm>
                <a:off x="3215968" y="4948336"/>
                <a:ext cx="356760" cy="891360"/>
              </a:xfrm>
              <a:prstGeom prst="rect">
                <a:avLst/>
              </a:prstGeom>
            </p:spPr>
          </p:pic>
        </mc:Fallback>
      </mc:AlternateContent>
      <p:sp>
        <p:nvSpPr>
          <p:cNvPr id="22" name="TextBox 21">
            <a:extLst>
              <a:ext uri="{FF2B5EF4-FFF2-40B4-BE49-F238E27FC236}">
                <a16:creationId xmlns:a16="http://schemas.microsoft.com/office/drawing/2014/main" id="{0842960F-5BEE-F1B1-6E09-F0DD2C5F7482}"/>
              </a:ext>
            </a:extLst>
          </p:cNvPr>
          <p:cNvSpPr txBox="1"/>
          <p:nvPr/>
        </p:nvSpPr>
        <p:spPr>
          <a:xfrm>
            <a:off x="4045956" y="5372836"/>
            <a:ext cx="1388686" cy="430887"/>
          </a:xfrm>
          <a:prstGeom prst="rect">
            <a:avLst/>
          </a:prstGeom>
          <a:solidFill>
            <a:srgbClr val="FFFF00"/>
          </a:solidFill>
          <a:ln>
            <a:solidFill>
              <a:schemeClr val="accent1"/>
            </a:solidFill>
          </a:ln>
        </p:spPr>
        <p:txBody>
          <a:bodyPr wrap="square" rtlCol="0">
            <a:spAutoFit/>
          </a:bodyPr>
          <a:lstStyle/>
          <a:p>
            <a:r>
              <a:rPr lang="en-US" sz="1100" b="1" dirty="0"/>
              <a:t>Divide PCLK by 2 for 1.19Mhz</a:t>
            </a:r>
          </a:p>
        </p:txBody>
      </p:sp>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E4324A03-0AB1-9353-13AC-06930DAD5E18}"/>
                  </a:ext>
                </a:extLst>
              </p14:cNvPr>
              <p14:cNvContentPartPr/>
              <p14:nvPr/>
            </p14:nvContentPartPr>
            <p14:xfrm>
              <a:off x="10472128" y="1914976"/>
              <a:ext cx="154440" cy="360"/>
            </p14:xfrm>
          </p:contentPart>
        </mc:Choice>
        <mc:Fallback xmlns="">
          <p:pic>
            <p:nvPicPr>
              <p:cNvPr id="23" name="Ink 22">
                <a:extLst>
                  <a:ext uri="{FF2B5EF4-FFF2-40B4-BE49-F238E27FC236}">
                    <a16:creationId xmlns:a16="http://schemas.microsoft.com/office/drawing/2014/main" id="{E4324A03-0AB1-9353-13AC-06930DAD5E18}"/>
                  </a:ext>
                </a:extLst>
              </p:cNvPr>
              <p:cNvPicPr/>
              <p:nvPr/>
            </p:nvPicPr>
            <p:blipFill>
              <a:blip r:embed="rId36"/>
              <a:stretch>
                <a:fillRect/>
              </a:stretch>
            </p:blipFill>
            <p:spPr>
              <a:xfrm>
                <a:off x="10436488" y="1843336"/>
                <a:ext cx="226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C52AB166-4F49-2AC4-8C26-246DC8FD776E}"/>
                  </a:ext>
                </a:extLst>
              </p14:cNvPr>
              <p14:cNvContentPartPr/>
              <p14:nvPr/>
            </p14:nvContentPartPr>
            <p14:xfrm>
              <a:off x="10472128" y="2026576"/>
              <a:ext cx="207000" cy="9720"/>
            </p14:xfrm>
          </p:contentPart>
        </mc:Choice>
        <mc:Fallback xmlns="">
          <p:pic>
            <p:nvPicPr>
              <p:cNvPr id="24" name="Ink 23">
                <a:extLst>
                  <a:ext uri="{FF2B5EF4-FFF2-40B4-BE49-F238E27FC236}">
                    <a16:creationId xmlns:a16="http://schemas.microsoft.com/office/drawing/2014/main" id="{C52AB166-4F49-2AC4-8C26-246DC8FD776E}"/>
                  </a:ext>
                </a:extLst>
              </p:cNvPr>
              <p:cNvPicPr/>
              <p:nvPr/>
            </p:nvPicPr>
            <p:blipFill>
              <a:blip r:embed="rId38"/>
              <a:stretch>
                <a:fillRect/>
              </a:stretch>
            </p:blipFill>
            <p:spPr>
              <a:xfrm>
                <a:off x="10436488" y="1954576"/>
                <a:ext cx="278640" cy="153360"/>
              </a:xfrm>
              <a:prstGeom prst="rect">
                <a:avLst/>
              </a:prstGeom>
            </p:spPr>
          </p:pic>
        </mc:Fallback>
      </mc:AlternateContent>
    </p:spTree>
    <p:extLst>
      <p:ext uri="{BB962C8B-B14F-4D97-AF65-F5344CB8AC3E}">
        <p14:creationId xmlns:p14="http://schemas.microsoft.com/office/powerpoint/2010/main" val="259589865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DACE4-84F2-C8E1-B161-C19BF05C75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080AF6-5247-E60D-7E18-96428EC42F5A}"/>
              </a:ext>
            </a:extLst>
          </p:cNvPr>
          <p:cNvPicPr>
            <a:picLocks noChangeAspect="1"/>
          </p:cNvPicPr>
          <p:nvPr/>
        </p:nvPicPr>
        <p:blipFill>
          <a:blip r:embed="rId2"/>
          <a:stretch>
            <a:fillRect/>
          </a:stretch>
        </p:blipFill>
        <p:spPr>
          <a:xfrm>
            <a:off x="688730" y="0"/>
            <a:ext cx="10814539" cy="6858000"/>
          </a:xfrm>
          <a:prstGeom prst="rect">
            <a:avLst/>
          </a:prstGeom>
        </p:spPr>
      </p:pic>
      <p:sp>
        <p:nvSpPr>
          <p:cNvPr id="2" name="TextBox 1">
            <a:extLst>
              <a:ext uri="{FF2B5EF4-FFF2-40B4-BE49-F238E27FC236}">
                <a16:creationId xmlns:a16="http://schemas.microsoft.com/office/drawing/2014/main" id="{6BC50D3C-778D-75AF-EC98-6EF97114DD04}"/>
              </a:ext>
            </a:extLst>
          </p:cNvPr>
          <p:cNvSpPr txBox="1"/>
          <p:nvPr/>
        </p:nvSpPr>
        <p:spPr>
          <a:xfrm>
            <a:off x="629822" y="6334780"/>
            <a:ext cx="3993797" cy="523220"/>
          </a:xfrm>
          <a:prstGeom prst="rect">
            <a:avLst/>
          </a:prstGeom>
          <a:solidFill>
            <a:srgbClr val="FFFF00"/>
          </a:solidFill>
          <a:ln>
            <a:solidFill>
              <a:schemeClr val="accent1"/>
            </a:solidFill>
          </a:ln>
        </p:spPr>
        <p:txBody>
          <a:bodyPr wrap="square" rtlCol="0">
            <a:spAutoFit/>
          </a:bodyPr>
          <a:lstStyle/>
          <a:p>
            <a:r>
              <a:rPr lang="en-US" sz="1400" b="1" dirty="0"/>
              <a:t>SYS #1</a:t>
            </a:r>
          </a:p>
          <a:p>
            <a:r>
              <a:rPr lang="en-US" sz="1400" b="1" dirty="0"/>
              <a:t>CPU, Clock, Buffers, Bus Ctrl &amp; Interrupt Ctrl</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70B7866-8002-DE94-DFD7-B6CEA0A5FAAD}"/>
                  </a:ext>
                </a:extLst>
              </p14:cNvPr>
              <p14:cNvContentPartPr/>
              <p14:nvPr/>
            </p14:nvContentPartPr>
            <p14:xfrm>
              <a:off x="10692406" y="5463801"/>
              <a:ext cx="312840" cy="23040"/>
            </p14:xfrm>
          </p:contentPart>
        </mc:Choice>
        <mc:Fallback xmlns="">
          <p:pic>
            <p:nvPicPr>
              <p:cNvPr id="4" name="Ink 3">
                <a:extLst>
                  <a:ext uri="{FF2B5EF4-FFF2-40B4-BE49-F238E27FC236}">
                    <a16:creationId xmlns:a16="http://schemas.microsoft.com/office/drawing/2014/main" id="{611951B4-1932-B196-3480-A60E43D96434}"/>
                  </a:ext>
                </a:extLst>
              </p:cNvPr>
              <p:cNvPicPr/>
              <p:nvPr/>
            </p:nvPicPr>
            <p:blipFill>
              <a:blip r:embed="rId4"/>
              <a:stretch>
                <a:fillRect/>
              </a:stretch>
            </p:blipFill>
            <p:spPr>
              <a:xfrm>
                <a:off x="10656766" y="5392161"/>
                <a:ext cx="384480" cy="166680"/>
              </a:xfrm>
              <a:prstGeom prst="rect">
                <a:avLst/>
              </a:prstGeom>
            </p:spPr>
          </p:pic>
        </mc:Fallback>
      </mc:AlternateContent>
      <p:sp>
        <p:nvSpPr>
          <p:cNvPr id="5" name="TextBox 4">
            <a:extLst>
              <a:ext uri="{FF2B5EF4-FFF2-40B4-BE49-F238E27FC236}">
                <a16:creationId xmlns:a16="http://schemas.microsoft.com/office/drawing/2014/main" id="{5CB2F78A-1027-4E42-40F6-2E9099E34763}"/>
              </a:ext>
            </a:extLst>
          </p:cNvPr>
          <p:cNvSpPr txBox="1"/>
          <p:nvPr/>
        </p:nvSpPr>
        <p:spPr>
          <a:xfrm>
            <a:off x="11115368" y="5271397"/>
            <a:ext cx="867138" cy="430887"/>
          </a:xfrm>
          <a:prstGeom prst="rect">
            <a:avLst/>
          </a:prstGeom>
          <a:solidFill>
            <a:srgbClr val="FFFF00"/>
          </a:solidFill>
          <a:ln>
            <a:solidFill>
              <a:schemeClr val="accent1"/>
            </a:solidFill>
          </a:ln>
        </p:spPr>
        <p:txBody>
          <a:bodyPr wrap="square" rtlCol="0">
            <a:spAutoFit/>
          </a:bodyPr>
          <a:lstStyle/>
          <a:p>
            <a:r>
              <a:rPr lang="en-US" sz="1100" b="1" dirty="0"/>
              <a:t>Only used for /CAS</a:t>
            </a:r>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4814F22-8E12-F33A-6EF1-5E0B2AE57FEE}"/>
                  </a:ext>
                </a:extLst>
              </p14:cNvPr>
              <p14:cNvContentPartPr/>
              <p14:nvPr/>
            </p14:nvContentPartPr>
            <p14:xfrm>
              <a:off x="10655686" y="5220801"/>
              <a:ext cx="183960" cy="7920"/>
            </p14:xfrm>
          </p:contentPart>
        </mc:Choice>
        <mc:Fallback xmlns="">
          <p:pic>
            <p:nvPicPr>
              <p:cNvPr id="6" name="Ink 5">
                <a:extLst>
                  <a:ext uri="{FF2B5EF4-FFF2-40B4-BE49-F238E27FC236}">
                    <a16:creationId xmlns:a16="http://schemas.microsoft.com/office/drawing/2014/main" id="{89513E63-71E7-D8F3-4AB6-4350F72A0AD7}"/>
                  </a:ext>
                </a:extLst>
              </p:cNvPr>
              <p:cNvPicPr/>
              <p:nvPr/>
            </p:nvPicPr>
            <p:blipFill>
              <a:blip r:embed="rId6"/>
              <a:stretch>
                <a:fillRect/>
              </a:stretch>
            </p:blipFill>
            <p:spPr>
              <a:xfrm>
                <a:off x="10619686" y="5149161"/>
                <a:ext cx="255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3E7034A-FEAE-F466-B232-80FE790B7210}"/>
                  </a:ext>
                </a:extLst>
              </p14:cNvPr>
              <p14:cNvContentPartPr/>
              <p14:nvPr/>
            </p14:nvContentPartPr>
            <p14:xfrm>
              <a:off x="10670086" y="5324121"/>
              <a:ext cx="232920" cy="360"/>
            </p14:xfrm>
          </p:contentPart>
        </mc:Choice>
        <mc:Fallback xmlns="">
          <p:pic>
            <p:nvPicPr>
              <p:cNvPr id="7" name="Ink 6">
                <a:extLst>
                  <a:ext uri="{FF2B5EF4-FFF2-40B4-BE49-F238E27FC236}">
                    <a16:creationId xmlns:a16="http://schemas.microsoft.com/office/drawing/2014/main" id="{44967674-2B7A-3C5A-6DD3-98D93A24715F}"/>
                  </a:ext>
                </a:extLst>
              </p:cNvPr>
              <p:cNvPicPr/>
              <p:nvPr/>
            </p:nvPicPr>
            <p:blipFill>
              <a:blip r:embed="rId8"/>
              <a:stretch>
                <a:fillRect/>
              </a:stretch>
            </p:blipFill>
            <p:spPr>
              <a:xfrm>
                <a:off x="10634446" y="5252121"/>
                <a:ext cx="304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72D2459-49DE-8D44-FAD3-61D2CA7D98C7}"/>
                  </a:ext>
                </a:extLst>
              </p14:cNvPr>
              <p14:cNvContentPartPr/>
              <p14:nvPr/>
            </p14:nvContentPartPr>
            <p14:xfrm>
              <a:off x="10699606" y="5603841"/>
              <a:ext cx="146520" cy="8640"/>
            </p14:xfrm>
          </p:contentPart>
        </mc:Choice>
        <mc:Fallback xmlns="">
          <p:pic>
            <p:nvPicPr>
              <p:cNvPr id="8" name="Ink 7">
                <a:extLst>
                  <a:ext uri="{FF2B5EF4-FFF2-40B4-BE49-F238E27FC236}">
                    <a16:creationId xmlns:a16="http://schemas.microsoft.com/office/drawing/2014/main" id="{3D647F06-C71A-9C6C-E8B0-C49ACA785AD9}"/>
                  </a:ext>
                </a:extLst>
              </p:cNvPr>
              <p:cNvPicPr/>
              <p:nvPr/>
            </p:nvPicPr>
            <p:blipFill>
              <a:blip r:embed="rId10"/>
              <a:stretch>
                <a:fillRect/>
              </a:stretch>
            </p:blipFill>
            <p:spPr>
              <a:xfrm>
                <a:off x="10663966" y="5531841"/>
                <a:ext cx="218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85CFE89A-F527-F79E-BF93-8B07D0373791}"/>
                  </a:ext>
                </a:extLst>
              </p14:cNvPr>
              <p14:cNvContentPartPr/>
              <p14:nvPr/>
            </p14:nvContentPartPr>
            <p14:xfrm>
              <a:off x="10640926" y="5655681"/>
              <a:ext cx="176760" cy="8640"/>
            </p14:xfrm>
          </p:contentPart>
        </mc:Choice>
        <mc:Fallback xmlns="">
          <p:pic>
            <p:nvPicPr>
              <p:cNvPr id="9" name="Ink 8">
                <a:extLst>
                  <a:ext uri="{FF2B5EF4-FFF2-40B4-BE49-F238E27FC236}">
                    <a16:creationId xmlns:a16="http://schemas.microsoft.com/office/drawing/2014/main" id="{922BC12B-3699-DED3-1DBC-7CCA7E9A4AFD}"/>
                  </a:ext>
                </a:extLst>
              </p:cNvPr>
              <p:cNvPicPr/>
              <p:nvPr/>
            </p:nvPicPr>
            <p:blipFill>
              <a:blip r:embed="rId12"/>
              <a:stretch>
                <a:fillRect/>
              </a:stretch>
            </p:blipFill>
            <p:spPr>
              <a:xfrm>
                <a:off x="10604926" y="5583681"/>
                <a:ext cx="248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CAB45F94-7322-669E-5402-47431952AAF8}"/>
                  </a:ext>
                </a:extLst>
              </p14:cNvPr>
              <p14:cNvContentPartPr/>
              <p14:nvPr/>
            </p14:nvContentPartPr>
            <p14:xfrm>
              <a:off x="10662886" y="5817681"/>
              <a:ext cx="199440" cy="7920"/>
            </p14:xfrm>
          </p:contentPart>
        </mc:Choice>
        <mc:Fallback xmlns="">
          <p:pic>
            <p:nvPicPr>
              <p:cNvPr id="10" name="Ink 9">
                <a:extLst>
                  <a:ext uri="{FF2B5EF4-FFF2-40B4-BE49-F238E27FC236}">
                    <a16:creationId xmlns:a16="http://schemas.microsoft.com/office/drawing/2014/main" id="{E6A131A4-076F-3070-AB3B-CC3AE73A04F6}"/>
                  </a:ext>
                </a:extLst>
              </p:cNvPr>
              <p:cNvPicPr/>
              <p:nvPr/>
            </p:nvPicPr>
            <p:blipFill>
              <a:blip r:embed="rId14"/>
              <a:stretch>
                <a:fillRect/>
              </a:stretch>
            </p:blipFill>
            <p:spPr>
              <a:xfrm>
                <a:off x="10627246" y="5746041"/>
                <a:ext cx="2710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6D69FA00-196D-DF9D-0908-7304A86C06F9}"/>
                  </a:ext>
                </a:extLst>
              </p14:cNvPr>
              <p14:cNvContentPartPr/>
              <p14:nvPr/>
            </p14:nvContentPartPr>
            <p14:xfrm>
              <a:off x="10670086" y="5987601"/>
              <a:ext cx="337320" cy="360"/>
            </p14:xfrm>
          </p:contentPart>
        </mc:Choice>
        <mc:Fallback xmlns="">
          <p:pic>
            <p:nvPicPr>
              <p:cNvPr id="11" name="Ink 10">
                <a:extLst>
                  <a:ext uri="{FF2B5EF4-FFF2-40B4-BE49-F238E27FC236}">
                    <a16:creationId xmlns:a16="http://schemas.microsoft.com/office/drawing/2014/main" id="{ABDD6ED6-0E47-3698-29D0-71175DEB1A24}"/>
                  </a:ext>
                </a:extLst>
              </p:cNvPr>
              <p:cNvPicPr/>
              <p:nvPr/>
            </p:nvPicPr>
            <p:blipFill>
              <a:blip r:embed="rId16"/>
              <a:stretch>
                <a:fillRect/>
              </a:stretch>
            </p:blipFill>
            <p:spPr>
              <a:xfrm>
                <a:off x="10634446" y="5915961"/>
                <a:ext cx="408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8F09A5F7-3871-5805-0CD6-4E2BA1C32C93}"/>
                  </a:ext>
                </a:extLst>
              </p14:cNvPr>
              <p14:cNvContentPartPr/>
              <p14:nvPr/>
            </p14:nvContentPartPr>
            <p14:xfrm>
              <a:off x="10168606" y="287361"/>
              <a:ext cx="302040" cy="360"/>
            </p14:xfrm>
          </p:contentPart>
        </mc:Choice>
        <mc:Fallback xmlns="">
          <p:pic>
            <p:nvPicPr>
              <p:cNvPr id="12" name="Ink 11">
                <a:extLst>
                  <a:ext uri="{FF2B5EF4-FFF2-40B4-BE49-F238E27FC236}">
                    <a16:creationId xmlns:a16="http://schemas.microsoft.com/office/drawing/2014/main" id="{D56BBC7D-A10E-31AB-E5BD-BF895E5CEE82}"/>
                  </a:ext>
                </a:extLst>
              </p:cNvPr>
              <p:cNvPicPr/>
              <p:nvPr/>
            </p:nvPicPr>
            <p:blipFill>
              <a:blip r:embed="rId18"/>
              <a:stretch>
                <a:fillRect/>
              </a:stretch>
            </p:blipFill>
            <p:spPr>
              <a:xfrm>
                <a:off x="10132966" y="215361"/>
                <a:ext cx="373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9EC0F287-F9B8-2538-C036-15ECAD5FA8D9}"/>
                  </a:ext>
                </a:extLst>
              </p14:cNvPr>
              <p14:cNvContentPartPr/>
              <p14:nvPr/>
            </p14:nvContentPartPr>
            <p14:xfrm>
              <a:off x="10153846" y="390681"/>
              <a:ext cx="353520" cy="360"/>
            </p14:xfrm>
          </p:contentPart>
        </mc:Choice>
        <mc:Fallback xmlns="">
          <p:pic>
            <p:nvPicPr>
              <p:cNvPr id="13" name="Ink 12">
                <a:extLst>
                  <a:ext uri="{FF2B5EF4-FFF2-40B4-BE49-F238E27FC236}">
                    <a16:creationId xmlns:a16="http://schemas.microsoft.com/office/drawing/2014/main" id="{605D3E62-CDA2-50D0-C2D7-D4FF4858A67B}"/>
                  </a:ext>
                </a:extLst>
              </p:cNvPr>
              <p:cNvPicPr/>
              <p:nvPr/>
            </p:nvPicPr>
            <p:blipFill>
              <a:blip r:embed="rId20"/>
              <a:stretch>
                <a:fillRect/>
              </a:stretch>
            </p:blipFill>
            <p:spPr>
              <a:xfrm>
                <a:off x="10118206" y="319041"/>
                <a:ext cx="425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BD037EDD-E561-69A0-F439-A2926D16A34D}"/>
                  </a:ext>
                </a:extLst>
              </p14:cNvPr>
              <p14:cNvContentPartPr/>
              <p14:nvPr/>
            </p14:nvContentPartPr>
            <p14:xfrm>
              <a:off x="2488586" y="1621205"/>
              <a:ext cx="166320" cy="25920"/>
            </p14:xfrm>
          </p:contentPart>
        </mc:Choice>
        <mc:Fallback xmlns="">
          <p:pic>
            <p:nvPicPr>
              <p:cNvPr id="14" name="Ink 13">
                <a:extLst>
                  <a:ext uri="{FF2B5EF4-FFF2-40B4-BE49-F238E27FC236}">
                    <a16:creationId xmlns:a16="http://schemas.microsoft.com/office/drawing/2014/main" id="{C626D5DE-2AFD-A304-EC4F-B14842763432}"/>
                  </a:ext>
                </a:extLst>
              </p:cNvPr>
              <p:cNvPicPr/>
              <p:nvPr/>
            </p:nvPicPr>
            <p:blipFill>
              <a:blip r:embed="rId22"/>
              <a:stretch>
                <a:fillRect/>
              </a:stretch>
            </p:blipFill>
            <p:spPr>
              <a:xfrm>
                <a:off x="2452946" y="1549565"/>
                <a:ext cx="237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9F93ADE-A291-B62C-91B1-E36026DEBFF1}"/>
                  </a:ext>
                </a:extLst>
              </p14:cNvPr>
              <p14:cNvContentPartPr/>
              <p14:nvPr/>
            </p14:nvContentPartPr>
            <p14:xfrm>
              <a:off x="5046746" y="3306365"/>
              <a:ext cx="402120" cy="1641600"/>
            </p14:xfrm>
          </p:contentPart>
        </mc:Choice>
        <mc:Fallback xmlns="">
          <p:pic>
            <p:nvPicPr>
              <p:cNvPr id="15" name="Ink 14">
                <a:extLst>
                  <a:ext uri="{FF2B5EF4-FFF2-40B4-BE49-F238E27FC236}">
                    <a16:creationId xmlns:a16="http://schemas.microsoft.com/office/drawing/2014/main" id="{55EB4BE7-016A-038C-3CF5-9BCE309DB75A}"/>
                  </a:ext>
                </a:extLst>
              </p:cNvPr>
              <p:cNvPicPr/>
              <p:nvPr/>
            </p:nvPicPr>
            <p:blipFill>
              <a:blip r:embed="rId24"/>
              <a:stretch>
                <a:fillRect/>
              </a:stretch>
            </p:blipFill>
            <p:spPr>
              <a:xfrm>
                <a:off x="5010746" y="3234365"/>
                <a:ext cx="473760" cy="178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69B72F1-BB51-B4D3-C5AB-56D6F5E2CE2D}"/>
                  </a:ext>
                </a:extLst>
              </p14:cNvPr>
              <p14:cNvContentPartPr/>
              <p14:nvPr/>
            </p14:nvContentPartPr>
            <p14:xfrm>
              <a:off x="8332826" y="4810085"/>
              <a:ext cx="159120" cy="360"/>
            </p14:xfrm>
          </p:contentPart>
        </mc:Choice>
        <mc:Fallback xmlns="">
          <p:pic>
            <p:nvPicPr>
              <p:cNvPr id="16" name="Ink 15">
                <a:extLst>
                  <a:ext uri="{FF2B5EF4-FFF2-40B4-BE49-F238E27FC236}">
                    <a16:creationId xmlns:a16="http://schemas.microsoft.com/office/drawing/2014/main" id="{9927F512-C3E2-AF3B-44BE-4792E694F7DD}"/>
                  </a:ext>
                </a:extLst>
              </p:cNvPr>
              <p:cNvPicPr/>
              <p:nvPr/>
            </p:nvPicPr>
            <p:blipFill>
              <a:blip r:embed="rId26"/>
              <a:stretch>
                <a:fillRect/>
              </a:stretch>
            </p:blipFill>
            <p:spPr>
              <a:xfrm>
                <a:off x="8296826" y="4738445"/>
                <a:ext cx="230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236E5089-B16F-BB0A-A65B-FF760F312200}"/>
                  </a:ext>
                </a:extLst>
              </p14:cNvPr>
              <p14:cNvContentPartPr/>
              <p14:nvPr/>
            </p14:nvContentPartPr>
            <p14:xfrm>
              <a:off x="8253266" y="3514445"/>
              <a:ext cx="236520" cy="360"/>
            </p14:xfrm>
          </p:contentPart>
        </mc:Choice>
        <mc:Fallback xmlns="">
          <p:pic>
            <p:nvPicPr>
              <p:cNvPr id="17" name="Ink 16">
                <a:extLst>
                  <a:ext uri="{FF2B5EF4-FFF2-40B4-BE49-F238E27FC236}">
                    <a16:creationId xmlns:a16="http://schemas.microsoft.com/office/drawing/2014/main" id="{6D8B475F-26E4-230C-EF92-B1A7AC53C89C}"/>
                  </a:ext>
                </a:extLst>
              </p:cNvPr>
              <p:cNvPicPr/>
              <p:nvPr/>
            </p:nvPicPr>
            <p:blipFill>
              <a:blip r:embed="rId28"/>
              <a:stretch>
                <a:fillRect/>
              </a:stretch>
            </p:blipFill>
            <p:spPr>
              <a:xfrm>
                <a:off x="8217626" y="3442445"/>
                <a:ext cx="308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38942383-CD34-9762-A55A-8B22C833B91C}"/>
                  </a:ext>
                </a:extLst>
              </p14:cNvPr>
              <p14:cNvContentPartPr/>
              <p14:nvPr/>
            </p14:nvContentPartPr>
            <p14:xfrm>
              <a:off x="8285306" y="2734685"/>
              <a:ext cx="174240" cy="8640"/>
            </p14:xfrm>
          </p:contentPart>
        </mc:Choice>
        <mc:Fallback xmlns="">
          <p:pic>
            <p:nvPicPr>
              <p:cNvPr id="18" name="Ink 17">
                <a:extLst>
                  <a:ext uri="{FF2B5EF4-FFF2-40B4-BE49-F238E27FC236}">
                    <a16:creationId xmlns:a16="http://schemas.microsoft.com/office/drawing/2014/main" id="{EF9022F4-3046-01F6-7BA7-42B23070DF1D}"/>
                  </a:ext>
                </a:extLst>
              </p:cNvPr>
              <p:cNvPicPr/>
              <p:nvPr/>
            </p:nvPicPr>
            <p:blipFill>
              <a:blip r:embed="rId30"/>
              <a:stretch>
                <a:fillRect/>
              </a:stretch>
            </p:blipFill>
            <p:spPr>
              <a:xfrm>
                <a:off x="8249306" y="2663045"/>
                <a:ext cx="245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18D9E41A-35C6-3738-858C-F0B46E9C8E15}"/>
                  </a:ext>
                </a:extLst>
              </p14:cNvPr>
              <p14:cNvContentPartPr/>
              <p14:nvPr/>
            </p14:nvContentPartPr>
            <p14:xfrm>
              <a:off x="8253266" y="1908125"/>
              <a:ext cx="190440" cy="360"/>
            </p14:xfrm>
          </p:contentPart>
        </mc:Choice>
        <mc:Fallback xmlns="">
          <p:pic>
            <p:nvPicPr>
              <p:cNvPr id="19" name="Ink 18">
                <a:extLst>
                  <a:ext uri="{FF2B5EF4-FFF2-40B4-BE49-F238E27FC236}">
                    <a16:creationId xmlns:a16="http://schemas.microsoft.com/office/drawing/2014/main" id="{EB756A03-700E-296C-2686-4AF17DC3B3AD}"/>
                  </a:ext>
                </a:extLst>
              </p:cNvPr>
              <p:cNvPicPr/>
              <p:nvPr/>
            </p:nvPicPr>
            <p:blipFill>
              <a:blip r:embed="rId32"/>
              <a:stretch>
                <a:fillRect/>
              </a:stretch>
            </p:blipFill>
            <p:spPr>
              <a:xfrm>
                <a:off x="8217626" y="1836125"/>
                <a:ext cx="26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5DDAB1CB-C9C0-CE61-99E1-9991CEF00588}"/>
                  </a:ext>
                </a:extLst>
              </p14:cNvPr>
              <p14:cNvContentPartPr/>
              <p14:nvPr/>
            </p14:nvContentPartPr>
            <p14:xfrm>
              <a:off x="8324906" y="723365"/>
              <a:ext cx="174960" cy="360"/>
            </p14:xfrm>
          </p:contentPart>
        </mc:Choice>
        <mc:Fallback xmlns="">
          <p:pic>
            <p:nvPicPr>
              <p:cNvPr id="20" name="Ink 19">
                <a:extLst>
                  <a:ext uri="{FF2B5EF4-FFF2-40B4-BE49-F238E27FC236}">
                    <a16:creationId xmlns:a16="http://schemas.microsoft.com/office/drawing/2014/main" id="{F1C6AD28-0166-2A80-97DE-9D2CEE1C3AE3}"/>
                  </a:ext>
                </a:extLst>
              </p:cNvPr>
              <p:cNvPicPr/>
              <p:nvPr/>
            </p:nvPicPr>
            <p:blipFill>
              <a:blip r:embed="rId34"/>
              <a:stretch>
                <a:fillRect/>
              </a:stretch>
            </p:blipFill>
            <p:spPr>
              <a:xfrm>
                <a:off x="8288906" y="651365"/>
                <a:ext cx="24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32CE75E5-3C03-7A51-A7A0-CB6C15736E6C}"/>
                  </a:ext>
                </a:extLst>
              </p14:cNvPr>
              <p14:cNvContentPartPr/>
              <p14:nvPr/>
            </p14:nvContentPartPr>
            <p14:xfrm>
              <a:off x="2448626" y="3832325"/>
              <a:ext cx="246240" cy="360"/>
            </p14:xfrm>
          </p:contentPart>
        </mc:Choice>
        <mc:Fallback xmlns="">
          <p:pic>
            <p:nvPicPr>
              <p:cNvPr id="21" name="Ink 20">
                <a:extLst>
                  <a:ext uri="{FF2B5EF4-FFF2-40B4-BE49-F238E27FC236}">
                    <a16:creationId xmlns:a16="http://schemas.microsoft.com/office/drawing/2014/main" id="{5A206681-6E46-CE39-E0BA-B9990C73BEE2}"/>
                  </a:ext>
                </a:extLst>
              </p:cNvPr>
              <p:cNvPicPr/>
              <p:nvPr/>
            </p:nvPicPr>
            <p:blipFill>
              <a:blip r:embed="rId36"/>
              <a:stretch>
                <a:fillRect/>
              </a:stretch>
            </p:blipFill>
            <p:spPr>
              <a:xfrm>
                <a:off x="2412986" y="3760325"/>
                <a:ext cx="31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F8AC90B6-B8A6-954A-401A-6ADCF243FE01}"/>
                  </a:ext>
                </a:extLst>
              </p14:cNvPr>
              <p14:cNvContentPartPr/>
              <p14:nvPr/>
            </p14:nvContentPartPr>
            <p14:xfrm>
              <a:off x="5064746" y="1113245"/>
              <a:ext cx="376560" cy="1647720"/>
            </p14:xfrm>
          </p:contentPart>
        </mc:Choice>
        <mc:Fallback xmlns="">
          <p:pic>
            <p:nvPicPr>
              <p:cNvPr id="22" name="Ink 21">
                <a:extLst>
                  <a:ext uri="{FF2B5EF4-FFF2-40B4-BE49-F238E27FC236}">
                    <a16:creationId xmlns:a16="http://schemas.microsoft.com/office/drawing/2014/main" id="{559FACA1-B182-E24B-DEB7-913643E522DF}"/>
                  </a:ext>
                </a:extLst>
              </p:cNvPr>
              <p:cNvPicPr/>
              <p:nvPr/>
            </p:nvPicPr>
            <p:blipFill>
              <a:blip r:embed="rId38"/>
              <a:stretch>
                <a:fillRect/>
              </a:stretch>
            </p:blipFill>
            <p:spPr>
              <a:xfrm>
                <a:off x="5029106" y="1041245"/>
                <a:ext cx="448200" cy="1791360"/>
              </a:xfrm>
              <a:prstGeom prst="rect">
                <a:avLst/>
              </a:prstGeom>
            </p:spPr>
          </p:pic>
        </mc:Fallback>
      </mc:AlternateContent>
      <p:sp>
        <p:nvSpPr>
          <p:cNvPr id="23" name="Rectangle: Rounded Corners 22">
            <a:extLst>
              <a:ext uri="{FF2B5EF4-FFF2-40B4-BE49-F238E27FC236}">
                <a16:creationId xmlns:a16="http://schemas.microsoft.com/office/drawing/2014/main" id="{D16D94B1-1AAF-EE41-055C-12DA9E9B5E28}"/>
              </a:ext>
            </a:extLst>
          </p:cNvPr>
          <p:cNvSpPr/>
          <p:nvPr/>
        </p:nvSpPr>
        <p:spPr>
          <a:xfrm>
            <a:off x="688730" y="3306365"/>
            <a:ext cx="3328267" cy="283799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85FB2D4B-45B6-1786-8E7D-93C1438D0F8A}"/>
              </a:ext>
            </a:extLst>
          </p:cNvPr>
          <p:cNvSpPr/>
          <p:nvPr/>
        </p:nvSpPr>
        <p:spPr>
          <a:xfrm>
            <a:off x="6903095" y="301837"/>
            <a:ext cx="3620989" cy="6147101"/>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3C0C5788-2E88-ED81-31A5-6EF2BFD827A4}"/>
              </a:ext>
            </a:extLst>
          </p:cNvPr>
          <p:cNvSpPr/>
          <p:nvPr/>
        </p:nvSpPr>
        <p:spPr>
          <a:xfrm>
            <a:off x="903071" y="368073"/>
            <a:ext cx="5561140" cy="283799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16706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52084DE-6E9E-8D40-CED4-9499845D1542}"/>
                  </a:ext>
                </a:extLst>
              </p14:cNvPr>
              <p14:cNvContentPartPr/>
              <p14:nvPr/>
            </p14:nvContentPartPr>
            <p14:xfrm>
              <a:off x="5528940" y="3566730"/>
              <a:ext cx="5040" cy="360"/>
            </p14:xfrm>
          </p:contentPart>
        </mc:Choice>
        <mc:Fallback xmlns="">
          <p:pic>
            <p:nvPicPr>
              <p:cNvPr id="2" name="Ink 1">
                <a:extLst>
                  <a:ext uri="{FF2B5EF4-FFF2-40B4-BE49-F238E27FC236}">
                    <a16:creationId xmlns:a16="http://schemas.microsoft.com/office/drawing/2014/main" id="{C52084DE-6E9E-8D40-CED4-9499845D1542}"/>
                  </a:ext>
                </a:extLst>
              </p:cNvPr>
              <p:cNvPicPr/>
              <p:nvPr/>
            </p:nvPicPr>
            <p:blipFill>
              <a:blip r:embed="rId3"/>
              <a:stretch>
                <a:fillRect/>
              </a:stretch>
            </p:blipFill>
            <p:spPr>
              <a:xfrm>
                <a:off x="5493300" y="3495090"/>
                <a:ext cx="76680" cy="144000"/>
              </a:xfrm>
              <a:prstGeom prst="rect">
                <a:avLst/>
              </a:prstGeom>
            </p:spPr>
          </p:pic>
        </mc:Fallback>
      </mc:AlternateContent>
      <p:pic>
        <p:nvPicPr>
          <p:cNvPr id="4" name="Picture 3">
            <a:extLst>
              <a:ext uri="{FF2B5EF4-FFF2-40B4-BE49-F238E27FC236}">
                <a16:creationId xmlns:a16="http://schemas.microsoft.com/office/drawing/2014/main" id="{11B5B822-DC8A-9D66-0523-745D72B2B4EE}"/>
              </a:ext>
            </a:extLst>
          </p:cNvPr>
          <p:cNvPicPr>
            <a:picLocks noChangeAspect="1"/>
          </p:cNvPicPr>
          <p:nvPr/>
        </p:nvPicPr>
        <p:blipFill>
          <a:blip r:embed="rId4"/>
          <a:stretch>
            <a:fillRect/>
          </a:stretch>
        </p:blipFill>
        <p:spPr>
          <a:xfrm>
            <a:off x="1317000" y="0"/>
            <a:ext cx="9558000" cy="685800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957885A-68D3-BE8C-9795-36434019E7FD}"/>
                  </a:ext>
                </a:extLst>
              </p14:cNvPr>
              <p14:cNvContentPartPr/>
              <p14:nvPr/>
            </p14:nvContentPartPr>
            <p14:xfrm>
              <a:off x="1942680" y="5762055"/>
              <a:ext cx="465840" cy="10800"/>
            </p14:xfrm>
          </p:contentPart>
        </mc:Choice>
        <mc:Fallback xmlns="">
          <p:pic>
            <p:nvPicPr>
              <p:cNvPr id="5" name="Ink 4">
                <a:extLst>
                  <a:ext uri="{FF2B5EF4-FFF2-40B4-BE49-F238E27FC236}">
                    <a16:creationId xmlns:a16="http://schemas.microsoft.com/office/drawing/2014/main" id="{E957885A-68D3-BE8C-9795-36434019E7FD}"/>
                  </a:ext>
                </a:extLst>
              </p:cNvPr>
              <p:cNvPicPr/>
              <p:nvPr/>
            </p:nvPicPr>
            <p:blipFill>
              <a:blip r:embed="rId6"/>
              <a:stretch>
                <a:fillRect/>
              </a:stretch>
            </p:blipFill>
            <p:spPr>
              <a:xfrm>
                <a:off x="1907040" y="5690055"/>
                <a:ext cx="537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2DBFEA2-6BFD-01F5-750A-4B9B81D7B55A}"/>
                  </a:ext>
                </a:extLst>
              </p14:cNvPr>
              <p14:cNvContentPartPr/>
              <p14:nvPr/>
            </p14:nvContentPartPr>
            <p14:xfrm>
              <a:off x="2057160" y="4571535"/>
              <a:ext cx="351000" cy="360"/>
            </p14:xfrm>
          </p:contentPart>
        </mc:Choice>
        <mc:Fallback xmlns="">
          <p:pic>
            <p:nvPicPr>
              <p:cNvPr id="6" name="Ink 5">
                <a:extLst>
                  <a:ext uri="{FF2B5EF4-FFF2-40B4-BE49-F238E27FC236}">
                    <a16:creationId xmlns:a16="http://schemas.microsoft.com/office/drawing/2014/main" id="{62DBFEA2-6BFD-01F5-750A-4B9B81D7B55A}"/>
                  </a:ext>
                </a:extLst>
              </p:cNvPr>
              <p:cNvPicPr/>
              <p:nvPr/>
            </p:nvPicPr>
            <p:blipFill>
              <a:blip r:embed="rId8"/>
              <a:stretch>
                <a:fillRect/>
              </a:stretch>
            </p:blipFill>
            <p:spPr>
              <a:xfrm>
                <a:off x="2021520" y="4499895"/>
                <a:ext cx="422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D94BCC0-1E25-88C7-AB8E-87AAC694F0B1}"/>
                  </a:ext>
                </a:extLst>
              </p14:cNvPr>
              <p14:cNvContentPartPr/>
              <p14:nvPr/>
            </p14:nvContentPartPr>
            <p14:xfrm>
              <a:off x="2066520" y="4676295"/>
              <a:ext cx="285840" cy="360"/>
            </p14:xfrm>
          </p:contentPart>
        </mc:Choice>
        <mc:Fallback xmlns="">
          <p:pic>
            <p:nvPicPr>
              <p:cNvPr id="7" name="Ink 6">
                <a:extLst>
                  <a:ext uri="{FF2B5EF4-FFF2-40B4-BE49-F238E27FC236}">
                    <a16:creationId xmlns:a16="http://schemas.microsoft.com/office/drawing/2014/main" id="{7D94BCC0-1E25-88C7-AB8E-87AAC694F0B1}"/>
                  </a:ext>
                </a:extLst>
              </p:cNvPr>
              <p:cNvPicPr/>
              <p:nvPr/>
            </p:nvPicPr>
            <p:blipFill>
              <a:blip r:embed="rId10"/>
              <a:stretch>
                <a:fillRect/>
              </a:stretch>
            </p:blipFill>
            <p:spPr>
              <a:xfrm>
                <a:off x="2030880" y="4604655"/>
                <a:ext cx="357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3563A913-D600-6F98-68FE-DA9B8F0A5D24}"/>
                  </a:ext>
                </a:extLst>
              </p14:cNvPr>
              <p14:cNvContentPartPr/>
              <p14:nvPr/>
            </p14:nvContentPartPr>
            <p14:xfrm>
              <a:off x="3162000" y="4066815"/>
              <a:ext cx="360360" cy="360"/>
            </p14:xfrm>
          </p:contentPart>
        </mc:Choice>
        <mc:Fallback xmlns="">
          <p:pic>
            <p:nvPicPr>
              <p:cNvPr id="8" name="Ink 7">
                <a:extLst>
                  <a:ext uri="{FF2B5EF4-FFF2-40B4-BE49-F238E27FC236}">
                    <a16:creationId xmlns:a16="http://schemas.microsoft.com/office/drawing/2014/main" id="{3563A913-D600-6F98-68FE-DA9B8F0A5D24}"/>
                  </a:ext>
                </a:extLst>
              </p:cNvPr>
              <p:cNvPicPr/>
              <p:nvPr/>
            </p:nvPicPr>
            <p:blipFill>
              <a:blip r:embed="rId12"/>
              <a:stretch>
                <a:fillRect/>
              </a:stretch>
            </p:blipFill>
            <p:spPr>
              <a:xfrm>
                <a:off x="3126360" y="3995175"/>
                <a:ext cx="43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94569E7-E7EA-7833-B647-272B6CF5885A}"/>
                  </a:ext>
                </a:extLst>
              </p14:cNvPr>
              <p14:cNvContentPartPr/>
              <p14:nvPr/>
            </p14:nvContentPartPr>
            <p14:xfrm>
              <a:off x="3171720" y="4942335"/>
              <a:ext cx="380880" cy="11160"/>
            </p14:xfrm>
          </p:contentPart>
        </mc:Choice>
        <mc:Fallback xmlns="">
          <p:pic>
            <p:nvPicPr>
              <p:cNvPr id="9" name="Ink 8">
                <a:extLst>
                  <a:ext uri="{FF2B5EF4-FFF2-40B4-BE49-F238E27FC236}">
                    <a16:creationId xmlns:a16="http://schemas.microsoft.com/office/drawing/2014/main" id="{F94569E7-E7EA-7833-B647-272B6CF5885A}"/>
                  </a:ext>
                </a:extLst>
              </p:cNvPr>
              <p:cNvPicPr/>
              <p:nvPr/>
            </p:nvPicPr>
            <p:blipFill>
              <a:blip r:embed="rId14"/>
              <a:stretch>
                <a:fillRect/>
              </a:stretch>
            </p:blipFill>
            <p:spPr>
              <a:xfrm>
                <a:off x="3136080" y="4870695"/>
                <a:ext cx="452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8215589-6612-CCDE-1165-78CBE685DCF6}"/>
                  </a:ext>
                </a:extLst>
              </p14:cNvPr>
              <p14:cNvContentPartPr/>
              <p14:nvPr/>
            </p14:nvContentPartPr>
            <p14:xfrm>
              <a:off x="4704960" y="4504935"/>
              <a:ext cx="371880" cy="360"/>
            </p14:xfrm>
          </p:contentPart>
        </mc:Choice>
        <mc:Fallback xmlns="">
          <p:pic>
            <p:nvPicPr>
              <p:cNvPr id="10" name="Ink 9">
                <a:extLst>
                  <a:ext uri="{FF2B5EF4-FFF2-40B4-BE49-F238E27FC236}">
                    <a16:creationId xmlns:a16="http://schemas.microsoft.com/office/drawing/2014/main" id="{E8215589-6612-CCDE-1165-78CBE685DCF6}"/>
                  </a:ext>
                </a:extLst>
              </p:cNvPr>
              <p:cNvPicPr/>
              <p:nvPr/>
            </p:nvPicPr>
            <p:blipFill>
              <a:blip r:embed="rId16"/>
              <a:stretch>
                <a:fillRect/>
              </a:stretch>
            </p:blipFill>
            <p:spPr>
              <a:xfrm>
                <a:off x="4669320" y="4433295"/>
                <a:ext cx="4435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0DDE3C48-C422-7781-D7BB-A7C196EBFF44}"/>
                  </a:ext>
                </a:extLst>
              </p14:cNvPr>
              <p14:cNvContentPartPr/>
              <p14:nvPr/>
            </p14:nvContentPartPr>
            <p14:xfrm>
              <a:off x="4714680" y="4686015"/>
              <a:ext cx="514080" cy="360"/>
            </p14:xfrm>
          </p:contentPart>
        </mc:Choice>
        <mc:Fallback xmlns="">
          <p:pic>
            <p:nvPicPr>
              <p:cNvPr id="11" name="Ink 10">
                <a:extLst>
                  <a:ext uri="{FF2B5EF4-FFF2-40B4-BE49-F238E27FC236}">
                    <a16:creationId xmlns:a16="http://schemas.microsoft.com/office/drawing/2014/main" id="{0DDE3C48-C422-7781-D7BB-A7C196EBFF44}"/>
                  </a:ext>
                </a:extLst>
              </p:cNvPr>
              <p:cNvPicPr/>
              <p:nvPr/>
            </p:nvPicPr>
            <p:blipFill>
              <a:blip r:embed="rId18"/>
              <a:stretch>
                <a:fillRect/>
              </a:stretch>
            </p:blipFill>
            <p:spPr>
              <a:xfrm>
                <a:off x="4679040" y="4614375"/>
                <a:ext cx="585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C1DDBBF-D90B-454B-6048-3B7CFF46C28E}"/>
                  </a:ext>
                </a:extLst>
              </p14:cNvPr>
              <p14:cNvContentPartPr/>
              <p14:nvPr/>
            </p14:nvContentPartPr>
            <p14:xfrm>
              <a:off x="9562800" y="1114095"/>
              <a:ext cx="707760" cy="11160"/>
            </p14:xfrm>
          </p:contentPart>
        </mc:Choice>
        <mc:Fallback xmlns="">
          <p:pic>
            <p:nvPicPr>
              <p:cNvPr id="12" name="Ink 11">
                <a:extLst>
                  <a:ext uri="{FF2B5EF4-FFF2-40B4-BE49-F238E27FC236}">
                    <a16:creationId xmlns:a16="http://schemas.microsoft.com/office/drawing/2014/main" id="{5C1DDBBF-D90B-454B-6048-3B7CFF46C28E}"/>
                  </a:ext>
                </a:extLst>
              </p:cNvPr>
              <p:cNvPicPr/>
              <p:nvPr/>
            </p:nvPicPr>
            <p:blipFill>
              <a:blip r:embed="rId20"/>
              <a:stretch>
                <a:fillRect/>
              </a:stretch>
            </p:blipFill>
            <p:spPr>
              <a:xfrm>
                <a:off x="9527160" y="1042455"/>
                <a:ext cx="779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4A95404C-EE3D-A39A-53C2-6FC47271C68E}"/>
                  </a:ext>
                </a:extLst>
              </p14:cNvPr>
              <p14:cNvContentPartPr/>
              <p14:nvPr/>
            </p14:nvContentPartPr>
            <p14:xfrm>
              <a:off x="8981760" y="1600095"/>
              <a:ext cx="500400" cy="3960"/>
            </p14:xfrm>
          </p:contentPart>
        </mc:Choice>
        <mc:Fallback xmlns="">
          <p:pic>
            <p:nvPicPr>
              <p:cNvPr id="13" name="Ink 12">
                <a:extLst>
                  <a:ext uri="{FF2B5EF4-FFF2-40B4-BE49-F238E27FC236}">
                    <a16:creationId xmlns:a16="http://schemas.microsoft.com/office/drawing/2014/main" id="{4A95404C-EE3D-A39A-53C2-6FC47271C68E}"/>
                  </a:ext>
                </a:extLst>
              </p:cNvPr>
              <p:cNvPicPr/>
              <p:nvPr/>
            </p:nvPicPr>
            <p:blipFill>
              <a:blip r:embed="rId22"/>
              <a:stretch>
                <a:fillRect/>
              </a:stretch>
            </p:blipFill>
            <p:spPr>
              <a:xfrm>
                <a:off x="8946120" y="1528455"/>
                <a:ext cx="5720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5C603155-1544-18C8-7F01-581348665EB1}"/>
                  </a:ext>
                </a:extLst>
              </p14:cNvPr>
              <p14:cNvContentPartPr/>
              <p14:nvPr/>
            </p14:nvContentPartPr>
            <p14:xfrm>
              <a:off x="7743720" y="1676055"/>
              <a:ext cx="340920" cy="360"/>
            </p14:xfrm>
          </p:contentPart>
        </mc:Choice>
        <mc:Fallback xmlns="">
          <p:pic>
            <p:nvPicPr>
              <p:cNvPr id="14" name="Ink 13">
                <a:extLst>
                  <a:ext uri="{FF2B5EF4-FFF2-40B4-BE49-F238E27FC236}">
                    <a16:creationId xmlns:a16="http://schemas.microsoft.com/office/drawing/2014/main" id="{5C603155-1544-18C8-7F01-581348665EB1}"/>
                  </a:ext>
                </a:extLst>
              </p:cNvPr>
              <p:cNvPicPr/>
              <p:nvPr/>
            </p:nvPicPr>
            <p:blipFill>
              <a:blip r:embed="rId24"/>
              <a:stretch>
                <a:fillRect/>
              </a:stretch>
            </p:blipFill>
            <p:spPr>
              <a:xfrm>
                <a:off x="7708080" y="1604415"/>
                <a:ext cx="412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1177EAEA-0E19-EEB2-5497-69FE071FA09D}"/>
                  </a:ext>
                </a:extLst>
              </p14:cNvPr>
              <p14:cNvContentPartPr/>
              <p14:nvPr/>
            </p14:nvContentPartPr>
            <p14:xfrm>
              <a:off x="4798984" y="4846468"/>
              <a:ext cx="333000" cy="7560"/>
            </p14:xfrm>
          </p:contentPart>
        </mc:Choice>
        <mc:Fallback xmlns="">
          <p:pic>
            <p:nvPicPr>
              <p:cNvPr id="15" name="Ink 14">
                <a:extLst>
                  <a:ext uri="{FF2B5EF4-FFF2-40B4-BE49-F238E27FC236}">
                    <a16:creationId xmlns:a16="http://schemas.microsoft.com/office/drawing/2014/main" id="{1177EAEA-0E19-EEB2-5497-69FE071FA09D}"/>
                  </a:ext>
                </a:extLst>
              </p:cNvPr>
              <p:cNvPicPr/>
              <p:nvPr/>
            </p:nvPicPr>
            <p:blipFill>
              <a:blip r:embed="rId26"/>
              <a:stretch>
                <a:fillRect/>
              </a:stretch>
            </p:blipFill>
            <p:spPr>
              <a:xfrm>
                <a:off x="4763344" y="4774828"/>
                <a:ext cx="404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06C1555C-7743-3979-D783-66496578CFAC}"/>
                  </a:ext>
                </a:extLst>
              </p14:cNvPr>
              <p14:cNvContentPartPr/>
              <p14:nvPr/>
            </p14:nvContentPartPr>
            <p14:xfrm>
              <a:off x="4792864" y="5217268"/>
              <a:ext cx="340560" cy="360"/>
            </p14:xfrm>
          </p:contentPart>
        </mc:Choice>
        <mc:Fallback xmlns="">
          <p:pic>
            <p:nvPicPr>
              <p:cNvPr id="16" name="Ink 15">
                <a:extLst>
                  <a:ext uri="{FF2B5EF4-FFF2-40B4-BE49-F238E27FC236}">
                    <a16:creationId xmlns:a16="http://schemas.microsoft.com/office/drawing/2014/main" id="{06C1555C-7743-3979-D783-66496578CFAC}"/>
                  </a:ext>
                </a:extLst>
              </p:cNvPr>
              <p:cNvPicPr/>
              <p:nvPr/>
            </p:nvPicPr>
            <p:blipFill>
              <a:blip r:embed="rId28"/>
              <a:stretch>
                <a:fillRect/>
              </a:stretch>
            </p:blipFill>
            <p:spPr>
              <a:xfrm>
                <a:off x="4757224" y="5145628"/>
                <a:ext cx="41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B5C74B85-35CA-ACC6-AF2E-F4167882EC46}"/>
                  </a:ext>
                </a:extLst>
              </p14:cNvPr>
              <p14:cNvContentPartPr/>
              <p14:nvPr/>
            </p14:nvContentPartPr>
            <p14:xfrm>
              <a:off x="9305104" y="4727308"/>
              <a:ext cx="340560" cy="7560"/>
            </p14:xfrm>
          </p:contentPart>
        </mc:Choice>
        <mc:Fallback xmlns="">
          <p:pic>
            <p:nvPicPr>
              <p:cNvPr id="17" name="Ink 16">
                <a:extLst>
                  <a:ext uri="{FF2B5EF4-FFF2-40B4-BE49-F238E27FC236}">
                    <a16:creationId xmlns:a16="http://schemas.microsoft.com/office/drawing/2014/main" id="{B5C74B85-35CA-ACC6-AF2E-F4167882EC46}"/>
                  </a:ext>
                </a:extLst>
              </p:cNvPr>
              <p:cNvPicPr/>
              <p:nvPr/>
            </p:nvPicPr>
            <p:blipFill>
              <a:blip r:embed="rId30"/>
              <a:stretch>
                <a:fillRect/>
              </a:stretch>
            </p:blipFill>
            <p:spPr>
              <a:xfrm>
                <a:off x="9269464" y="4655308"/>
                <a:ext cx="4122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550C9996-8455-9927-D951-E19099FB50EE}"/>
                  </a:ext>
                </a:extLst>
              </p14:cNvPr>
              <p14:cNvContentPartPr/>
              <p14:nvPr/>
            </p14:nvContentPartPr>
            <p14:xfrm>
              <a:off x="9293224" y="4840708"/>
              <a:ext cx="379800" cy="360"/>
            </p14:xfrm>
          </p:contentPart>
        </mc:Choice>
        <mc:Fallback xmlns="">
          <p:pic>
            <p:nvPicPr>
              <p:cNvPr id="18" name="Ink 17">
                <a:extLst>
                  <a:ext uri="{FF2B5EF4-FFF2-40B4-BE49-F238E27FC236}">
                    <a16:creationId xmlns:a16="http://schemas.microsoft.com/office/drawing/2014/main" id="{550C9996-8455-9927-D951-E19099FB50EE}"/>
                  </a:ext>
                </a:extLst>
              </p:cNvPr>
              <p:cNvPicPr/>
              <p:nvPr/>
            </p:nvPicPr>
            <p:blipFill>
              <a:blip r:embed="rId32"/>
              <a:stretch>
                <a:fillRect/>
              </a:stretch>
            </p:blipFill>
            <p:spPr>
              <a:xfrm>
                <a:off x="9257224" y="4769068"/>
                <a:ext cx="451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86C9CB4D-29FE-C899-518F-0CFFED3D38E4}"/>
                  </a:ext>
                </a:extLst>
              </p14:cNvPr>
              <p14:cNvContentPartPr/>
              <p14:nvPr/>
            </p14:nvContentPartPr>
            <p14:xfrm>
              <a:off x="4780984" y="2641412"/>
              <a:ext cx="510120" cy="28080"/>
            </p14:xfrm>
          </p:contentPart>
        </mc:Choice>
        <mc:Fallback xmlns="">
          <p:pic>
            <p:nvPicPr>
              <p:cNvPr id="19" name="Ink 18">
                <a:extLst>
                  <a:ext uri="{FF2B5EF4-FFF2-40B4-BE49-F238E27FC236}">
                    <a16:creationId xmlns:a16="http://schemas.microsoft.com/office/drawing/2014/main" id="{86C9CB4D-29FE-C899-518F-0CFFED3D38E4}"/>
                  </a:ext>
                </a:extLst>
              </p:cNvPr>
              <p:cNvPicPr/>
              <p:nvPr/>
            </p:nvPicPr>
            <p:blipFill>
              <a:blip r:embed="rId34"/>
              <a:stretch>
                <a:fillRect/>
              </a:stretch>
            </p:blipFill>
            <p:spPr>
              <a:xfrm>
                <a:off x="4744984" y="2569772"/>
                <a:ext cx="581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390CF8FF-AEA5-2209-CF86-E4344175D094}"/>
                  </a:ext>
                </a:extLst>
              </p14:cNvPr>
              <p14:cNvContentPartPr/>
              <p14:nvPr/>
            </p14:nvContentPartPr>
            <p14:xfrm>
              <a:off x="1894504" y="370532"/>
              <a:ext cx="573120" cy="7200"/>
            </p14:xfrm>
          </p:contentPart>
        </mc:Choice>
        <mc:Fallback xmlns="">
          <p:pic>
            <p:nvPicPr>
              <p:cNvPr id="20" name="Ink 19">
                <a:extLst>
                  <a:ext uri="{FF2B5EF4-FFF2-40B4-BE49-F238E27FC236}">
                    <a16:creationId xmlns:a16="http://schemas.microsoft.com/office/drawing/2014/main" id="{390CF8FF-AEA5-2209-CF86-E4344175D094}"/>
                  </a:ext>
                </a:extLst>
              </p:cNvPr>
              <p:cNvPicPr/>
              <p:nvPr/>
            </p:nvPicPr>
            <p:blipFill>
              <a:blip r:embed="rId36"/>
              <a:stretch>
                <a:fillRect/>
              </a:stretch>
            </p:blipFill>
            <p:spPr>
              <a:xfrm>
                <a:off x="1858504" y="298532"/>
                <a:ext cx="644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6350C3D7-B9EF-96ED-2B1E-0AFB9C954F16}"/>
                  </a:ext>
                </a:extLst>
              </p14:cNvPr>
              <p14:cNvContentPartPr/>
              <p14:nvPr/>
            </p14:nvContentPartPr>
            <p14:xfrm>
              <a:off x="5049904" y="3418202"/>
              <a:ext cx="360" cy="360"/>
            </p14:xfrm>
          </p:contentPart>
        </mc:Choice>
        <mc:Fallback xmlns="">
          <p:pic>
            <p:nvPicPr>
              <p:cNvPr id="25" name="Ink 24">
                <a:extLst>
                  <a:ext uri="{FF2B5EF4-FFF2-40B4-BE49-F238E27FC236}">
                    <a16:creationId xmlns:a16="http://schemas.microsoft.com/office/drawing/2014/main" id="{6350C3D7-B9EF-96ED-2B1E-0AFB9C954F16}"/>
                  </a:ext>
                </a:extLst>
              </p:cNvPr>
              <p:cNvPicPr/>
              <p:nvPr/>
            </p:nvPicPr>
            <p:blipFill>
              <a:blip r:embed="rId38"/>
              <a:stretch>
                <a:fillRect/>
              </a:stretch>
            </p:blipFill>
            <p:spPr>
              <a:xfrm>
                <a:off x="5014264" y="33465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B5563F58-AC66-2F42-9957-18A350E49FD8}"/>
                  </a:ext>
                </a:extLst>
              </p14:cNvPr>
              <p14:cNvContentPartPr/>
              <p14:nvPr/>
            </p14:nvContentPartPr>
            <p14:xfrm>
              <a:off x="5049904" y="3418202"/>
              <a:ext cx="360" cy="360"/>
            </p14:xfrm>
          </p:contentPart>
        </mc:Choice>
        <mc:Fallback xmlns="">
          <p:pic>
            <p:nvPicPr>
              <p:cNvPr id="26" name="Ink 25">
                <a:extLst>
                  <a:ext uri="{FF2B5EF4-FFF2-40B4-BE49-F238E27FC236}">
                    <a16:creationId xmlns:a16="http://schemas.microsoft.com/office/drawing/2014/main" id="{B5563F58-AC66-2F42-9957-18A350E49FD8}"/>
                  </a:ext>
                </a:extLst>
              </p:cNvPr>
              <p:cNvPicPr/>
              <p:nvPr/>
            </p:nvPicPr>
            <p:blipFill>
              <a:blip r:embed="rId38"/>
              <a:stretch>
                <a:fillRect/>
              </a:stretch>
            </p:blipFill>
            <p:spPr>
              <a:xfrm>
                <a:off x="5014264" y="33465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25A57BC4-F976-A260-01E5-9D8FE9C156B7}"/>
                  </a:ext>
                </a:extLst>
              </p14:cNvPr>
              <p14:cNvContentPartPr/>
              <p14:nvPr/>
            </p14:nvContentPartPr>
            <p14:xfrm>
              <a:off x="5008144" y="3400202"/>
              <a:ext cx="346320" cy="6480"/>
            </p14:xfrm>
          </p:contentPart>
        </mc:Choice>
        <mc:Fallback xmlns="">
          <p:pic>
            <p:nvPicPr>
              <p:cNvPr id="27" name="Ink 26">
                <a:extLst>
                  <a:ext uri="{FF2B5EF4-FFF2-40B4-BE49-F238E27FC236}">
                    <a16:creationId xmlns:a16="http://schemas.microsoft.com/office/drawing/2014/main" id="{25A57BC4-F976-A260-01E5-9D8FE9C156B7}"/>
                  </a:ext>
                </a:extLst>
              </p:cNvPr>
              <p:cNvPicPr/>
              <p:nvPr/>
            </p:nvPicPr>
            <p:blipFill>
              <a:blip r:embed="rId41"/>
              <a:stretch>
                <a:fillRect/>
              </a:stretch>
            </p:blipFill>
            <p:spPr>
              <a:xfrm>
                <a:off x="4972504" y="3328202"/>
                <a:ext cx="417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A16B212C-BAF8-7D5B-1C41-47F96430FEF9}"/>
                  </a:ext>
                </a:extLst>
              </p14:cNvPr>
              <p14:cNvContentPartPr/>
              <p14:nvPr/>
            </p14:nvContentPartPr>
            <p14:xfrm>
              <a:off x="5008144" y="2963162"/>
              <a:ext cx="322560" cy="13320"/>
            </p14:xfrm>
          </p:contentPart>
        </mc:Choice>
        <mc:Fallback xmlns="">
          <p:pic>
            <p:nvPicPr>
              <p:cNvPr id="28" name="Ink 27">
                <a:extLst>
                  <a:ext uri="{FF2B5EF4-FFF2-40B4-BE49-F238E27FC236}">
                    <a16:creationId xmlns:a16="http://schemas.microsoft.com/office/drawing/2014/main" id="{A16B212C-BAF8-7D5B-1C41-47F96430FEF9}"/>
                  </a:ext>
                </a:extLst>
              </p:cNvPr>
              <p:cNvPicPr/>
              <p:nvPr/>
            </p:nvPicPr>
            <p:blipFill>
              <a:blip r:embed="rId43"/>
              <a:stretch>
                <a:fillRect/>
              </a:stretch>
            </p:blipFill>
            <p:spPr>
              <a:xfrm>
                <a:off x="4972504" y="2891522"/>
                <a:ext cx="394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A4124507-C2B6-31BC-FE58-943CD76C1CAC}"/>
                  </a:ext>
                </a:extLst>
              </p14:cNvPr>
              <p14:cNvContentPartPr/>
              <p14:nvPr/>
            </p14:nvContentPartPr>
            <p14:xfrm>
              <a:off x="2695144" y="1288802"/>
              <a:ext cx="207720" cy="8640"/>
            </p14:xfrm>
          </p:contentPart>
        </mc:Choice>
        <mc:Fallback xmlns="">
          <p:pic>
            <p:nvPicPr>
              <p:cNvPr id="29" name="Ink 28">
                <a:extLst>
                  <a:ext uri="{FF2B5EF4-FFF2-40B4-BE49-F238E27FC236}">
                    <a16:creationId xmlns:a16="http://schemas.microsoft.com/office/drawing/2014/main" id="{A4124507-C2B6-31BC-FE58-943CD76C1CAC}"/>
                  </a:ext>
                </a:extLst>
              </p:cNvPr>
              <p:cNvPicPr/>
              <p:nvPr/>
            </p:nvPicPr>
            <p:blipFill>
              <a:blip r:embed="rId45"/>
              <a:stretch>
                <a:fillRect/>
              </a:stretch>
            </p:blipFill>
            <p:spPr>
              <a:xfrm>
                <a:off x="2659144" y="1217162"/>
                <a:ext cx="279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B95A6E9D-15BF-F8A8-95D4-D1C8C0949EE3}"/>
                  </a:ext>
                </a:extLst>
              </p14:cNvPr>
              <p14:cNvContentPartPr/>
              <p14:nvPr/>
            </p14:nvContentPartPr>
            <p14:xfrm>
              <a:off x="2779024" y="1398242"/>
              <a:ext cx="360" cy="360"/>
            </p14:xfrm>
          </p:contentPart>
        </mc:Choice>
        <mc:Fallback xmlns="">
          <p:pic>
            <p:nvPicPr>
              <p:cNvPr id="30" name="Ink 29">
                <a:extLst>
                  <a:ext uri="{FF2B5EF4-FFF2-40B4-BE49-F238E27FC236}">
                    <a16:creationId xmlns:a16="http://schemas.microsoft.com/office/drawing/2014/main" id="{B95A6E9D-15BF-F8A8-95D4-D1C8C0949EE3}"/>
                  </a:ext>
                </a:extLst>
              </p:cNvPr>
              <p:cNvPicPr/>
              <p:nvPr/>
            </p:nvPicPr>
            <p:blipFill>
              <a:blip r:embed="rId38"/>
              <a:stretch>
                <a:fillRect/>
              </a:stretch>
            </p:blipFill>
            <p:spPr>
              <a:xfrm>
                <a:off x="2743024" y="132660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E88F0E47-2DB8-5446-4EAF-696641EA3C25}"/>
                  </a:ext>
                </a:extLst>
              </p14:cNvPr>
              <p14:cNvContentPartPr/>
              <p14:nvPr/>
            </p14:nvContentPartPr>
            <p14:xfrm>
              <a:off x="2784784" y="2187362"/>
              <a:ext cx="360" cy="360"/>
            </p14:xfrm>
          </p:contentPart>
        </mc:Choice>
        <mc:Fallback xmlns="">
          <p:pic>
            <p:nvPicPr>
              <p:cNvPr id="31" name="Ink 30">
                <a:extLst>
                  <a:ext uri="{FF2B5EF4-FFF2-40B4-BE49-F238E27FC236}">
                    <a16:creationId xmlns:a16="http://schemas.microsoft.com/office/drawing/2014/main" id="{E88F0E47-2DB8-5446-4EAF-696641EA3C25}"/>
                  </a:ext>
                </a:extLst>
              </p:cNvPr>
              <p:cNvPicPr/>
              <p:nvPr/>
            </p:nvPicPr>
            <p:blipFill>
              <a:blip r:embed="rId38"/>
              <a:stretch>
                <a:fillRect/>
              </a:stretch>
            </p:blipFill>
            <p:spPr>
              <a:xfrm>
                <a:off x="2749144" y="21153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3045C1C0-CC1C-7F1B-0E5F-79391F0B7E2C}"/>
                  </a:ext>
                </a:extLst>
              </p14:cNvPr>
              <p14:cNvContentPartPr/>
              <p14:nvPr/>
            </p14:nvContentPartPr>
            <p14:xfrm>
              <a:off x="5599624" y="2282762"/>
              <a:ext cx="360" cy="360"/>
            </p14:xfrm>
          </p:contentPart>
        </mc:Choice>
        <mc:Fallback xmlns="">
          <p:pic>
            <p:nvPicPr>
              <p:cNvPr id="32" name="Ink 31">
                <a:extLst>
                  <a:ext uri="{FF2B5EF4-FFF2-40B4-BE49-F238E27FC236}">
                    <a16:creationId xmlns:a16="http://schemas.microsoft.com/office/drawing/2014/main" id="{3045C1C0-CC1C-7F1B-0E5F-79391F0B7E2C}"/>
                  </a:ext>
                </a:extLst>
              </p:cNvPr>
              <p:cNvPicPr/>
              <p:nvPr/>
            </p:nvPicPr>
            <p:blipFill>
              <a:blip r:embed="rId38"/>
              <a:stretch>
                <a:fillRect/>
              </a:stretch>
            </p:blipFill>
            <p:spPr>
              <a:xfrm>
                <a:off x="5563984" y="22111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Ink 32">
                <a:extLst>
                  <a:ext uri="{FF2B5EF4-FFF2-40B4-BE49-F238E27FC236}">
                    <a16:creationId xmlns:a16="http://schemas.microsoft.com/office/drawing/2014/main" id="{CE4BB29D-4CA2-41D7-20C5-C19942F982BC}"/>
                  </a:ext>
                </a:extLst>
              </p14:cNvPr>
              <p14:cNvContentPartPr/>
              <p14:nvPr/>
            </p14:nvContentPartPr>
            <p14:xfrm>
              <a:off x="5599624" y="2402282"/>
              <a:ext cx="360" cy="360"/>
            </p14:xfrm>
          </p:contentPart>
        </mc:Choice>
        <mc:Fallback xmlns="">
          <p:pic>
            <p:nvPicPr>
              <p:cNvPr id="33" name="Ink 32">
                <a:extLst>
                  <a:ext uri="{FF2B5EF4-FFF2-40B4-BE49-F238E27FC236}">
                    <a16:creationId xmlns:a16="http://schemas.microsoft.com/office/drawing/2014/main" id="{CE4BB29D-4CA2-41D7-20C5-C19942F982BC}"/>
                  </a:ext>
                </a:extLst>
              </p:cNvPr>
              <p:cNvPicPr/>
              <p:nvPr/>
            </p:nvPicPr>
            <p:blipFill>
              <a:blip r:embed="rId38"/>
              <a:stretch>
                <a:fillRect/>
              </a:stretch>
            </p:blipFill>
            <p:spPr>
              <a:xfrm>
                <a:off x="5563984" y="233064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0415BB39-C9F8-8C65-7B5E-A455B9D95028}"/>
                  </a:ext>
                </a:extLst>
              </p14:cNvPr>
              <p14:cNvContentPartPr/>
              <p14:nvPr/>
            </p14:nvContentPartPr>
            <p14:xfrm>
              <a:off x="5599624" y="2486162"/>
              <a:ext cx="360" cy="360"/>
            </p14:xfrm>
          </p:contentPart>
        </mc:Choice>
        <mc:Fallback xmlns="">
          <p:pic>
            <p:nvPicPr>
              <p:cNvPr id="34" name="Ink 33">
                <a:extLst>
                  <a:ext uri="{FF2B5EF4-FFF2-40B4-BE49-F238E27FC236}">
                    <a16:creationId xmlns:a16="http://schemas.microsoft.com/office/drawing/2014/main" id="{0415BB39-C9F8-8C65-7B5E-A455B9D95028}"/>
                  </a:ext>
                </a:extLst>
              </p:cNvPr>
              <p:cNvPicPr/>
              <p:nvPr/>
            </p:nvPicPr>
            <p:blipFill>
              <a:blip r:embed="rId38"/>
              <a:stretch>
                <a:fillRect/>
              </a:stretch>
            </p:blipFill>
            <p:spPr>
              <a:xfrm>
                <a:off x="5563984" y="24141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ECB9B244-0BA2-2A0D-1ACA-E953059D45B0}"/>
                  </a:ext>
                </a:extLst>
              </p14:cNvPr>
              <p14:cNvContentPartPr/>
              <p14:nvPr/>
            </p14:nvContentPartPr>
            <p14:xfrm>
              <a:off x="5599624" y="2617562"/>
              <a:ext cx="360" cy="360"/>
            </p14:xfrm>
          </p:contentPart>
        </mc:Choice>
        <mc:Fallback xmlns="">
          <p:pic>
            <p:nvPicPr>
              <p:cNvPr id="35" name="Ink 34">
                <a:extLst>
                  <a:ext uri="{FF2B5EF4-FFF2-40B4-BE49-F238E27FC236}">
                    <a16:creationId xmlns:a16="http://schemas.microsoft.com/office/drawing/2014/main" id="{ECB9B244-0BA2-2A0D-1ACA-E953059D45B0}"/>
                  </a:ext>
                </a:extLst>
              </p:cNvPr>
              <p:cNvPicPr/>
              <p:nvPr/>
            </p:nvPicPr>
            <p:blipFill>
              <a:blip r:embed="rId38"/>
              <a:stretch>
                <a:fillRect/>
              </a:stretch>
            </p:blipFill>
            <p:spPr>
              <a:xfrm>
                <a:off x="5563984" y="25459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9F61A438-457E-0F39-40BA-F39FD499011F}"/>
                  </a:ext>
                </a:extLst>
              </p14:cNvPr>
              <p14:cNvContentPartPr/>
              <p14:nvPr/>
            </p14:nvContentPartPr>
            <p14:xfrm>
              <a:off x="5605744" y="2748962"/>
              <a:ext cx="360" cy="360"/>
            </p14:xfrm>
          </p:contentPart>
        </mc:Choice>
        <mc:Fallback xmlns="">
          <p:pic>
            <p:nvPicPr>
              <p:cNvPr id="36" name="Ink 35">
                <a:extLst>
                  <a:ext uri="{FF2B5EF4-FFF2-40B4-BE49-F238E27FC236}">
                    <a16:creationId xmlns:a16="http://schemas.microsoft.com/office/drawing/2014/main" id="{9F61A438-457E-0F39-40BA-F39FD499011F}"/>
                  </a:ext>
                </a:extLst>
              </p:cNvPr>
              <p:cNvPicPr/>
              <p:nvPr/>
            </p:nvPicPr>
            <p:blipFill>
              <a:blip r:embed="rId38"/>
              <a:stretch>
                <a:fillRect/>
              </a:stretch>
            </p:blipFill>
            <p:spPr>
              <a:xfrm>
                <a:off x="5570104" y="26773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Ink 36">
                <a:extLst>
                  <a:ext uri="{FF2B5EF4-FFF2-40B4-BE49-F238E27FC236}">
                    <a16:creationId xmlns:a16="http://schemas.microsoft.com/office/drawing/2014/main" id="{2A71222A-B3F9-6C6E-27C9-864A5090FB0B}"/>
                  </a:ext>
                </a:extLst>
              </p14:cNvPr>
              <p14:cNvContentPartPr/>
              <p14:nvPr/>
            </p14:nvContentPartPr>
            <p14:xfrm>
              <a:off x="5611864" y="2856602"/>
              <a:ext cx="360" cy="360"/>
            </p14:xfrm>
          </p:contentPart>
        </mc:Choice>
        <mc:Fallback xmlns="">
          <p:pic>
            <p:nvPicPr>
              <p:cNvPr id="37" name="Ink 36">
                <a:extLst>
                  <a:ext uri="{FF2B5EF4-FFF2-40B4-BE49-F238E27FC236}">
                    <a16:creationId xmlns:a16="http://schemas.microsoft.com/office/drawing/2014/main" id="{2A71222A-B3F9-6C6E-27C9-864A5090FB0B}"/>
                  </a:ext>
                </a:extLst>
              </p:cNvPr>
              <p:cNvPicPr/>
              <p:nvPr/>
            </p:nvPicPr>
            <p:blipFill>
              <a:blip r:embed="rId38"/>
              <a:stretch>
                <a:fillRect/>
              </a:stretch>
            </p:blipFill>
            <p:spPr>
              <a:xfrm>
                <a:off x="5575864" y="278460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C57604B4-BBF1-338A-3457-3606E9460930}"/>
                  </a:ext>
                </a:extLst>
              </p14:cNvPr>
              <p14:cNvContentPartPr/>
              <p14:nvPr/>
            </p14:nvContentPartPr>
            <p14:xfrm>
              <a:off x="5605744" y="2916362"/>
              <a:ext cx="360" cy="360"/>
            </p14:xfrm>
          </p:contentPart>
        </mc:Choice>
        <mc:Fallback xmlns="">
          <p:pic>
            <p:nvPicPr>
              <p:cNvPr id="38" name="Ink 37">
                <a:extLst>
                  <a:ext uri="{FF2B5EF4-FFF2-40B4-BE49-F238E27FC236}">
                    <a16:creationId xmlns:a16="http://schemas.microsoft.com/office/drawing/2014/main" id="{C57604B4-BBF1-338A-3457-3606E9460930}"/>
                  </a:ext>
                </a:extLst>
              </p:cNvPr>
              <p:cNvPicPr/>
              <p:nvPr/>
            </p:nvPicPr>
            <p:blipFill>
              <a:blip r:embed="rId38"/>
              <a:stretch>
                <a:fillRect/>
              </a:stretch>
            </p:blipFill>
            <p:spPr>
              <a:xfrm>
                <a:off x="5570104" y="28447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5AF50462-E0B5-B0DB-5ED5-794987E60F69}"/>
                  </a:ext>
                </a:extLst>
              </p14:cNvPr>
              <p14:cNvContentPartPr/>
              <p14:nvPr/>
            </p14:nvContentPartPr>
            <p14:xfrm>
              <a:off x="5599624" y="2970362"/>
              <a:ext cx="360" cy="360"/>
            </p14:xfrm>
          </p:contentPart>
        </mc:Choice>
        <mc:Fallback xmlns="">
          <p:pic>
            <p:nvPicPr>
              <p:cNvPr id="39" name="Ink 38">
                <a:extLst>
                  <a:ext uri="{FF2B5EF4-FFF2-40B4-BE49-F238E27FC236}">
                    <a16:creationId xmlns:a16="http://schemas.microsoft.com/office/drawing/2014/main" id="{5AF50462-E0B5-B0DB-5ED5-794987E60F69}"/>
                  </a:ext>
                </a:extLst>
              </p:cNvPr>
              <p:cNvPicPr/>
              <p:nvPr/>
            </p:nvPicPr>
            <p:blipFill>
              <a:blip r:embed="rId38"/>
              <a:stretch>
                <a:fillRect/>
              </a:stretch>
            </p:blipFill>
            <p:spPr>
              <a:xfrm>
                <a:off x="5563984" y="28983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38C24BB4-4F26-AFC0-E275-4EF1AD31DEB9}"/>
                  </a:ext>
                </a:extLst>
              </p14:cNvPr>
              <p14:cNvContentPartPr/>
              <p14:nvPr/>
            </p14:nvContentPartPr>
            <p14:xfrm>
              <a:off x="5492344" y="2970362"/>
              <a:ext cx="360" cy="360"/>
            </p14:xfrm>
          </p:contentPart>
        </mc:Choice>
        <mc:Fallback xmlns="">
          <p:pic>
            <p:nvPicPr>
              <p:cNvPr id="40" name="Ink 39">
                <a:extLst>
                  <a:ext uri="{FF2B5EF4-FFF2-40B4-BE49-F238E27FC236}">
                    <a16:creationId xmlns:a16="http://schemas.microsoft.com/office/drawing/2014/main" id="{38C24BB4-4F26-AFC0-E275-4EF1AD31DEB9}"/>
                  </a:ext>
                </a:extLst>
              </p:cNvPr>
              <p:cNvPicPr/>
              <p:nvPr/>
            </p:nvPicPr>
            <p:blipFill>
              <a:blip r:embed="rId38"/>
              <a:stretch>
                <a:fillRect/>
              </a:stretch>
            </p:blipFill>
            <p:spPr>
              <a:xfrm>
                <a:off x="5456344" y="28983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Ink 40">
                <a:extLst>
                  <a:ext uri="{FF2B5EF4-FFF2-40B4-BE49-F238E27FC236}">
                    <a16:creationId xmlns:a16="http://schemas.microsoft.com/office/drawing/2014/main" id="{70C3E7E6-A16E-6A3E-DB88-CE9C576DE84E}"/>
                  </a:ext>
                </a:extLst>
              </p14:cNvPr>
              <p14:cNvContentPartPr/>
              <p14:nvPr/>
            </p14:nvContentPartPr>
            <p14:xfrm>
              <a:off x="5372824" y="2970362"/>
              <a:ext cx="360" cy="360"/>
            </p14:xfrm>
          </p:contentPart>
        </mc:Choice>
        <mc:Fallback xmlns="">
          <p:pic>
            <p:nvPicPr>
              <p:cNvPr id="41" name="Ink 40">
                <a:extLst>
                  <a:ext uri="{FF2B5EF4-FFF2-40B4-BE49-F238E27FC236}">
                    <a16:creationId xmlns:a16="http://schemas.microsoft.com/office/drawing/2014/main" id="{70C3E7E6-A16E-6A3E-DB88-CE9C576DE84E}"/>
                  </a:ext>
                </a:extLst>
              </p:cNvPr>
              <p:cNvPicPr/>
              <p:nvPr/>
            </p:nvPicPr>
            <p:blipFill>
              <a:blip r:embed="rId38"/>
              <a:stretch>
                <a:fillRect/>
              </a:stretch>
            </p:blipFill>
            <p:spPr>
              <a:xfrm>
                <a:off x="5336824" y="28983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D654E5EB-B8ED-FB82-5D21-E8CD058DF5B5}"/>
                  </a:ext>
                </a:extLst>
              </p14:cNvPr>
              <p14:cNvContentPartPr/>
              <p14:nvPr/>
            </p14:nvContentPartPr>
            <p14:xfrm>
              <a:off x="5420344" y="2976122"/>
              <a:ext cx="360" cy="360"/>
            </p14:xfrm>
          </p:contentPart>
        </mc:Choice>
        <mc:Fallback xmlns="">
          <p:pic>
            <p:nvPicPr>
              <p:cNvPr id="42" name="Ink 41">
                <a:extLst>
                  <a:ext uri="{FF2B5EF4-FFF2-40B4-BE49-F238E27FC236}">
                    <a16:creationId xmlns:a16="http://schemas.microsoft.com/office/drawing/2014/main" id="{D654E5EB-B8ED-FB82-5D21-E8CD058DF5B5}"/>
                  </a:ext>
                </a:extLst>
              </p:cNvPr>
              <p:cNvPicPr/>
              <p:nvPr/>
            </p:nvPicPr>
            <p:blipFill>
              <a:blip r:embed="rId38"/>
              <a:stretch>
                <a:fillRect/>
              </a:stretch>
            </p:blipFill>
            <p:spPr>
              <a:xfrm>
                <a:off x="5384704" y="29041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83B716BF-CF9E-7702-A073-01855520040A}"/>
                  </a:ext>
                </a:extLst>
              </p14:cNvPr>
              <p14:cNvContentPartPr/>
              <p14:nvPr/>
            </p14:nvContentPartPr>
            <p14:xfrm>
              <a:off x="5450584" y="2976122"/>
              <a:ext cx="360" cy="360"/>
            </p14:xfrm>
          </p:contentPart>
        </mc:Choice>
        <mc:Fallback xmlns="">
          <p:pic>
            <p:nvPicPr>
              <p:cNvPr id="43" name="Ink 42">
                <a:extLst>
                  <a:ext uri="{FF2B5EF4-FFF2-40B4-BE49-F238E27FC236}">
                    <a16:creationId xmlns:a16="http://schemas.microsoft.com/office/drawing/2014/main" id="{83B716BF-CF9E-7702-A073-01855520040A}"/>
                  </a:ext>
                </a:extLst>
              </p:cNvPr>
              <p:cNvPicPr/>
              <p:nvPr/>
            </p:nvPicPr>
            <p:blipFill>
              <a:blip r:embed="rId38"/>
              <a:stretch>
                <a:fillRect/>
              </a:stretch>
            </p:blipFill>
            <p:spPr>
              <a:xfrm>
                <a:off x="5414584" y="290412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1DEF3B70-9004-E4A3-FC18-FA9BEC7008D7}"/>
                  </a:ext>
                </a:extLst>
              </p14:cNvPr>
              <p14:cNvContentPartPr/>
              <p14:nvPr/>
            </p14:nvContentPartPr>
            <p14:xfrm>
              <a:off x="5504224" y="2976122"/>
              <a:ext cx="2520" cy="360"/>
            </p14:xfrm>
          </p:contentPart>
        </mc:Choice>
        <mc:Fallback xmlns="">
          <p:pic>
            <p:nvPicPr>
              <p:cNvPr id="44" name="Ink 43">
                <a:extLst>
                  <a:ext uri="{FF2B5EF4-FFF2-40B4-BE49-F238E27FC236}">
                    <a16:creationId xmlns:a16="http://schemas.microsoft.com/office/drawing/2014/main" id="{1DEF3B70-9004-E4A3-FC18-FA9BEC7008D7}"/>
                  </a:ext>
                </a:extLst>
              </p:cNvPr>
              <p:cNvPicPr/>
              <p:nvPr/>
            </p:nvPicPr>
            <p:blipFill>
              <a:blip r:embed="rId61"/>
              <a:stretch>
                <a:fillRect/>
              </a:stretch>
            </p:blipFill>
            <p:spPr>
              <a:xfrm>
                <a:off x="5468224" y="2904122"/>
                <a:ext cx="74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78EA5902-9E09-5480-83B2-06688BDF1EB0}"/>
                  </a:ext>
                </a:extLst>
              </p14:cNvPr>
              <p14:cNvContentPartPr/>
              <p14:nvPr/>
            </p14:nvContentPartPr>
            <p14:xfrm>
              <a:off x="5575864" y="2982242"/>
              <a:ext cx="360" cy="360"/>
            </p14:xfrm>
          </p:contentPart>
        </mc:Choice>
        <mc:Fallback xmlns="">
          <p:pic>
            <p:nvPicPr>
              <p:cNvPr id="45" name="Ink 44">
                <a:extLst>
                  <a:ext uri="{FF2B5EF4-FFF2-40B4-BE49-F238E27FC236}">
                    <a16:creationId xmlns:a16="http://schemas.microsoft.com/office/drawing/2014/main" id="{78EA5902-9E09-5480-83B2-06688BDF1EB0}"/>
                  </a:ext>
                </a:extLst>
              </p:cNvPr>
              <p:cNvPicPr/>
              <p:nvPr/>
            </p:nvPicPr>
            <p:blipFill>
              <a:blip r:embed="rId38"/>
              <a:stretch>
                <a:fillRect/>
              </a:stretch>
            </p:blipFill>
            <p:spPr>
              <a:xfrm>
                <a:off x="5539864" y="291024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66DE6FCF-C9DF-DD28-C5CD-7E1B75FA7ECB}"/>
                  </a:ext>
                </a:extLst>
              </p14:cNvPr>
              <p14:cNvContentPartPr/>
              <p14:nvPr/>
            </p14:nvContentPartPr>
            <p14:xfrm>
              <a:off x="2784784" y="1487882"/>
              <a:ext cx="360" cy="360"/>
            </p14:xfrm>
          </p:contentPart>
        </mc:Choice>
        <mc:Fallback xmlns="">
          <p:pic>
            <p:nvPicPr>
              <p:cNvPr id="46" name="Ink 45">
                <a:extLst>
                  <a:ext uri="{FF2B5EF4-FFF2-40B4-BE49-F238E27FC236}">
                    <a16:creationId xmlns:a16="http://schemas.microsoft.com/office/drawing/2014/main" id="{66DE6FCF-C9DF-DD28-C5CD-7E1B75FA7ECB}"/>
                  </a:ext>
                </a:extLst>
              </p:cNvPr>
              <p:cNvPicPr/>
              <p:nvPr/>
            </p:nvPicPr>
            <p:blipFill>
              <a:blip r:embed="rId38"/>
              <a:stretch>
                <a:fillRect/>
              </a:stretch>
            </p:blipFill>
            <p:spPr>
              <a:xfrm>
                <a:off x="2749144" y="141624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75F62380-584B-E209-34A1-E9BDA8DD1EEB}"/>
                  </a:ext>
                </a:extLst>
              </p14:cNvPr>
              <p14:cNvContentPartPr/>
              <p14:nvPr/>
            </p14:nvContentPartPr>
            <p14:xfrm>
              <a:off x="2767144" y="1559882"/>
              <a:ext cx="360" cy="360"/>
            </p14:xfrm>
          </p:contentPart>
        </mc:Choice>
        <mc:Fallback xmlns="">
          <p:pic>
            <p:nvPicPr>
              <p:cNvPr id="47" name="Ink 46">
                <a:extLst>
                  <a:ext uri="{FF2B5EF4-FFF2-40B4-BE49-F238E27FC236}">
                    <a16:creationId xmlns:a16="http://schemas.microsoft.com/office/drawing/2014/main" id="{75F62380-584B-E209-34A1-E9BDA8DD1EEB}"/>
                  </a:ext>
                </a:extLst>
              </p:cNvPr>
              <p:cNvPicPr/>
              <p:nvPr/>
            </p:nvPicPr>
            <p:blipFill>
              <a:blip r:embed="rId38"/>
              <a:stretch>
                <a:fillRect/>
              </a:stretch>
            </p:blipFill>
            <p:spPr>
              <a:xfrm>
                <a:off x="2731144" y="148788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292FE27A-F430-A409-FAED-11D1D090391D}"/>
                  </a:ext>
                </a:extLst>
              </p14:cNvPr>
              <p14:cNvContentPartPr/>
              <p14:nvPr/>
            </p14:nvContentPartPr>
            <p14:xfrm>
              <a:off x="2752384" y="1637642"/>
              <a:ext cx="9000" cy="40680"/>
            </p14:xfrm>
          </p:contentPart>
        </mc:Choice>
        <mc:Fallback xmlns="">
          <p:pic>
            <p:nvPicPr>
              <p:cNvPr id="48" name="Ink 47">
                <a:extLst>
                  <a:ext uri="{FF2B5EF4-FFF2-40B4-BE49-F238E27FC236}">
                    <a16:creationId xmlns:a16="http://schemas.microsoft.com/office/drawing/2014/main" id="{292FE27A-F430-A409-FAED-11D1D090391D}"/>
                  </a:ext>
                </a:extLst>
              </p:cNvPr>
              <p:cNvPicPr/>
              <p:nvPr/>
            </p:nvPicPr>
            <p:blipFill>
              <a:blip r:embed="rId66"/>
              <a:stretch>
                <a:fillRect/>
              </a:stretch>
            </p:blipFill>
            <p:spPr>
              <a:xfrm>
                <a:off x="2716384" y="1565642"/>
                <a:ext cx="806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CCEED1B2-92CF-AD7F-4B12-FB319F87961E}"/>
                  </a:ext>
                </a:extLst>
              </p14:cNvPr>
              <p14:cNvContentPartPr/>
              <p14:nvPr/>
            </p14:nvContentPartPr>
            <p14:xfrm>
              <a:off x="2767144" y="1751042"/>
              <a:ext cx="360" cy="16560"/>
            </p14:xfrm>
          </p:contentPart>
        </mc:Choice>
        <mc:Fallback xmlns="">
          <p:pic>
            <p:nvPicPr>
              <p:cNvPr id="49" name="Ink 48">
                <a:extLst>
                  <a:ext uri="{FF2B5EF4-FFF2-40B4-BE49-F238E27FC236}">
                    <a16:creationId xmlns:a16="http://schemas.microsoft.com/office/drawing/2014/main" id="{CCEED1B2-92CF-AD7F-4B12-FB319F87961E}"/>
                  </a:ext>
                </a:extLst>
              </p:cNvPr>
              <p:cNvPicPr/>
              <p:nvPr/>
            </p:nvPicPr>
            <p:blipFill>
              <a:blip r:embed="rId68"/>
              <a:stretch>
                <a:fillRect/>
              </a:stretch>
            </p:blipFill>
            <p:spPr>
              <a:xfrm>
                <a:off x="2731144" y="1679042"/>
                <a:ext cx="72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Ink 49">
                <a:extLst>
                  <a:ext uri="{FF2B5EF4-FFF2-40B4-BE49-F238E27FC236}">
                    <a16:creationId xmlns:a16="http://schemas.microsoft.com/office/drawing/2014/main" id="{11081131-E5A4-65CF-6A36-DF957959D6D7}"/>
                  </a:ext>
                </a:extLst>
              </p14:cNvPr>
              <p14:cNvContentPartPr/>
              <p14:nvPr/>
            </p14:nvContentPartPr>
            <p14:xfrm>
              <a:off x="2772904" y="1882442"/>
              <a:ext cx="360" cy="360"/>
            </p14:xfrm>
          </p:contentPart>
        </mc:Choice>
        <mc:Fallback xmlns="">
          <p:pic>
            <p:nvPicPr>
              <p:cNvPr id="50" name="Ink 49">
                <a:extLst>
                  <a:ext uri="{FF2B5EF4-FFF2-40B4-BE49-F238E27FC236}">
                    <a16:creationId xmlns:a16="http://schemas.microsoft.com/office/drawing/2014/main" id="{11081131-E5A4-65CF-6A36-DF957959D6D7}"/>
                  </a:ext>
                </a:extLst>
              </p:cNvPr>
              <p:cNvPicPr/>
              <p:nvPr/>
            </p:nvPicPr>
            <p:blipFill>
              <a:blip r:embed="rId38"/>
              <a:stretch>
                <a:fillRect/>
              </a:stretch>
            </p:blipFill>
            <p:spPr>
              <a:xfrm>
                <a:off x="2736904" y="181044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A2FDF1AF-1726-5347-3B68-60A4119C2AEE}"/>
                  </a:ext>
                </a:extLst>
              </p14:cNvPr>
              <p14:cNvContentPartPr/>
              <p14:nvPr/>
            </p14:nvContentPartPr>
            <p14:xfrm>
              <a:off x="2784784" y="2019962"/>
              <a:ext cx="360" cy="360"/>
            </p14:xfrm>
          </p:contentPart>
        </mc:Choice>
        <mc:Fallback xmlns="">
          <p:pic>
            <p:nvPicPr>
              <p:cNvPr id="51" name="Ink 50">
                <a:extLst>
                  <a:ext uri="{FF2B5EF4-FFF2-40B4-BE49-F238E27FC236}">
                    <a16:creationId xmlns:a16="http://schemas.microsoft.com/office/drawing/2014/main" id="{A2FDF1AF-1726-5347-3B68-60A4119C2AEE}"/>
                  </a:ext>
                </a:extLst>
              </p:cNvPr>
              <p:cNvPicPr/>
              <p:nvPr/>
            </p:nvPicPr>
            <p:blipFill>
              <a:blip r:embed="rId38"/>
              <a:stretch>
                <a:fillRect/>
              </a:stretch>
            </p:blipFill>
            <p:spPr>
              <a:xfrm>
                <a:off x="2749144" y="19479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DB6066FA-AA81-5575-E36D-3BFF9D6B2464}"/>
                  </a:ext>
                </a:extLst>
              </p14:cNvPr>
              <p14:cNvContentPartPr/>
              <p14:nvPr/>
            </p14:nvContentPartPr>
            <p14:xfrm>
              <a:off x="2784784" y="2073602"/>
              <a:ext cx="360" cy="360"/>
            </p14:xfrm>
          </p:contentPart>
        </mc:Choice>
        <mc:Fallback xmlns="">
          <p:pic>
            <p:nvPicPr>
              <p:cNvPr id="52" name="Ink 51">
                <a:extLst>
                  <a:ext uri="{FF2B5EF4-FFF2-40B4-BE49-F238E27FC236}">
                    <a16:creationId xmlns:a16="http://schemas.microsoft.com/office/drawing/2014/main" id="{DB6066FA-AA81-5575-E36D-3BFF9D6B2464}"/>
                  </a:ext>
                </a:extLst>
              </p:cNvPr>
              <p:cNvPicPr/>
              <p:nvPr/>
            </p:nvPicPr>
            <p:blipFill>
              <a:blip r:embed="rId38"/>
              <a:stretch>
                <a:fillRect/>
              </a:stretch>
            </p:blipFill>
            <p:spPr>
              <a:xfrm>
                <a:off x="2749144" y="2001962"/>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82488B6-2E1E-5DB1-5092-8ECD8CED53A0}"/>
                  </a:ext>
                </a:extLst>
              </p14:cNvPr>
              <p14:cNvContentPartPr/>
              <p14:nvPr/>
            </p14:nvContentPartPr>
            <p14:xfrm>
              <a:off x="2784784" y="2097722"/>
              <a:ext cx="360" cy="2520"/>
            </p14:xfrm>
          </p:contentPart>
        </mc:Choice>
        <mc:Fallback xmlns="">
          <p:pic>
            <p:nvPicPr>
              <p:cNvPr id="53" name="Ink 52">
                <a:extLst>
                  <a:ext uri="{FF2B5EF4-FFF2-40B4-BE49-F238E27FC236}">
                    <a16:creationId xmlns:a16="http://schemas.microsoft.com/office/drawing/2014/main" id="{382488B6-2E1E-5DB1-5092-8ECD8CED53A0}"/>
                  </a:ext>
                </a:extLst>
              </p:cNvPr>
              <p:cNvPicPr/>
              <p:nvPr/>
            </p:nvPicPr>
            <p:blipFill>
              <a:blip r:embed="rId73"/>
              <a:stretch>
                <a:fillRect/>
              </a:stretch>
            </p:blipFill>
            <p:spPr>
              <a:xfrm>
                <a:off x="2749144" y="2025722"/>
                <a:ext cx="72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FA14F6FF-1EA8-2585-8BB7-8B3F790DA493}"/>
                  </a:ext>
                </a:extLst>
              </p14:cNvPr>
              <p14:cNvContentPartPr/>
              <p14:nvPr/>
            </p14:nvContentPartPr>
            <p14:xfrm>
              <a:off x="2790904" y="2205002"/>
              <a:ext cx="2798640" cy="60480"/>
            </p14:xfrm>
          </p:contentPart>
        </mc:Choice>
        <mc:Fallback xmlns="">
          <p:pic>
            <p:nvPicPr>
              <p:cNvPr id="54" name="Ink 53">
                <a:extLst>
                  <a:ext uri="{FF2B5EF4-FFF2-40B4-BE49-F238E27FC236}">
                    <a16:creationId xmlns:a16="http://schemas.microsoft.com/office/drawing/2014/main" id="{FA14F6FF-1EA8-2585-8BB7-8B3F790DA493}"/>
                  </a:ext>
                </a:extLst>
              </p:cNvPr>
              <p:cNvPicPr/>
              <p:nvPr/>
            </p:nvPicPr>
            <p:blipFill>
              <a:blip r:embed="rId75"/>
              <a:stretch>
                <a:fillRect/>
              </a:stretch>
            </p:blipFill>
            <p:spPr>
              <a:xfrm>
                <a:off x="2755264" y="2133362"/>
                <a:ext cx="28702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Ink 54">
                <a:extLst>
                  <a:ext uri="{FF2B5EF4-FFF2-40B4-BE49-F238E27FC236}">
                    <a16:creationId xmlns:a16="http://schemas.microsoft.com/office/drawing/2014/main" id="{F35E602A-10B9-1E95-D9F1-C7130E08E487}"/>
                  </a:ext>
                </a:extLst>
              </p14:cNvPr>
              <p14:cNvContentPartPr/>
              <p14:nvPr/>
            </p14:nvContentPartPr>
            <p14:xfrm>
              <a:off x="5026144" y="3807059"/>
              <a:ext cx="523440" cy="18360"/>
            </p14:xfrm>
          </p:contentPart>
        </mc:Choice>
        <mc:Fallback xmlns="">
          <p:pic>
            <p:nvPicPr>
              <p:cNvPr id="55" name="Ink 54">
                <a:extLst>
                  <a:ext uri="{FF2B5EF4-FFF2-40B4-BE49-F238E27FC236}">
                    <a16:creationId xmlns:a16="http://schemas.microsoft.com/office/drawing/2014/main" id="{F35E602A-10B9-1E95-D9F1-C7130E08E487}"/>
                  </a:ext>
                </a:extLst>
              </p:cNvPr>
              <p:cNvPicPr/>
              <p:nvPr/>
            </p:nvPicPr>
            <p:blipFill>
              <a:blip r:embed="rId77"/>
              <a:stretch>
                <a:fillRect/>
              </a:stretch>
            </p:blipFill>
            <p:spPr>
              <a:xfrm>
                <a:off x="4990144" y="3735059"/>
                <a:ext cx="595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Ink 55">
                <a:extLst>
                  <a:ext uri="{FF2B5EF4-FFF2-40B4-BE49-F238E27FC236}">
                    <a16:creationId xmlns:a16="http://schemas.microsoft.com/office/drawing/2014/main" id="{99E041D0-DD1E-8336-7FA6-CA35C95ADF51}"/>
                  </a:ext>
                </a:extLst>
              </p14:cNvPr>
              <p14:cNvContentPartPr/>
              <p14:nvPr/>
            </p14:nvContentPartPr>
            <p14:xfrm>
              <a:off x="5689264" y="3884459"/>
              <a:ext cx="400320" cy="6480"/>
            </p14:xfrm>
          </p:contentPart>
        </mc:Choice>
        <mc:Fallback xmlns="">
          <p:pic>
            <p:nvPicPr>
              <p:cNvPr id="56" name="Ink 55">
                <a:extLst>
                  <a:ext uri="{FF2B5EF4-FFF2-40B4-BE49-F238E27FC236}">
                    <a16:creationId xmlns:a16="http://schemas.microsoft.com/office/drawing/2014/main" id="{99E041D0-DD1E-8336-7FA6-CA35C95ADF51}"/>
                  </a:ext>
                </a:extLst>
              </p:cNvPr>
              <p:cNvPicPr/>
              <p:nvPr/>
            </p:nvPicPr>
            <p:blipFill>
              <a:blip r:embed="rId79"/>
              <a:stretch>
                <a:fillRect/>
              </a:stretch>
            </p:blipFill>
            <p:spPr>
              <a:xfrm>
                <a:off x="5653624" y="3812819"/>
                <a:ext cx="471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Ink 56">
                <a:extLst>
                  <a:ext uri="{FF2B5EF4-FFF2-40B4-BE49-F238E27FC236}">
                    <a16:creationId xmlns:a16="http://schemas.microsoft.com/office/drawing/2014/main" id="{5CB974C8-DF34-1257-231B-ED5D78E3A7A6}"/>
                  </a:ext>
                </a:extLst>
              </p14:cNvPr>
              <p14:cNvContentPartPr/>
              <p14:nvPr/>
            </p14:nvContentPartPr>
            <p14:xfrm>
              <a:off x="6860704" y="3956099"/>
              <a:ext cx="370440" cy="6480"/>
            </p14:xfrm>
          </p:contentPart>
        </mc:Choice>
        <mc:Fallback xmlns="">
          <p:pic>
            <p:nvPicPr>
              <p:cNvPr id="57" name="Ink 56">
                <a:extLst>
                  <a:ext uri="{FF2B5EF4-FFF2-40B4-BE49-F238E27FC236}">
                    <a16:creationId xmlns:a16="http://schemas.microsoft.com/office/drawing/2014/main" id="{5CB974C8-DF34-1257-231B-ED5D78E3A7A6}"/>
                  </a:ext>
                </a:extLst>
              </p:cNvPr>
              <p:cNvPicPr/>
              <p:nvPr/>
            </p:nvPicPr>
            <p:blipFill>
              <a:blip r:embed="rId81"/>
              <a:stretch>
                <a:fillRect/>
              </a:stretch>
            </p:blipFill>
            <p:spPr>
              <a:xfrm>
                <a:off x="6825064" y="3884459"/>
                <a:ext cx="4420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Ink 57">
                <a:extLst>
                  <a:ext uri="{FF2B5EF4-FFF2-40B4-BE49-F238E27FC236}">
                    <a16:creationId xmlns:a16="http://schemas.microsoft.com/office/drawing/2014/main" id="{16BE5E40-ACCF-9B17-5018-C15609ACCBE8}"/>
                  </a:ext>
                </a:extLst>
              </p14:cNvPr>
              <p14:cNvContentPartPr/>
              <p14:nvPr/>
            </p14:nvContentPartPr>
            <p14:xfrm>
              <a:off x="5156464" y="3896699"/>
              <a:ext cx="395640" cy="1332720"/>
            </p14:xfrm>
          </p:contentPart>
        </mc:Choice>
        <mc:Fallback xmlns="">
          <p:pic>
            <p:nvPicPr>
              <p:cNvPr id="58" name="Ink 57">
                <a:extLst>
                  <a:ext uri="{FF2B5EF4-FFF2-40B4-BE49-F238E27FC236}">
                    <a16:creationId xmlns:a16="http://schemas.microsoft.com/office/drawing/2014/main" id="{16BE5E40-ACCF-9B17-5018-C15609ACCBE8}"/>
                  </a:ext>
                </a:extLst>
              </p:cNvPr>
              <p:cNvPicPr/>
              <p:nvPr/>
            </p:nvPicPr>
            <p:blipFill>
              <a:blip r:embed="rId83"/>
              <a:stretch>
                <a:fillRect/>
              </a:stretch>
            </p:blipFill>
            <p:spPr>
              <a:xfrm>
                <a:off x="5120824" y="3824699"/>
                <a:ext cx="467280" cy="1476360"/>
              </a:xfrm>
              <a:prstGeom prst="rect">
                <a:avLst/>
              </a:prstGeom>
            </p:spPr>
          </p:pic>
        </mc:Fallback>
      </mc:AlternateContent>
    </p:spTree>
    <p:extLst>
      <p:ext uri="{BB962C8B-B14F-4D97-AF65-F5344CB8AC3E}">
        <p14:creationId xmlns:p14="http://schemas.microsoft.com/office/powerpoint/2010/main" val="36228316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01563-AB10-1F2C-B404-CB5E8D05AF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96075-D559-44C2-602E-11D43C146A47}"/>
              </a:ext>
            </a:extLst>
          </p:cNvPr>
          <p:cNvPicPr>
            <a:picLocks noChangeAspect="1"/>
          </p:cNvPicPr>
          <p:nvPr/>
        </p:nvPicPr>
        <p:blipFill>
          <a:blip r:embed="rId2"/>
          <a:stretch>
            <a:fillRect/>
          </a:stretch>
        </p:blipFill>
        <p:spPr>
          <a:xfrm>
            <a:off x="1209354" y="0"/>
            <a:ext cx="9773292" cy="6858000"/>
          </a:xfrm>
          <a:prstGeom prst="rect">
            <a:avLst/>
          </a:prstGeom>
        </p:spPr>
      </p:pic>
      <p:sp>
        <p:nvSpPr>
          <p:cNvPr id="5" name="Rectangle: Rounded Corners 4">
            <a:extLst>
              <a:ext uri="{FF2B5EF4-FFF2-40B4-BE49-F238E27FC236}">
                <a16:creationId xmlns:a16="http://schemas.microsoft.com/office/drawing/2014/main" id="{ECFE51C2-D25E-680E-A851-3107A966575F}"/>
              </a:ext>
            </a:extLst>
          </p:cNvPr>
          <p:cNvSpPr/>
          <p:nvPr/>
        </p:nvSpPr>
        <p:spPr>
          <a:xfrm>
            <a:off x="3921321" y="4687078"/>
            <a:ext cx="1910312" cy="2021632"/>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B447D262-F41D-A66C-E644-3A25662FEC7B}"/>
              </a:ext>
            </a:extLst>
          </p:cNvPr>
          <p:cNvSpPr/>
          <p:nvPr/>
        </p:nvSpPr>
        <p:spPr>
          <a:xfrm>
            <a:off x="2569029" y="5085184"/>
            <a:ext cx="1352292" cy="162352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D8D31AD-8563-9682-D5A6-CCBDE6514576}"/>
              </a:ext>
            </a:extLst>
          </p:cNvPr>
          <p:cNvSpPr/>
          <p:nvPr/>
        </p:nvSpPr>
        <p:spPr>
          <a:xfrm>
            <a:off x="5831633" y="4727510"/>
            <a:ext cx="1642187" cy="934049"/>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0893322-1B45-103C-71EF-18B22ED0C79D}"/>
                  </a:ext>
                </a:extLst>
              </p14:cNvPr>
              <p14:cNvContentPartPr/>
              <p14:nvPr/>
            </p14:nvContentPartPr>
            <p14:xfrm>
              <a:off x="8162550" y="4805070"/>
              <a:ext cx="395640" cy="5400"/>
            </p14:xfrm>
          </p:contentPart>
        </mc:Choice>
        <mc:Fallback xmlns="">
          <p:pic>
            <p:nvPicPr>
              <p:cNvPr id="10" name="Ink 9">
                <a:extLst>
                  <a:ext uri="{FF2B5EF4-FFF2-40B4-BE49-F238E27FC236}">
                    <a16:creationId xmlns:a16="http://schemas.microsoft.com/office/drawing/2014/main" id="{9DD885B8-C94C-1FF7-E302-96AFC8A267BA}"/>
                  </a:ext>
                </a:extLst>
              </p:cNvPr>
              <p:cNvPicPr/>
              <p:nvPr/>
            </p:nvPicPr>
            <p:blipFill>
              <a:blip r:embed="rId4"/>
              <a:stretch>
                <a:fillRect/>
              </a:stretch>
            </p:blipFill>
            <p:spPr>
              <a:xfrm>
                <a:off x="8126910" y="4733070"/>
                <a:ext cx="467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9D945397-175A-4DE8-0706-38955180F147}"/>
                  </a:ext>
                </a:extLst>
              </p14:cNvPr>
              <p14:cNvContentPartPr/>
              <p14:nvPr/>
            </p14:nvContentPartPr>
            <p14:xfrm>
              <a:off x="1647540" y="3722205"/>
              <a:ext cx="394920" cy="17280"/>
            </p14:xfrm>
          </p:contentPart>
        </mc:Choice>
        <mc:Fallback xmlns="">
          <p:pic>
            <p:nvPicPr>
              <p:cNvPr id="11" name="Ink 10">
                <a:extLst>
                  <a:ext uri="{FF2B5EF4-FFF2-40B4-BE49-F238E27FC236}">
                    <a16:creationId xmlns:a16="http://schemas.microsoft.com/office/drawing/2014/main" id="{DA68C864-97F6-329E-E9B7-A30333E51638}"/>
                  </a:ext>
                </a:extLst>
              </p:cNvPr>
              <p:cNvPicPr/>
              <p:nvPr/>
            </p:nvPicPr>
            <p:blipFill>
              <a:blip r:embed="rId6"/>
              <a:stretch>
                <a:fillRect/>
              </a:stretch>
            </p:blipFill>
            <p:spPr>
              <a:xfrm>
                <a:off x="1611900" y="3650205"/>
                <a:ext cx="466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38E2AE9-DD8E-2BA0-46E0-806A672594F6}"/>
                  </a:ext>
                </a:extLst>
              </p14:cNvPr>
              <p14:cNvContentPartPr/>
              <p14:nvPr/>
            </p14:nvContentPartPr>
            <p14:xfrm>
              <a:off x="5686020" y="6171878"/>
              <a:ext cx="156960" cy="360"/>
            </p14:xfrm>
          </p:contentPart>
        </mc:Choice>
        <mc:Fallback xmlns="">
          <p:pic>
            <p:nvPicPr>
              <p:cNvPr id="15" name="Ink 14">
                <a:extLst>
                  <a:ext uri="{FF2B5EF4-FFF2-40B4-BE49-F238E27FC236}">
                    <a16:creationId xmlns:a16="http://schemas.microsoft.com/office/drawing/2014/main" id="{1B2FCD20-A85F-F269-132E-4D8C904B04C0}"/>
                  </a:ext>
                </a:extLst>
              </p:cNvPr>
              <p:cNvPicPr/>
              <p:nvPr/>
            </p:nvPicPr>
            <p:blipFill>
              <a:blip r:embed="rId14"/>
              <a:stretch>
                <a:fillRect/>
              </a:stretch>
            </p:blipFill>
            <p:spPr>
              <a:xfrm>
                <a:off x="5650380" y="6100238"/>
                <a:ext cx="22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5E08F91-37D3-459D-FD51-4ACEDA15E781}"/>
                  </a:ext>
                </a:extLst>
              </p14:cNvPr>
              <p14:cNvContentPartPr/>
              <p14:nvPr/>
            </p14:nvContentPartPr>
            <p14:xfrm>
              <a:off x="6829020" y="4514798"/>
              <a:ext cx="100440" cy="360"/>
            </p14:xfrm>
          </p:contentPart>
        </mc:Choice>
        <mc:Fallback xmlns="">
          <p:pic>
            <p:nvPicPr>
              <p:cNvPr id="18" name="Ink 17">
                <a:extLst>
                  <a:ext uri="{FF2B5EF4-FFF2-40B4-BE49-F238E27FC236}">
                    <a16:creationId xmlns:a16="http://schemas.microsoft.com/office/drawing/2014/main" id="{1C076072-53F2-7F55-C6C5-87C34FF883C9}"/>
                  </a:ext>
                </a:extLst>
              </p:cNvPr>
              <p:cNvPicPr/>
              <p:nvPr/>
            </p:nvPicPr>
            <p:blipFill>
              <a:blip r:embed="rId20"/>
              <a:stretch>
                <a:fillRect/>
              </a:stretch>
            </p:blipFill>
            <p:spPr>
              <a:xfrm>
                <a:off x="6793380" y="4442798"/>
                <a:ext cx="17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70C2F61A-2F81-0E1D-7DD0-E87EDD0A3123}"/>
                  </a:ext>
                </a:extLst>
              </p14:cNvPr>
              <p14:cNvContentPartPr/>
              <p14:nvPr/>
            </p14:nvContentPartPr>
            <p14:xfrm>
              <a:off x="6834060" y="4367198"/>
              <a:ext cx="104400" cy="360"/>
            </p14:xfrm>
          </p:contentPart>
        </mc:Choice>
        <mc:Fallback xmlns="">
          <p:pic>
            <p:nvPicPr>
              <p:cNvPr id="19" name="Ink 18">
                <a:extLst>
                  <a:ext uri="{FF2B5EF4-FFF2-40B4-BE49-F238E27FC236}">
                    <a16:creationId xmlns:a16="http://schemas.microsoft.com/office/drawing/2014/main" id="{150934F5-8407-B0B6-2A88-DC60F05172BE}"/>
                  </a:ext>
                </a:extLst>
              </p:cNvPr>
              <p:cNvPicPr/>
              <p:nvPr/>
            </p:nvPicPr>
            <p:blipFill>
              <a:blip r:embed="rId22"/>
              <a:stretch>
                <a:fillRect/>
              </a:stretch>
            </p:blipFill>
            <p:spPr>
              <a:xfrm>
                <a:off x="6798060" y="4295198"/>
                <a:ext cx="176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95814561-C8F3-03EA-A408-55CFCE9A2452}"/>
                  </a:ext>
                </a:extLst>
              </p14:cNvPr>
              <p14:cNvContentPartPr/>
              <p14:nvPr/>
            </p14:nvContentPartPr>
            <p14:xfrm>
              <a:off x="6767460" y="4151918"/>
              <a:ext cx="228600" cy="30240"/>
            </p14:xfrm>
          </p:contentPart>
        </mc:Choice>
        <mc:Fallback xmlns="">
          <p:pic>
            <p:nvPicPr>
              <p:cNvPr id="20" name="Ink 19">
                <a:extLst>
                  <a:ext uri="{FF2B5EF4-FFF2-40B4-BE49-F238E27FC236}">
                    <a16:creationId xmlns:a16="http://schemas.microsoft.com/office/drawing/2014/main" id="{D794C939-41B2-2281-D569-E4F540D73F2A}"/>
                  </a:ext>
                </a:extLst>
              </p:cNvPr>
              <p:cNvPicPr/>
              <p:nvPr/>
            </p:nvPicPr>
            <p:blipFill>
              <a:blip r:embed="rId24"/>
              <a:stretch>
                <a:fillRect/>
              </a:stretch>
            </p:blipFill>
            <p:spPr>
              <a:xfrm>
                <a:off x="6731460" y="4079918"/>
                <a:ext cx="300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CDAAC435-6E26-41B9-0829-F128E0263D2C}"/>
                  </a:ext>
                </a:extLst>
              </p14:cNvPr>
              <p14:cNvContentPartPr/>
              <p14:nvPr/>
            </p14:nvContentPartPr>
            <p14:xfrm>
              <a:off x="5939460" y="6414878"/>
              <a:ext cx="153000" cy="34920"/>
            </p14:xfrm>
          </p:contentPart>
        </mc:Choice>
        <mc:Fallback xmlns="">
          <p:pic>
            <p:nvPicPr>
              <p:cNvPr id="21" name="Ink 20">
                <a:extLst>
                  <a:ext uri="{FF2B5EF4-FFF2-40B4-BE49-F238E27FC236}">
                    <a16:creationId xmlns:a16="http://schemas.microsoft.com/office/drawing/2014/main" id="{7BB393C1-FF42-F18A-7774-37C47DD3C1D0}"/>
                  </a:ext>
                </a:extLst>
              </p:cNvPr>
              <p:cNvPicPr/>
              <p:nvPr/>
            </p:nvPicPr>
            <p:blipFill>
              <a:blip r:embed="rId26"/>
              <a:stretch>
                <a:fillRect/>
              </a:stretch>
            </p:blipFill>
            <p:spPr>
              <a:xfrm>
                <a:off x="5903460" y="6343238"/>
                <a:ext cx="224640" cy="178560"/>
              </a:xfrm>
              <a:prstGeom prst="rect">
                <a:avLst/>
              </a:prstGeom>
            </p:spPr>
          </p:pic>
        </mc:Fallback>
      </mc:AlternateContent>
      <p:sp>
        <p:nvSpPr>
          <p:cNvPr id="2" name="Rectangle: Rounded Corners 1">
            <a:extLst>
              <a:ext uri="{FF2B5EF4-FFF2-40B4-BE49-F238E27FC236}">
                <a16:creationId xmlns:a16="http://schemas.microsoft.com/office/drawing/2014/main" id="{5968BA29-DCC0-C456-DEB3-3BBDAB5F3AB3}"/>
              </a:ext>
            </a:extLst>
          </p:cNvPr>
          <p:cNvSpPr/>
          <p:nvPr/>
        </p:nvSpPr>
        <p:spPr>
          <a:xfrm>
            <a:off x="3981060" y="3911078"/>
            <a:ext cx="2514631" cy="74517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27">
            <p14:nvContentPartPr>
              <p14:cNvPr id="4" name="Ink 3">
                <a:extLst>
                  <a:ext uri="{FF2B5EF4-FFF2-40B4-BE49-F238E27FC236}">
                    <a16:creationId xmlns:a16="http://schemas.microsoft.com/office/drawing/2014/main" id="{BAD07EE3-2C9A-B3BC-BAB6-79AADBE61073}"/>
                  </a:ext>
                </a:extLst>
              </p14:cNvPr>
              <p14:cNvContentPartPr/>
              <p14:nvPr/>
            </p14:nvContentPartPr>
            <p14:xfrm>
              <a:off x="5548159" y="5000479"/>
              <a:ext cx="301680" cy="12240"/>
            </p14:xfrm>
          </p:contentPart>
        </mc:Choice>
        <mc:Fallback xmlns="">
          <p:pic>
            <p:nvPicPr>
              <p:cNvPr id="4" name="Ink 3">
                <a:extLst>
                  <a:ext uri="{FF2B5EF4-FFF2-40B4-BE49-F238E27FC236}">
                    <a16:creationId xmlns:a16="http://schemas.microsoft.com/office/drawing/2014/main" id="{BAD07EE3-2C9A-B3BC-BAB6-79AADBE61073}"/>
                  </a:ext>
                </a:extLst>
              </p:cNvPr>
              <p:cNvPicPr/>
              <p:nvPr/>
            </p:nvPicPr>
            <p:blipFill>
              <a:blip r:embed="rId28"/>
              <a:stretch>
                <a:fillRect/>
              </a:stretch>
            </p:blipFill>
            <p:spPr>
              <a:xfrm>
                <a:off x="5512159" y="4928479"/>
                <a:ext cx="373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 name="Ink 6">
                <a:extLst>
                  <a:ext uri="{FF2B5EF4-FFF2-40B4-BE49-F238E27FC236}">
                    <a16:creationId xmlns:a16="http://schemas.microsoft.com/office/drawing/2014/main" id="{31535C9D-3256-E8E8-7CD5-35BABBE628AA}"/>
                  </a:ext>
                </a:extLst>
              </p14:cNvPr>
              <p14:cNvContentPartPr/>
              <p14:nvPr/>
            </p14:nvContentPartPr>
            <p14:xfrm>
              <a:off x="3969199" y="4874119"/>
              <a:ext cx="262080" cy="14760"/>
            </p14:xfrm>
          </p:contentPart>
        </mc:Choice>
        <mc:Fallback xmlns="">
          <p:pic>
            <p:nvPicPr>
              <p:cNvPr id="7" name="Ink 6">
                <a:extLst>
                  <a:ext uri="{FF2B5EF4-FFF2-40B4-BE49-F238E27FC236}">
                    <a16:creationId xmlns:a16="http://schemas.microsoft.com/office/drawing/2014/main" id="{31535C9D-3256-E8E8-7CD5-35BABBE628AA}"/>
                  </a:ext>
                </a:extLst>
              </p:cNvPr>
              <p:cNvPicPr/>
              <p:nvPr/>
            </p:nvPicPr>
            <p:blipFill>
              <a:blip r:embed="rId30"/>
              <a:stretch>
                <a:fillRect/>
              </a:stretch>
            </p:blipFill>
            <p:spPr>
              <a:xfrm>
                <a:off x="3933559" y="4802479"/>
                <a:ext cx="3337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 name="Ink 7">
                <a:extLst>
                  <a:ext uri="{FF2B5EF4-FFF2-40B4-BE49-F238E27FC236}">
                    <a16:creationId xmlns:a16="http://schemas.microsoft.com/office/drawing/2014/main" id="{B0C0CD43-79DB-CBAB-E8A6-426199A8719A}"/>
                  </a:ext>
                </a:extLst>
              </p14:cNvPr>
              <p14:cNvContentPartPr/>
              <p14:nvPr/>
            </p14:nvContentPartPr>
            <p14:xfrm>
              <a:off x="3976399" y="4931359"/>
              <a:ext cx="236880" cy="7560"/>
            </p14:xfrm>
          </p:contentPart>
        </mc:Choice>
        <mc:Fallback xmlns="">
          <p:pic>
            <p:nvPicPr>
              <p:cNvPr id="8" name="Ink 7">
                <a:extLst>
                  <a:ext uri="{FF2B5EF4-FFF2-40B4-BE49-F238E27FC236}">
                    <a16:creationId xmlns:a16="http://schemas.microsoft.com/office/drawing/2014/main" id="{B0C0CD43-79DB-CBAB-E8A6-426199A8719A}"/>
                  </a:ext>
                </a:extLst>
              </p:cNvPr>
              <p:cNvPicPr/>
              <p:nvPr/>
            </p:nvPicPr>
            <p:blipFill>
              <a:blip r:embed="rId32"/>
              <a:stretch>
                <a:fillRect/>
              </a:stretch>
            </p:blipFill>
            <p:spPr>
              <a:xfrm>
                <a:off x="3940759" y="4859719"/>
                <a:ext cx="308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017022E5-EBB9-3D1C-3317-E33A23B2C255}"/>
                  </a:ext>
                </a:extLst>
              </p14:cNvPr>
              <p14:cNvContentPartPr/>
              <p14:nvPr/>
            </p14:nvContentPartPr>
            <p14:xfrm>
              <a:off x="5971879" y="4367149"/>
              <a:ext cx="228600" cy="2880"/>
            </p14:xfrm>
          </p:contentPart>
        </mc:Choice>
        <mc:Fallback xmlns="">
          <p:pic>
            <p:nvPicPr>
              <p:cNvPr id="22" name="Ink 21">
                <a:extLst>
                  <a:ext uri="{FF2B5EF4-FFF2-40B4-BE49-F238E27FC236}">
                    <a16:creationId xmlns:a16="http://schemas.microsoft.com/office/drawing/2014/main" id="{017022E5-EBB9-3D1C-3317-E33A23B2C255}"/>
                  </a:ext>
                </a:extLst>
              </p:cNvPr>
              <p:cNvPicPr/>
              <p:nvPr/>
            </p:nvPicPr>
            <p:blipFill>
              <a:blip r:embed="rId34"/>
              <a:stretch>
                <a:fillRect/>
              </a:stretch>
            </p:blipFill>
            <p:spPr>
              <a:xfrm>
                <a:off x="5936239" y="4295149"/>
                <a:ext cx="300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2684EF92-6C0E-E462-CD6E-691B24A0BCDA}"/>
                  </a:ext>
                </a:extLst>
              </p14:cNvPr>
              <p14:cNvContentPartPr/>
              <p14:nvPr/>
            </p14:nvContentPartPr>
            <p14:xfrm>
              <a:off x="5945599" y="4495309"/>
              <a:ext cx="264240" cy="5400"/>
            </p14:xfrm>
          </p:contentPart>
        </mc:Choice>
        <mc:Fallback xmlns="">
          <p:pic>
            <p:nvPicPr>
              <p:cNvPr id="23" name="Ink 22">
                <a:extLst>
                  <a:ext uri="{FF2B5EF4-FFF2-40B4-BE49-F238E27FC236}">
                    <a16:creationId xmlns:a16="http://schemas.microsoft.com/office/drawing/2014/main" id="{2684EF92-6C0E-E462-CD6E-691B24A0BCDA}"/>
                  </a:ext>
                </a:extLst>
              </p:cNvPr>
              <p:cNvPicPr/>
              <p:nvPr/>
            </p:nvPicPr>
            <p:blipFill>
              <a:blip r:embed="rId36"/>
              <a:stretch>
                <a:fillRect/>
              </a:stretch>
            </p:blipFill>
            <p:spPr>
              <a:xfrm>
                <a:off x="5909959" y="4423669"/>
                <a:ext cx="335880" cy="149040"/>
              </a:xfrm>
              <a:prstGeom prst="rect">
                <a:avLst/>
              </a:prstGeom>
            </p:spPr>
          </p:pic>
        </mc:Fallback>
      </mc:AlternateContent>
    </p:spTree>
    <p:extLst>
      <p:ext uri="{BB962C8B-B14F-4D97-AF65-F5344CB8AC3E}">
        <p14:creationId xmlns:p14="http://schemas.microsoft.com/office/powerpoint/2010/main" val="24449096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91F5E-3122-492F-BC8E-5CE207C58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5B1A2C-0B75-D910-40A2-25E1F986E22B}"/>
              </a:ext>
            </a:extLst>
          </p:cNvPr>
          <p:cNvSpPr>
            <a:spLocks noGrp="1"/>
          </p:cNvSpPr>
          <p:nvPr>
            <p:ph type="title"/>
          </p:nvPr>
        </p:nvSpPr>
        <p:spPr/>
        <p:txBody>
          <a:bodyPr>
            <a:normAutofit/>
          </a:bodyPr>
          <a:lstStyle/>
          <a:p>
            <a:r>
              <a:rPr lang="en-US" sz="3600" dirty="0">
                <a:solidFill>
                  <a:schemeClr val="bg1"/>
                </a:solidFill>
              </a:rPr>
              <a:t>WHAT MAKES A MICRO IBM PC COMPATIBLE?</a:t>
            </a:r>
            <a:endParaRPr lang="en-GB" sz="3600" dirty="0"/>
          </a:p>
        </p:txBody>
      </p:sp>
      <p:pic>
        <p:nvPicPr>
          <p:cNvPr id="4" name="Picture 3" descr="A computer with a screen and keyboard&#10;&#10;Description automatically generated">
            <a:extLst>
              <a:ext uri="{FF2B5EF4-FFF2-40B4-BE49-F238E27FC236}">
                <a16:creationId xmlns:a16="http://schemas.microsoft.com/office/drawing/2014/main" id="{2125A476-1DF2-B2C6-7161-3662AFE5E0CD}"/>
              </a:ext>
            </a:extLst>
          </p:cNvPr>
          <p:cNvPicPr>
            <a:picLocks noChangeAspect="1"/>
          </p:cNvPicPr>
          <p:nvPr/>
        </p:nvPicPr>
        <p:blipFill>
          <a:blip r:embed="rId2"/>
          <a:stretch>
            <a:fillRect/>
          </a:stretch>
        </p:blipFill>
        <p:spPr>
          <a:xfrm>
            <a:off x="9344524" y="2739951"/>
            <a:ext cx="2847476" cy="2092895"/>
          </a:xfrm>
          <a:prstGeom prst="rect">
            <a:avLst/>
          </a:prstGeom>
        </p:spPr>
      </p:pic>
      <p:sp>
        <p:nvSpPr>
          <p:cNvPr id="3" name="Content Placeholder 2">
            <a:extLst>
              <a:ext uri="{FF2B5EF4-FFF2-40B4-BE49-F238E27FC236}">
                <a16:creationId xmlns:a16="http://schemas.microsoft.com/office/drawing/2014/main" id="{C1D6D15B-5EE6-636C-25DE-08C7FC4ACF9E}"/>
              </a:ext>
            </a:extLst>
          </p:cNvPr>
          <p:cNvSpPr>
            <a:spLocks noGrp="1"/>
          </p:cNvSpPr>
          <p:nvPr>
            <p:ph idx="1"/>
          </p:nvPr>
        </p:nvSpPr>
        <p:spPr>
          <a:xfrm>
            <a:off x="520807" y="1897111"/>
            <a:ext cx="11029615" cy="4871275"/>
          </a:xfrm>
        </p:spPr>
        <p:txBody>
          <a:bodyPr anchor="t" anchorCtr="0">
            <a:normAutofit/>
          </a:bodyPr>
          <a:lstStyle/>
          <a:p>
            <a:r>
              <a:rPr lang="en-GB" sz="2400" dirty="0"/>
              <a:t>Uses Intel 8086 compatible instruction set (we are using 8088)</a:t>
            </a:r>
            <a:endParaRPr lang="en-GB" sz="2200" dirty="0"/>
          </a:p>
          <a:p>
            <a:r>
              <a:rPr lang="en-GB" sz="2400" dirty="0">
                <a:highlight>
                  <a:srgbClr val="00FF00"/>
                </a:highlight>
              </a:rPr>
              <a:t>Provides a BIOS compatible with IBM PC Software Interrupts</a:t>
            </a:r>
          </a:p>
          <a:p>
            <a:r>
              <a:rPr lang="en-GB" sz="2400" strike="sngStrike" dirty="0"/>
              <a:t>I/O Ports and Interrupts same as PC (or BIOS configured for differences)</a:t>
            </a:r>
          </a:p>
          <a:p>
            <a:r>
              <a:rPr lang="en-GB" sz="2400" dirty="0"/>
              <a:t>PC ISA 8-bit or 16-bit expansion bus (System Expansion Bus)</a:t>
            </a:r>
          </a:p>
          <a:p>
            <a:r>
              <a:rPr lang="en-GB" sz="2400" strike="sngStrike" dirty="0"/>
              <a:t>Interrupt Controller (needed for Keyboard &amp;  Floppy Disk Controller)</a:t>
            </a:r>
          </a:p>
          <a:p>
            <a:r>
              <a:rPr lang="en-GB" sz="2400" strike="sngStrike" dirty="0"/>
              <a:t>Timer, PPI Port B and Speaker (POST Beep codes)</a:t>
            </a:r>
          </a:p>
          <a:p>
            <a:r>
              <a:rPr lang="en-GB" sz="2400" dirty="0"/>
              <a:t>Direct Memory Access Controller DMA (required for Floppy Disk Controller)</a:t>
            </a:r>
          </a:p>
          <a:p>
            <a:pPr lvl="1"/>
            <a:r>
              <a:rPr lang="en-GB" sz="2200" dirty="0"/>
              <a:t>Tandy 1000, PC Jr did not include DMA, Floppy Disk access more complicated!</a:t>
            </a:r>
          </a:p>
          <a:p>
            <a:r>
              <a:rPr lang="en-GB" sz="2400" dirty="0"/>
              <a:t>PC Compatible Keyboard</a:t>
            </a:r>
          </a:p>
        </p:txBody>
      </p:sp>
    </p:spTree>
    <p:extLst>
      <p:ext uri="{BB962C8B-B14F-4D97-AF65-F5344CB8AC3E}">
        <p14:creationId xmlns:p14="http://schemas.microsoft.com/office/powerpoint/2010/main" val="37512042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0E7C-BF23-355C-5F74-3D12BD9BA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9BB2-DCF1-8D43-AF4D-29E8C63D3D50}"/>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7FC0C9CA-7BB1-F1AC-AF85-8652F099D2F6}"/>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5D874155-5A59-86B4-8AD4-2153DC64074F}"/>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strike="sngStrike" dirty="0"/>
              <a:t>POST Port</a:t>
            </a:r>
          </a:p>
          <a:p>
            <a:r>
              <a:rPr lang="en-GB" strike="sngStrike" dirty="0"/>
              <a:t>Interrupt Controller</a:t>
            </a:r>
          </a:p>
          <a:p>
            <a:r>
              <a:rPr lang="en-GB" strike="sngStrike" dirty="0"/>
              <a:t>Timer &amp; PPI Port B</a:t>
            </a:r>
          </a:p>
          <a:p>
            <a:r>
              <a:rPr lang="en-GB" dirty="0">
                <a:highlight>
                  <a:srgbClr val="00FF00"/>
                </a:highlight>
              </a:rPr>
              <a:t>BIOS</a:t>
            </a:r>
          </a:p>
          <a:p>
            <a:r>
              <a:rPr lang="en-GB" dirty="0"/>
              <a:t>PS/2 Keyboard Controller</a:t>
            </a:r>
          </a:p>
          <a:p>
            <a:r>
              <a:rPr lang="en-GB" dirty="0"/>
              <a:t>DMA Controller</a:t>
            </a:r>
          </a:p>
          <a:p>
            <a:r>
              <a:rPr lang="en-GB" dirty="0"/>
              <a:t>Floppy Disk Controller</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F547289-A310-370C-798B-231E96E180C5}"/>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75FBA995-A9A5-DEC5-DA89-A1BB48ED8369}"/>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EA6979E6-4AE1-918F-8B1F-67F189F1C94C}"/>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D5704E62-2F27-F207-9458-F2990550FAFA}"/>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F7985E8A-3075-C90A-D788-BD9CB563086A}"/>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2AA9D98D-2E62-C20F-A82B-42E5B5BB3EB8}"/>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8121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PC 8088</a:t>
            </a:r>
            <a:br>
              <a:rPr lang="en-US" sz="6000" dirty="0">
                <a:solidFill>
                  <a:schemeClr val="bg1"/>
                </a:solidFill>
              </a:rPr>
            </a:br>
            <a:r>
              <a:rPr lang="en-US" sz="6000" dirty="0">
                <a:solidFill>
                  <a:schemeClr val="bg1"/>
                </a:solidFill>
              </a:rPr>
              <a:t>INTRODUCTION PC#1</a:t>
            </a: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34916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a:stCxn id="6" idx="3"/>
            <a:endCxn id="13" idx="2"/>
          </p:cNvCxnSpPr>
          <p:nvPr/>
        </p:nvCxnSpPr>
        <p:spPr>
          <a:xfrm flipV="1">
            <a:off x="5458125" y="4080475"/>
            <a:ext cx="2485712" cy="168933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Access Memory (RAM)</a:t>
            </a:r>
            <a:endParaRPr lang="en-GB"/>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a:t>Row 0-3</a:t>
            </a:r>
            <a:endParaRPr lang="en-GB" sz="1400" b="1"/>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25641F0A-A350-E7BB-237A-49B46BEB5F00}"/>
              </a:ext>
            </a:extLst>
          </p:cNvPr>
          <p:cNvSpPr txBox="1"/>
          <p:nvPr/>
        </p:nvSpPr>
        <p:spPr>
          <a:xfrm>
            <a:off x="165129" y="5688189"/>
            <a:ext cx="2725167" cy="954107"/>
          </a:xfrm>
          <a:prstGeom prst="rect">
            <a:avLst/>
          </a:prstGeom>
          <a:noFill/>
        </p:spPr>
        <p:txBody>
          <a:bodyPr wrap="square" rtlCol="0">
            <a:spAutoFit/>
          </a:bodyPr>
          <a:lstStyle/>
          <a:p>
            <a:r>
              <a:rPr lang="en-US" sz="1400" b="1" dirty="0"/>
              <a:t>Memory Map</a:t>
            </a:r>
          </a:p>
          <a:p>
            <a:r>
              <a:rPr lang="en-US" sz="1400" b="1" dirty="0"/>
              <a:t>00000-7FFFF	RAM (Y1)</a:t>
            </a:r>
          </a:p>
          <a:p>
            <a:r>
              <a:rPr lang="en-US" sz="1400" b="1" dirty="0"/>
              <a:t>80000-8FFFF	PIA (Y4)</a:t>
            </a:r>
          </a:p>
          <a:p>
            <a:r>
              <a:rPr lang="en-US" sz="1400" b="1" dirty="0"/>
              <a:t>FFC00-FFFFF	ROM (Y7)</a:t>
            </a:r>
          </a:p>
        </p:txBody>
      </p:sp>
      <p:cxnSp>
        <p:nvCxnSpPr>
          <p:cNvPr id="123" name="Connector: Elbow 122">
            <a:extLst>
              <a:ext uri="{FF2B5EF4-FFF2-40B4-BE49-F238E27FC236}">
                <a16:creationId xmlns:a16="http://schemas.microsoft.com/office/drawing/2014/main" id="{DF4A59F6-9912-3048-AA7A-BEEAD06846F6}"/>
              </a:ext>
            </a:extLst>
          </p:cNvPr>
          <p:cNvCxnSpPr>
            <a:cxnSpLocks/>
          </p:cNvCxnSpPr>
          <p:nvPr/>
        </p:nvCxnSpPr>
        <p:spPr>
          <a:xfrm rot="10800000">
            <a:off x="8217934" y="5067051"/>
            <a:ext cx="969225" cy="82230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5A1D78D-A92C-84FF-C9BF-037DF879BB08}"/>
              </a:ext>
            </a:extLst>
          </p:cNvPr>
          <p:cNvSpPr txBox="1"/>
          <p:nvPr/>
        </p:nvSpPr>
        <p:spPr>
          <a:xfrm>
            <a:off x="8184724" y="5319550"/>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1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03" grpId="0"/>
      <p:bldP spid="128" grpId="0"/>
      <p:bldP spid="15" grpId="0" animBg="1"/>
      <p:bldP spid="25" grpId="0" animBg="1"/>
      <p:bldP spid="45"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0EF6-CE43-FF21-49CE-CD5AD34F2429}"/>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A720372B-31E6-5732-8576-E078A01870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09B1476C-67BD-FA16-82BC-3F7E8EF648C3}"/>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#24</a:t>
            </a:r>
            <a:br>
              <a:rPr lang="en-US" sz="6000" dirty="0">
                <a:solidFill>
                  <a:schemeClr val="bg1"/>
                </a:solidFill>
              </a:rPr>
            </a:br>
            <a:r>
              <a:rPr lang="en-US" sz="6000" dirty="0">
                <a:solidFill>
                  <a:schemeClr val="bg1"/>
                </a:solidFill>
              </a:rPr>
              <a:t>PC COMPATIBILITY PART 2</a:t>
            </a:r>
            <a:br>
              <a:rPr lang="en-US" sz="6000" dirty="0">
                <a:solidFill>
                  <a:schemeClr val="bg1"/>
                </a:solidFill>
              </a:rPr>
            </a:br>
            <a:r>
              <a:rPr lang="en-US" sz="2800" dirty="0">
                <a:solidFill>
                  <a:schemeClr val="bg1"/>
                </a:solidFill>
              </a:rPr>
              <a:t>BIOS and INSTALL NEW BREADBOARDS</a:t>
            </a:r>
            <a:endParaRPr lang="en-US" sz="4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2E0DB959-49A1-4ABE-0119-E61D3BCFFF3D}"/>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4720A485-C842-C6A2-21C4-280978A70E3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188405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ircuit board&#10;&#10;Description automatically generated">
            <a:extLst>
              <a:ext uri="{FF2B5EF4-FFF2-40B4-BE49-F238E27FC236}">
                <a16:creationId xmlns:a16="http://schemas.microsoft.com/office/drawing/2014/main" id="{6D2208FA-C230-85A3-14B8-0FFC39393B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24136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80F80-4546-D0E1-529E-DC42E65A7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8355D-CB7D-1D3B-16D0-2685DA00CD41}"/>
              </a:ext>
            </a:extLst>
          </p:cNvPr>
          <p:cNvSpPr>
            <a:spLocks noGrp="1"/>
          </p:cNvSpPr>
          <p:nvPr>
            <p:ph type="title"/>
          </p:nvPr>
        </p:nvSpPr>
        <p:spPr/>
        <p:txBody>
          <a:bodyPr>
            <a:normAutofit/>
          </a:bodyPr>
          <a:lstStyle/>
          <a:p>
            <a:r>
              <a:rPr lang="en-US" sz="3600" dirty="0">
                <a:solidFill>
                  <a:schemeClr val="bg1"/>
                </a:solidFill>
              </a:rPr>
              <a:t>WHAT MAKES A MICRO IBM PC COMPATIBLE?</a:t>
            </a:r>
            <a:endParaRPr lang="en-GB" sz="3600" dirty="0"/>
          </a:p>
        </p:txBody>
      </p:sp>
      <p:pic>
        <p:nvPicPr>
          <p:cNvPr id="4" name="Picture 3" descr="A computer with a screen and keyboard&#10;&#10;Description automatically generated">
            <a:extLst>
              <a:ext uri="{FF2B5EF4-FFF2-40B4-BE49-F238E27FC236}">
                <a16:creationId xmlns:a16="http://schemas.microsoft.com/office/drawing/2014/main" id="{42CC6BC7-5F90-5850-2E48-61E02D88BB44}"/>
              </a:ext>
            </a:extLst>
          </p:cNvPr>
          <p:cNvPicPr>
            <a:picLocks noChangeAspect="1"/>
          </p:cNvPicPr>
          <p:nvPr/>
        </p:nvPicPr>
        <p:blipFill>
          <a:blip r:embed="rId2"/>
          <a:stretch>
            <a:fillRect/>
          </a:stretch>
        </p:blipFill>
        <p:spPr>
          <a:xfrm>
            <a:off x="9344524" y="2739951"/>
            <a:ext cx="2847476" cy="2092895"/>
          </a:xfrm>
          <a:prstGeom prst="rect">
            <a:avLst/>
          </a:prstGeom>
        </p:spPr>
      </p:pic>
      <p:sp>
        <p:nvSpPr>
          <p:cNvPr id="3" name="Content Placeholder 2">
            <a:extLst>
              <a:ext uri="{FF2B5EF4-FFF2-40B4-BE49-F238E27FC236}">
                <a16:creationId xmlns:a16="http://schemas.microsoft.com/office/drawing/2014/main" id="{BA2FB655-DCED-6491-5549-2108BE846638}"/>
              </a:ext>
            </a:extLst>
          </p:cNvPr>
          <p:cNvSpPr>
            <a:spLocks noGrp="1"/>
          </p:cNvSpPr>
          <p:nvPr>
            <p:ph idx="1"/>
          </p:nvPr>
        </p:nvSpPr>
        <p:spPr>
          <a:xfrm>
            <a:off x="520807" y="1897111"/>
            <a:ext cx="11029615" cy="4871275"/>
          </a:xfrm>
        </p:spPr>
        <p:txBody>
          <a:bodyPr anchor="t" anchorCtr="0">
            <a:normAutofit/>
          </a:bodyPr>
          <a:lstStyle/>
          <a:p>
            <a:r>
              <a:rPr lang="en-GB" sz="2400" dirty="0"/>
              <a:t>Uses Intel 8086 compatible instruction set (we are using 8088)</a:t>
            </a:r>
            <a:endParaRPr lang="en-GB" sz="2200" dirty="0"/>
          </a:p>
          <a:p>
            <a:r>
              <a:rPr lang="en-GB" sz="2400" dirty="0">
                <a:highlight>
                  <a:srgbClr val="00FF00"/>
                </a:highlight>
              </a:rPr>
              <a:t>Provides a BIOS compatible with IBM PC Software Interrupts</a:t>
            </a:r>
          </a:p>
          <a:p>
            <a:r>
              <a:rPr lang="en-GB" sz="2400" strike="sngStrike" dirty="0"/>
              <a:t>I/O Ports and Interrupts same as PC (or BIOS configured for differences)</a:t>
            </a:r>
          </a:p>
          <a:p>
            <a:r>
              <a:rPr lang="en-GB" sz="2400" dirty="0"/>
              <a:t>PC ISA 8-bit or 16-bit expansion bus (System Expansion Bus)</a:t>
            </a:r>
          </a:p>
          <a:p>
            <a:r>
              <a:rPr lang="en-GB" sz="2400" strike="sngStrike" dirty="0"/>
              <a:t>Interrupt Controller (needed for Keyboard &amp;  Floppy Disk Controller)</a:t>
            </a:r>
          </a:p>
          <a:p>
            <a:r>
              <a:rPr lang="en-GB" sz="2400" strike="sngStrike" dirty="0"/>
              <a:t>Timer, PPI Port B and Speaker (POST Beep codes)</a:t>
            </a:r>
          </a:p>
          <a:p>
            <a:r>
              <a:rPr lang="en-GB" sz="2400" dirty="0"/>
              <a:t>Direct Memory Access Controller DMA (required for Floppy Disk Controller)</a:t>
            </a:r>
          </a:p>
          <a:p>
            <a:pPr lvl="1"/>
            <a:r>
              <a:rPr lang="en-GB" sz="2200" dirty="0"/>
              <a:t>Tandy 1000, PC Jr did not include DMA, Floppy Disk access more complicated!</a:t>
            </a:r>
          </a:p>
          <a:p>
            <a:r>
              <a:rPr lang="en-GB" sz="2400" dirty="0"/>
              <a:t>PC Compatible Keyboard</a:t>
            </a:r>
          </a:p>
        </p:txBody>
      </p:sp>
    </p:spTree>
    <p:extLst>
      <p:ext uri="{BB962C8B-B14F-4D97-AF65-F5344CB8AC3E}">
        <p14:creationId xmlns:p14="http://schemas.microsoft.com/office/powerpoint/2010/main" val="13600825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AB42E-7655-2E9E-E9A8-3BB1C0F66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87D4C-7604-9A7B-A241-B03082CE481D}"/>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10C8A4D7-9C19-D3E9-B5C3-5A43C24071B7}"/>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9AF330BF-034A-CFF5-0630-4E80FD3F6BD2}"/>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strike="sngStrike" dirty="0"/>
              <a:t>POST Port</a:t>
            </a:r>
          </a:p>
          <a:p>
            <a:r>
              <a:rPr lang="en-GB" strike="sngStrike" dirty="0"/>
              <a:t>Interrupt Controller</a:t>
            </a:r>
          </a:p>
          <a:p>
            <a:r>
              <a:rPr lang="en-GB" strike="sngStrike" dirty="0"/>
              <a:t>Timer &amp; PPI Port B</a:t>
            </a:r>
          </a:p>
          <a:p>
            <a:r>
              <a:rPr lang="en-GB" dirty="0">
                <a:highlight>
                  <a:srgbClr val="00FF00"/>
                </a:highlight>
              </a:rPr>
              <a:t>BIOS</a:t>
            </a:r>
          </a:p>
          <a:p>
            <a:r>
              <a:rPr lang="en-GB" dirty="0"/>
              <a:t>PS/2 Keyboard Controller</a:t>
            </a:r>
          </a:p>
          <a:p>
            <a:r>
              <a:rPr lang="en-GB" dirty="0"/>
              <a:t>DMA Controller</a:t>
            </a:r>
          </a:p>
          <a:p>
            <a:r>
              <a:rPr lang="en-GB" dirty="0"/>
              <a:t>Floppy Disk Controller</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CF78688B-633D-BDE8-5DBE-C8D0D0DE1D96}"/>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B529194B-2E17-8C2B-1DDA-0E954B086BB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81D5DC77-D33B-7D58-9574-5BD0FDCD79DF}"/>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DE3C3988-A2B6-87F3-ED6F-66F656B82754}"/>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21158215-2AA0-195B-1B71-96864F9F6896}"/>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47B5FA9D-8BE7-C151-FBF2-D84CF58E102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83400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78E7-F88A-BF96-9414-5EF8ADB9E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7166E-8D68-71A2-5404-01A008C720FD}"/>
              </a:ext>
            </a:extLst>
          </p:cNvPr>
          <p:cNvSpPr>
            <a:spLocks noGrp="1"/>
          </p:cNvSpPr>
          <p:nvPr>
            <p:ph type="title"/>
          </p:nvPr>
        </p:nvSpPr>
        <p:spPr/>
        <p:txBody>
          <a:bodyPr>
            <a:normAutofit/>
          </a:bodyPr>
          <a:lstStyle/>
          <a:p>
            <a:r>
              <a:rPr lang="en-US" sz="3600" dirty="0">
                <a:solidFill>
                  <a:schemeClr val="bg1"/>
                </a:solidFill>
              </a:rPr>
              <a:t>STEPS TO GET BIOS RUNNING</a:t>
            </a:r>
            <a:endParaRPr lang="en-GB" sz="3600" dirty="0"/>
          </a:p>
        </p:txBody>
      </p:sp>
      <p:sp>
        <p:nvSpPr>
          <p:cNvPr id="3" name="Content Placeholder 2">
            <a:extLst>
              <a:ext uri="{FF2B5EF4-FFF2-40B4-BE49-F238E27FC236}">
                <a16:creationId xmlns:a16="http://schemas.microsoft.com/office/drawing/2014/main" id="{2F7277E5-015E-2CA6-A563-7CF8B73F379A}"/>
              </a:ext>
            </a:extLst>
          </p:cNvPr>
          <p:cNvSpPr>
            <a:spLocks noGrp="1"/>
          </p:cNvSpPr>
          <p:nvPr>
            <p:ph idx="1"/>
          </p:nvPr>
        </p:nvSpPr>
        <p:spPr>
          <a:xfrm>
            <a:off x="520807" y="1897111"/>
            <a:ext cx="11029615" cy="4871275"/>
          </a:xfrm>
        </p:spPr>
        <p:txBody>
          <a:bodyPr anchor="t" anchorCtr="0">
            <a:normAutofit lnSpcReduction="10000"/>
          </a:bodyPr>
          <a:lstStyle/>
          <a:p>
            <a:r>
              <a:rPr lang="en-GB" sz="2400" strike="sngStrike" dirty="0"/>
              <a:t>Review System Clock and IO Decoder PLD Configs</a:t>
            </a:r>
          </a:p>
          <a:p>
            <a:r>
              <a:rPr lang="en-GB" sz="2400" strike="sngStrike" dirty="0"/>
              <a:t>Install &amp; Test System Clock PLD on CPU/Clock Board</a:t>
            </a:r>
          </a:p>
          <a:p>
            <a:r>
              <a:rPr lang="en-GB" sz="2400" strike="sngStrike" dirty="0"/>
              <a:t>Connect DMA, PIC, PIT, POST and Port B boards to rest of Micro</a:t>
            </a:r>
          </a:p>
          <a:p>
            <a:r>
              <a:rPr lang="en-GB" sz="2400" strike="sngStrike" dirty="0"/>
              <a:t>Test Speaker circuit with 400 Hz test oscillator and monitor POST Port</a:t>
            </a:r>
          </a:p>
          <a:p>
            <a:r>
              <a:rPr lang="en-GB" sz="2400" dirty="0"/>
              <a:t>Download &amp; configure Sergey Kiselev 8088 BIOS</a:t>
            </a:r>
            <a:r>
              <a:rPr lang="en-GB" dirty="0"/>
              <a:t> </a:t>
            </a:r>
            <a:r>
              <a:rPr lang="en-GB" dirty="0">
                <a:hlinkClick r:id="rId2"/>
              </a:rPr>
              <a:t>https://github.com/skiselev/8088_bios</a:t>
            </a:r>
            <a:endParaRPr lang="en-GB" dirty="0"/>
          </a:p>
          <a:p>
            <a:pPr lvl="1"/>
            <a:r>
              <a:rPr lang="en-GB" dirty="0"/>
              <a:t>Create Breadboard PC configuration &amp; Configure options</a:t>
            </a:r>
          </a:p>
          <a:p>
            <a:pPr lvl="1"/>
            <a:r>
              <a:rPr lang="en-GB" dirty="0"/>
              <a:t>Relocate BIOS Code Segment to RAM 0x68000 (vs ROM 0xF8000)</a:t>
            </a:r>
          </a:p>
          <a:p>
            <a:pPr lvl="1"/>
            <a:r>
              <a:rPr lang="en-GB" dirty="0"/>
              <a:t>Reduce RAM for test to 256Kb (will wipe BIOS from RAM otherwise)</a:t>
            </a:r>
          </a:p>
          <a:p>
            <a:pPr lvl="1"/>
            <a:r>
              <a:rPr lang="en-GB" dirty="0"/>
              <a:t>Change MDA MC6845 register config for VGA 640 x 400 output </a:t>
            </a:r>
          </a:p>
          <a:p>
            <a:pPr lvl="1"/>
            <a:r>
              <a:rPr lang="en-GB" dirty="0"/>
              <a:t>Add VGA DAC Palette config for MDA Video Controller</a:t>
            </a:r>
          </a:p>
          <a:p>
            <a:r>
              <a:rPr lang="en-GB" sz="2400" dirty="0"/>
              <a:t>Load BIOS to 0x6000 code segment via E 6000 Monitor </a:t>
            </a:r>
            <a:r>
              <a:rPr lang="en-GB" sz="2400"/>
              <a:t>and C 6000 Go </a:t>
            </a:r>
            <a:r>
              <a:rPr lang="en-GB" sz="2400" dirty="0"/>
              <a:t>FFF0</a:t>
            </a:r>
          </a:p>
        </p:txBody>
      </p:sp>
      <p:sp>
        <p:nvSpPr>
          <p:cNvPr id="5" name="TextBox 4">
            <a:extLst>
              <a:ext uri="{FF2B5EF4-FFF2-40B4-BE49-F238E27FC236}">
                <a16:creationId xmlns:a16="http://schemas.microsoft.com/office/drawing/2014/main" id="{F413D851-0BD0-0DEA-2F5D-D9F3E36870EB}"/>
              </a:ext>
            </a:extLst>
          </p:cNvPr>
          <p:cNvSpPr txBox="1"/>
          <p:nvPr/>
        </p:nvSpPr>
        <p:spPr>
          <a:xfrm>
            <a:off x="3047281" y="3244334"/>
            <a:ext cx="6094562" cy="369332"/>
          </a:xfrm>
          <a:prstGeom prst="rect">
            <a:avLst/>
          </a:prstGeom>
          <a:noFill/>
        </p:spPr>
        <p:txBody>
          <a:bodyPr wrap="square">
            <a:spAutoFit/>
          </a:bodyPr>
          <a:lstStyle/>
          <a:p>
            <a:r>
              <a:rPr lang="en-GB" dirty="0" err="1"/>
              <a:t>e_low_ram_test</a:t>
            </a:r>
            <a:endParaRPr lang="en-GB" dirty="0"/>
          </a:p>
        </p:txBody>
      </p:sp>
    </p:spTree>
    <p:extLst>
      <p:ext uri="{BB962C8B-B14F-4D97-AF65-F5344CB8AC3E}">
        <p14:creationId xmlns:p14="http://schemas.microsoft.com/office/powerpoint/2010/main" val="37551500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0EF6-CE43-FF21-49CE-CD5AD34F2429}"/>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A720372B-31E6-5732-8576-E078A01870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09B1476C-67BD-FA16-82BC-3F7E8EF648C3}"/>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#25</a:t>
            </a:r>
            <a:br>
              <a:rPr lang="en-US" sz="6000" dirty="0">
                <a:solidFill>
                  <a:schemeClr val="bg1"/>
                </a:solidFill>
              </a:rPr>
            </a:br>
            <a:r>
              <a:rPr lang="en-US" sz="6000" dirty="0">
                <a:solidFill>
                  <a:schemeClr val="bg1"/>
                </a:solidFill>
              </a:rPr>
              <a:t>PC COMPATIBILITY PART 3</a:t>
            </a:r>
            <a:br>
              <a:rPr lang="en-US" sz="6000" dirty="0">
                <a:solidFill>
                  <a:schemeClr val="bg1"/>
                </a:solidFill>
              </a:rPr>
            </a:br>
            <a:r>
              <a:rPr lang="en-US" sz="4800" dirty="0">
                <a:solidFill>
                  <a:schemeClr val="bg1"/>
                </a:solidFill>
              </a:rPr>
              <a:t>BIOS and I/O WAIT STATES</a:t>
            </a:r>
            <a:endParaRPr lang="en-US" sz="4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2E0DB959-49A1-4ABE-0119-E61D3BCFFF3D}"/>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4720A485-C842-C6A2-21C4-280978A70E3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77426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80F80-4546-D0E1-529E-DC42E65A7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8355D-CB7D-1D3B-16D0-2685DA00CD41}"/>
              </a:ext>
            </a:extLst>
          </p:cNvPr>
          <p:cNvSpPr>
            <a:spLocks noGrp="1"/>
          </p:cNvSpPr>
          <p:nvPr>
            <p:ph type="title"/>
          </p:nvPr>
        </p:nvSpPr>
        <p:spPr/>
        <p:txBody>
          <a:bodyPr>
            <a:normAutofit/>
          </a:bodyPr>
          <a:lstStyle/>
          <a:p>
            <a:r>
              <a:rPr lang="en-US" sz="3600" dirty="0">
                <a:solidFill>
                  <a:schemeClr val="bg1"/>
                </a:solidFill>
              </a:rPr>
              <a:t>WHAT MAKES A MICRO IBM PC COMPATIBLE?</a:t>
            </a:r>
            <a:endParaRPr lang="en-GB" sz="3600" dirty="0"/>
          </a:p>
        </p:txBody>
      </p:sp>
      <p:pic>
        <p:nvPicPr>
          <p:cNvPr id="4" name="Picture 3" descr="A computer with a screen and keyboard&#10;&#10;Description automatically generated">
            <a:extLst>
              <a:ext uri="{FF2B5EF4-FFF2-40B4-BE49-F238E27FC236}">
                <a16:creationId xmlns:a16="http://schemas.microsoft.com/office/drawing/2014/main" id="{42CC6BC7-5F90-5850-2E48-61E02D88BB44}"/>
              </a:ext>
            </a:extLst>
          </p:cNvPr>
          <p:cNvPicPr>
            <a:picLocks noChangeAspect="1"/>
          </p:cNvPicPr>
          <p:nvPr/>
        </p:nvPicPr>
        <p:blipFill>
          <a:blip r:embed="rId2"/>
          <a:stretch>
            <a:fillRect/>
          </a:stretch>
        </p:blipFill>
        <p:spPr>
          <a:xfrm>
            <a:off x="9344524" y="2739951"/>
            <a:ext cx="2847476" cy="2092895"/>
          </a:xfrm>
          <a:prstGeom prst="rect">
            <a:avLst/>
          </a:prstGeom>
        </p:spPr>
      </p:pic>
      <p:sp>
        <p:nvSpPr>
          <p:cNvPr id="3" name="Content Placeholder 2">
            <a:extLst>
              <a:ext uri="{FF2B5EF4-FFF2-40B4-BE49-F238E27FC236}">
                <a16:creationId xmlns:a16="http://schemas.microsoft.com/office/drawing/2014/main" id="{BA2FB655-DCED-6491-5549-2108BE846638}"/>
              </a:ext>
            </a:extLst>
          </p:cNvPr>
          <p:cNvSpPr>
            <a:spLocks noGrp="1"/>
          </p:cNvSpPr>
          <p:nvPr>
            <p:ph idx="1"/>
          </p:nvPr>
        </p:nvSpPr>
        <p:spPr>
          <a:xfrm>
            <a:off x="520807" y="1897111"/>
            <a:ext cx="11029615" cy="4871275"/>
          </a:xfrm>
        </p:spPr>
        <p:txBody>
          <a:bodyPr anchor="t" anchorCtr="0">
            <a:normAutofit/>
          </a:bodyPr>
          <a:lstStyle/>
          <a:p>
            <a:r>
              <a:rPr lang="en-GB" sz="2400" strike="sngStrike" dirty="0"/>
              <a:t>Uses Intel 8086 compatible instruction set (we are using 8088)</a:t>
            </a:r>
            <a:endParaRPr lang="en-GB" sz="2200" strike="sngStrike" dirty="0"/>
          </a:p>
          <a:p>
            <a:r>
              <a:rPr lang="en-GB" sz="2400" dirty="0">
                <a:highlight>
                  <a:srgbClr val="00FF00"/>
                </a:highlight>
              </a:rPr>
              <a:t>Provides a BIOS compatible with IBM PC Software Interrupts</a:t>
            </a:r>
          </a:p>
          <a:p>
            <a:r>
              <a:rPr lang="en-GB" sz="2400" strike="sngStrike" dirty="0"/>
              <a:t>I/O Ports and Interrupts same as PC (or BIOS configured for differences)</a:t>
            </a:r>
          </a:p>
          <a:p>
            <a:r>
              <a:rPr lang="en-GB" sz="2400" dirty="0"/>
              <a:t>PC ISA 8-bit or 16-bit expansion bus (System Expansion Bus)</a:t>
            </a:r>
          </a:p>
          <a:p>
            <a:r>
              <a:rPr lang="en-GB" sz="2400" strike="sngStrike" dirty="0"/>
              <a:t>Interrupt Controller (needed for Keyboard &amp;  Floppy Disk Controller)</a:t>
            </a:r>
          </a:p>
          <a:p>
            <a:r>
              <a:rPr lang="en-GB" sz="2400" strike="sngStrike" dirty="0"/>
              <a:t>Timer, PPI Port B and Speaker (POST Beep codes)</a:t>
            </a:r>
          </a:p>
          <a:p>
            <a:r>
              <a:rPr lang="en-GB" sz="2400" dirty="0"/>
              <a:t>Direct Memory Access Controller DMA (required for Floppy Disk Controller)</a:t>
            </a:r>
          </a:p>
          <a:p>
            <a:pPr lvl="1"/>
            <a:r>
              <a:rPr lang="en-GB" sz="2200" dirty="0"/>
              <a:t>Tandy 1000, PC Jr did not include DMA, Floppy Disk access more complicated!</a:t>
            </a:r>
          </a:p>
          <a:p>
            <a:r>
              <a:rPr lang="en-GB" sz="2400" dirty="0"/>
              <a:t>PC Compatible Keyboard</a:t>
            </a:r>
          </a:p>
        </p:txBody>
      </p:sp>
    </p:spTree>
    <p:extLst>
      <p:ext uri="{BB962C8B-B14F-4D97-AF65-F5344CB8AC3E}">
        <p14:creationId xmlns:p14="http://schemas.microsoft.com/office/powerpoint/2010/main" val="276380531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78E7-F88A-BF96-9414-5EF8ADB9E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7166E-8D68-71A2-5404-01A008C720FD}"/>
              </a:ext>
            </a:extLst>
          </p:cNvPr>
          <p:cNvSpPr>
            <a:spLocks noGrp="1"/>
          </p:cNvSpPr>
          <p:nvPr>
            <p:ph type="title"/>
          </p:nvPr>
        </p:nvSpPr>
        <p:spPr/>
        <p:txBody>
          <a:bodyPr>
            <a:normAutofit/>
          </a:bodyPr>
          <a:lstStyle/>
          <a:p>
            <a:r>
              <a:rPr lang="en-US" sz="3600" dirty="0">
                <a:solidFill>
                  <a:schemeClr val="bg1"/>
                </a:solidFill>
              </a:rPr>
              <a:t>WHAT IS A BIOS?</a:t>
            </a:r>
            <a:endParaRPr lang="en-GB" sz="3600" dirty="0"/>
          </a:p>
        </p:txBody>
      </p:sp>
      <p:sp>
        <p:nvSpPr>
          <p:cNvPr id="3" name="Content Placeholder 2">
            <a:extLst>
              <a:ext uri="{FF2B5EF4-FFF2-40B4-BE49-F238E27FC236}">
                <a16:creationId xmlns:a16="http://schemas.microsoft.com/office/drawing/2014/main" id="{2F7277E5-015E-2CA6-A563-7CF8B73F379A}"/>
              </a:ext>
            </a:extLst>
          </p:cNvPr>
          <p:cNvSpPr>
            <a:spLocks noGrp="1"/>
          </p:cNvSpPr>
          <p:nvPr>
            <p:ph idx="1"/>
          </p:nvPr>
        </p:nvSpPr>
        <p:spPr>
          <a:xfrm>
            <a:off x="520807" y="1897111"/>
            <a:ext cx="11029615" cy="4871275"/>
          </a:xfrm>
        </p:spPr>
        <p:txBody>
          <a:bodyPr anchor="t" anchorCtr="0">
            <a:normAutofit/>
          </a:bodyPr>
          <a:lstStyle/>
          <a:p>
            <a:r>
              <a:rPr lang="en-GB" sz="2400" dirty="0"/>
              <a:t>Basic Input/Output System</a:t>
            </a:r>
          </a:p>
          <a:p>
            <a:r>
              <a:rPr lang="en-GB" sz="2400" dirty="0"/>
              <a:t>First BIOS developed by Gary </a:t>
            </a:r>
            <a:r>
              <a:rPr lang="en-GB" sz="2400" dirty="0" err="1"/>
              <a:t>Kildall</a:t>
            </a:r>
            <a:r>
              <a:rPr lang="en-GB" sz="2400" dirty="0"/>
              <a:t> in 1975 for CP/M</a:t>
            </a:r>
          </a:p>
          <a:p>
            <a:r>
              <a:rPr lang="en-GB" sz="2400" dirty="0"/>
              <a:t>Isolates operating system like CP/M, MS-DOS from hardware differences</a:t>
            </a:r>
          </a:p>
          <a:p>
            <a:r>
              <a:rPr lang="en-GB" sz="2400" dirty="0"/>
              <a:t>Firmware in ROM, EPROM, EEPROM or flash memory</a:t>
            </a:r>
          </a:p>
          <a:p>
            <a:r>
              <a:rPr lang="en-GB" sz="2400" dirty="0"/>
              <a:t>IBM PC-XT BIOS supports 15 </a:t>
            </a:r>
            <a:r>
              <a:rPr lang="en-GB" sz="2400" dirty="0">
                <a:hlinkClick r:id="rId2"/>
              </a:rPr>
              <a:t>Software Interrupt INT BIOS functions</a:t>
            </a:r>
            <a:endParaRPr lang="en-GB" sz="2400" dirty="0"/>
          </a:p>
          <a:p>
            <a:r>
              <a:rPr lang="en-GB" sz="2400" dirty="0"/>
              <a:t>PC BIOS Source Code provided with PC, PC-XT and PC-AT technical reference</a:t>
            </a:r>
          </a:p>
          <a:p>
            <a:r>
              <a:rPr lang="en-GB" sz="2400" dirty="0"/>
              <a:t>Clone PC’s used Phoenix or Award BIOS with Setup Screen</a:t>
            </a:r>
          </a:p>
          <a:p>
            <a:r>
              <a:rPr lang="en-GB" sz="2400" dirty="0"/>
              <a:t>Compaq Portable developed a Clean Room BIOS, Developer never saw IBM BIOS</a:t>
            </a:r>
          </a:p>
          <a:p>
            <a:r>
              <a:rPr lang="en-GB" sz="2400" dirty="0"/>
              <a:t>BIOS provides power on test messages, RAM test and boot failure messages</a:t>
            </a:r>
          </a:p>
        </p:txBody>
      </p:sp>
    </p:spTree>
    <p:extLst>
      <p:ext uri="{BB962C8B-B14F-4D97-AF65-F5344CB8AC3E}">
        <p14:creationId xmlns:p14="http://schemas.microsoft.com/office/powerpoint/2010/main" val="27795662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78E7-F88A-BF96-9414-5EF8ADB9E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7166E-8D68-71A2-5404-01A008C720FD}"/>
              </a:ext>
            </a:extLst>
          </p:cNvPr>
          <p:cNvSpPr>
            <a:spLocks noGrp="1"/>
          </p:cNvSpPr>
          <p:nvPr>
            <p:ph type="title"/>
          </p:nvPr>
        </p:nvSpPr>
        <p:spPr/>
        <p:txBody>
          <a:bodyPr>
            <a:normAutofit/>
          </a:bodyPr>
          <a:lstStyle/>
          <a:p>
            <a:r>
              <a:rPr lang="en-US" sz="3600" dirty="0">
                <a:solidFill>
                  <a:schemeClr val="bg1"/>
                </a:solidFill>
              </a:rPr>
              <a:t>STEPS TO GET BIOS RUNNING</a:t>
            </a:r>
            <a:endParaRPr lang="en-GB" sz="3600" dirty="0"/>
          </a:p>
        </p:txBody>
      </p:sp>
      <p:sp>
        <p:nvSpPr>
          <p:cNvPr id="3" name="Content Placeholder 2">
            <a:extLst>
              <a:ext uri="{FF2B5EF4-FFF2-40B4-BE49-F238E27FC236}">
                <a16:creationId xmlns:a16="http://schemas.microsoft.com/office/drawing/2014/main" id="{2F7277E5-015E-2CA6-A563-7CF8B73F379A}"/>
              </a:ext>
            </a:extLst>
          </p:cNvPr>
          <p:cNvSpPr>
            <a:spLocks noGrp="1"/>
          </p:cNvSpPr>
          <p:nvPr>
            <p:ph idx="1"/>
          </p:nvPr>
        </p:nvSpPr>
        <p:spPr>
          <a:xfrm>
            <a:off x="520807" y="1897111"/>
            <a:ext cx="11029615" cy="4871275"/>
          </a:xfrm>
        </p:spPr>
        <p:txBody>
          <a:bodyPr anchor="t" anchorCtr="0">
            <a:normAutofit lnSpcReduction="10000"/>
          </a:bodyPr>
          <a:lstStyle/>
          <a:p>
            <a:r>
              <a:rPr lang="en-GB" sz="2400" strike="sngStrike" dirty="0"/>
              <a:t>Review System Clock and IO Decoder PLD Configs</a:t>
            </a:r>
          </a:p>
          <a:p>
            <a:r>
              <a:rPr lang="en-GB" sz="2400" strike="sngStrike" dirty="0"/>
              <a:t>Install &amp; Test System Clock PLD on CPU/Clock Board</a:t>
            </a:r>
          </a:p>
          <a:p>
            <a:r>
              <a:rPr lang="en-GB" sz="2400" strike="sngStrike" dirty="0"/>
              <a:t>Connect DMA, PIC, PIT, POST and Port B boards to rest of Micro</a:t>
            </a:r>
          </a:p>
          <a:p>
            <a:r>
              <a:rPr lang="en-GB" sz="2400" strike="sngStrike" dirty="0"/>
              <a:t>Test Speaker circuit with 400 Hz test oscillator and monitor POST Port</a:t>
            </a:r>
          </a:p>
          <a:p>
            <a:r>
              <a:rPr lang="en-GB" sz="2400" dirty="0"/>
              <a:t>Download &amp; configure Sergey Kiselev 8088 BIOS</a:t>
            </a:r>
            <a:r>
              <a:rPr lang="en-GB" dirty="0"/>
              <a:t> </a:t>
            </a:r>
            <a:r>
              <a:rPr lang="en-GB" dirty="0">
                <a:hlinkClick r:id="rId2"/>
              </a:rPr>
              <a:t>https://github.com/skiselev/8088_bios</a:t>
            </a:r>
            <a:endParaRPr lang="en-GB" dirty="0"/>
          </a:p>
          <a:p>
            <a:pPr lvl="1"/>
            <a:r>
              <a:rPr lang="en-GB" dirty="0"/>
              <a:t>Create Breadboard PC configuration &amp; Configure options</a:t>
            </a:r>
          </a:p>
          <a:p>
            <a:pPr lvl="1"/>
            <a:r>
              <a:rPr lang="en-GB" dirty="0"/>
              <a:t>Relocate BIOS Code Segment to RAM 0x68000 (vs ROM 0xF8000)</a:t>
            </a:r>
          </a:p>
          <a:p>
            <a:pPr lvl="1"/>
            <a:r>
              <a:rPr lang="en-GB" dirty="0"/>
              <a:t>Reduce RAM for test to 256Kb (will wipe BIOS from RAM otherwise)</a:t>
            </a:r>
          </a:p>
          <a:p>
            <a:pPr lvl="1"/>
            <a:r>
              <a:rPr lang="en-GB" dirty="0"/>
              <a:t>Change MDA MC6845 register config for VGA 640 x 400 output </a:t>
            </a:r>
          </a:p>
          <a:p>
            <a:pPr lvl="1"/>
            <a:r>
              <a:rPr lang="en-GB" dirty="0"/>
              <a:t>Add VGA DAC Palette config for MDA Video Controller</a:t>
            </a:r>
          </a:p>
          <a:p>
            <a:r>
              <a:rPr lang="en-GB" sz="2400" dirty="0"/>
              <a:t>Load BIOS to 0x6000 code segment via E 6000 Monitor </a:t>
            </a:r>
            <a:r>
              <a:rPr lang="en-GB" sz="2400"/>
              <a:t>and C 6000 Go </a:t>
            </a:r>
            <a:r>
              <a:rPr lang="en-GB" sz="2400" dirty="0"/>
              <a:t>FFF0</a:t>
            </a:r>
          </a:p>
        </p:txBody>
      </p:sp>
    </p:spTree>
    <p:extLst>
      <p:ext uri="{BB962C8B-B14F-4D97-AF65-F5344CB8AC3E}">
        <p14:creationId xmlns:p14="http://schemas.microsoft.com/office/powerpoint/2010/main" val="18085861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78E7-F88A-BF96-9414-5EF8ADB9E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7166E-8D68-71A2-5404-01A008C720FD}"/>
              </a:ext>
            </a:extLst>
          </p:cNvPr>
          <p:cNvSpPr>
            <a:spLocks noGrp="1"/>
          </p:cNvSpPr>
          <p:nvPr>
            <p:ph type="title"/>
          </p:nvPr>
        </p:nvSpPr>
        <p:spPr/>
        <p:txBody>
          <a:bodyPr>
            <a:normAutofit/>
          </a:bodyPr>
          <a:lstStyle/>
          <a:p>
            <a:r>
              <a:rPr lang="en-US" sz="3600" dirty="0">
                <a:solidFill>
                  <a:schemeClr val="bg1"/>
                </a:solidFill>
              </a:rPr>
              <a:t>POWER ON SELF TEST BEEPS</a:t>
            </a:r>
            <a:endParaRPr lang="en-GB" sz="3600" dirty="0"/>
          </a:p>
        </p:txBody>
      </p:sp>
      <p:sp>
        <p:nvSpPr>
          <p:cNvPr id="3" name="Content Placeholder 2">
            <a:extLst>
              <a:ext uri="{FF2B5EF4-FFF2-40B4-BE49-F238E27FC236}">
                <a16:creationId xmlns:a16="http://schemas.microsoft.com/office/drawing/2014/main" id="{2F7277E5-015E-2CA6-A563-7CF8B73F379A}"/>
              </a:ext>
            </a:extLst>
          </p:cNvPr>
          <p:cNvSpPr>
            <a:spLocks noGrp="1"/>
          </p:cNvSpPr>
          <p:nvPr>
            <p:ph idx="1"/>
          </p:nvPr>
        </p:nvSpPr>
        <p:spPr>
          <a:xfrm>
            <a:off x="520807" y="1897111"/>
            <a:ext cx="11029615" cy="4871275"/>
          </a:xfrm>
        </p:spPr>
        <p:txBody>
          <a:bodyPr anchor="t" anchorCtr="0">
            <a:normAutofit/>
          </a:bodyPr>
          <a:lstStyle/>
          <a:p>
            <a:r>
              <a:rPr lang="en-GB" sz="2400" dirty="0"/>
              <a:t>Tested Speaker Output circuit in last video</a:t>
            </a:r>
          </a:p>
          <a:p>
            <a:r>
              <a:rPr lang="en-GB" sz="2400" dirty="0"/>
              <a:t>MDATest9.asm enables Timer OUT2 at 400Hz</a:t>
            </a:r>
          </a:p>
          <a:p>
            <a:r>
              <a:rPr lang="en-GB" sz="2400" dirty="0"/>
              <a:t>XI 8088 uses 8254 Timer Chip to drive speaker from OUT2 at 400Hz</a:t>
            </a:r>
          </a:p>
          <a:p>
            <a:r>
              <a:rPr lang="en-GB" sz="2400" dirty="0"/>
              <a:t>8254 difficult to buy, I have 8253 instead (ALMOST the same!)</a:t>
            </a:r>
          </a:p>
          <a:p>
            <a:r>
              <a:rPr lang="en-GB" sz="2400" dirty="0"/>
              <a:t>Only signal from speaker is 18.2Hz NOT 400Hz</a:t>
            </a:r>
          </a:p>
          <a:p>
            <a:r>
              <a:rPr lang="en-GB" sz="2400" dirty="0"/>
              <a:t>18.2  Hz is the system timer which uses 65536/0 as the count down timer</a:t>
            </a:r>
          </a:p>
          <a:p>
            <a:pPr lvl="1"/>
            <a:r>
              <a:rPr lang="en-GB" sz="2200" dirty="0"/>
              <a:t>1.19 </a:t>
            </a:r>
            <a:r>
              <a:rPr lang="en-GB" sz="2200" dirty="0" err="1"/>
              <a:t>Mhz</a:t>
            </a:r>
            <a:r>
              <a:rPr lang="en-GB" sz="2200" dirty="0"/>
              <a:t> / 65536 = 18.2 Hz</a:t>
            </a:r>
          </a:p>
          <a:p>
            <a:r>
              <a:rPr lang="en-GB" sz="2400" dirty="0"/>
              <a:t>Correct divisor sent to Port</a:t>
            </a:r>
          </a:p>
          <a:p>
            <a:r>
              <a:rPr lang="en-GB" sz="2400" dirty="0"/>
              <a:t>BUT /IOW pulse time is 209ns, 8253 Needs 400 ns!</a:t>
            </a:r>
          </a:p>
        </p:txBody>
      </p:sp>
    </p:spTree>
    <p:extLst>
      <p:ext uri="{BB962C8B-B14F-4D97-AF65-F5344CB8AC3E}">
        <p14:creationId xmlns:p14="http://schemas.microsoft.com/office/powerpoint/2010/main" val="147774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a:bodyPr>
          <a:lstStyle/>
          <a:p>
            <a:r>
              <a:rPr lang="en-GB" dirty="0">
                <a:highlight>
                  <a:srgbClr val="00FF00"/>
                </a:highlight>
              </a:rPr>
              <a:t>Clock and Reset</a:t>
            </a:r>
          </a:p>
          <a:p>
            <a:r>
              <a:rPr lang="en-GB" dirty="0"/>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9451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0E7C-BF23-355C-5F74-3D12BD9BA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9BB2-DCF1-8D43-AF4D-29E8C63D3D50}"/>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7FC0C9CA-7BB1-F1AC-AF85-8652F099D2F6}"/>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5D874155-5A59-86B4-8AD4-2153DC64074F}"/>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strike="sngStrike" dirty="0"/>
              <a:t>POST Port</a:t>
            </a:r>
          </a:p>
          <a:p>
            <a:r>
              <a:rPr lang="en-GB" strike="sngStrike" dirty="0"/>
              <a:t>Interrupt Controller</a:t>
            </a:r>
          </a:p>
          <a:p>
            <a:r>
              <a:rPr lang="en-GB" strike="sngStrike" dirty="0"/>
              <a:t>Timer &amp; PPI Port B</a:t>
            </a:r>
          </a:p>
          <a:p>
            <a:r>
              <a:rPr lang="en-GB" dirty="0">
                <a:highlight>
                  <a:srgbClr val="00FF00"/>
                </a:highlight>
              </a:rPr>
              <a:t>BIOS &amp; I/</a:t>
            </a:r>
            <a:r>
              <a:rPr lang="en-GB">
                <a:highlight>
                  <a:srgbClr val="00FF00"/>
                </a:highlight>
              </a:rPr>
              <a:t>O Wait States</a:t>
            </a:r>
            <a:endParaRPr lang="en-GB" dirty="0">
              <a:highlight>
                <a:srgbClr val="00FF00"/>
              </a:highlight>
            </a:endParaRPr>
          </a:p>
          <a:p>
            <a:r>
              <a:rPr lang="en-GB" dirty="0"/>
              <a:t>PS/2 Keyboard Controller</a:t>
            </a:r>
          </a:p>
          <a:p>
            <a:r>
              <a:rPr lang="en-GB" dirty="0"/>
              <a:t>DMA Controller</a:t>
            </a:r>
          </a:p>
          <a:p>
            <a:r>
              <a:rPr lang="en-GB" dirty="0"/>
              <a:t>Floppy Disk Controller</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F547289-A310-370C-798B-231E96E180C5}"/>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75FBA995-A9A5-DEC5-DA89-A1BB48ED8369}"/>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EA6979E6-4AE1-918F-8B1F-67F189F1C94C}"/>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D5704E62-2F27-F207-9458-F2990550FAFA}"/>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F7985E8A-3075-C90A-D788-BD9CB563086A}"/>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2AA9D98D-2E62-C20F-A82B-42E5B5BB3EB8}"/>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638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0EF6-CE43-FF21-49CE-CD5AD34F2429}"/>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A720372B-31E6-5732-8576-E078A01870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09B1476C-67BD-FA16-82BC-3F7E8EF648C3}"/>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#26</a:t>
            </a:r>
            <a:br>
              <a:rPr lang="en-US" sz="6000" dirty="0">
                <a:solidFill>
                  <a:schemeClr val="bg1"/>
                </a:solidFill>
              </a:rPr>
            </a:br>
            <a:r>
              <a:rPr lang="en-US" sz="6000" dirty="0">
                <a:solidFill>
                  <a:schemeClr val="bg1"/>
                </a:solidFill>
              </a:rPr>
              <a:t>PC COMPATIBILITY PART 4</a:t>
            </a:r>
            <a:br>
              <a:rPr lang="en-US" sz="6000" dirty="0">
                <a:solidFill>
                  <a:schemeClr val="bg1"/>
                </a:solidFill>
              </a:rPr>
            </a:br>
            <a:r>
              <a:rPr lang="en-US" sz="4800" dirty="0">
                <a:solidFill>
                  <a:schemeClr val="bg1"/>
                </a:solidFill>
              </a:rPr>
              <a:t>I/O WAIT STATES AND TEST BIOS</a:t>
            </a:r>
            <a:endParaRPr lang="en-US" sz="4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2E0DB959-49A1-4ABE-0119-E61D3BCFFF3D}"/>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4720A485-C842-C6A2-21C4-280978A70E3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112385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80F80-4546-D0E1-529E-DC42E65A7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8355D-CB7D-1D3B-16D0-2685DA00CD41}"/>
              </a:ext>
            </a:extLst>
          </p:cNvPr>
          <p:cNvSpPr>
            <a:spLocks noGrp="1"/>
          </p:cNvSpPr>
          <p:nvPr>
            <p:ph type="title"/>
          </p:nvPr>
        </p:nvSpPr>
        <p:spPr/>
        <p:txBody>
          <a:bodyPr>
            <a:normAutofit/>
          </a:bodyPr>
          <a:lstStyle/>
          <a:p>
            <a:r>
              <a:rPr lang="en-US" sz="3600" dirty="0">
                <a:solidFill>
                  <a:schemeClr val="bg1"/>
                </a:solidFill>
              </a:rPr>
              <a:t>WHAT MAKES A MICRO IBM PC COMPATIBLE?</a:t>
            </a:r>
            <a:endParaRPr lang="en-GB" sz="3600" dirty="0"/>
          </a:p>
        </p:txBody>
      </p:sp>
      <p:pic>
        <p:nvPicPr>
          <p:cNvPr id="4" name="Picture 3" descr="A computer with a screen and keyboard&#10;&#10;Description automatically generated">
            <a:extLst>
              <a:ext uri="{FF2B5EF4-FFF2-40B4-BE49-F238E27FC236}">
                <a16:creationId xmlns:a16="http://schemas.microsoft.com/office/drawing/2014/main" id="{42CC6BC7-5F90-5850-2E48-61E02D88BB44}"/>
              </a:ext>
            </a:extLst>
          </p:cNvPr>
          <p:cNvPicPr>
            <a:picLocks noChangeAspect="1"/>
          </p:cNvPicPr>
          <p:nvPr/>
        </p:nvPicPr>
        <p:blipFill>
          <a:blip r:embed="rId2"/>
          <a:stretch>
            <a:fillRect/>
          </a:stretch>
        </p:blipFill>
        <p:spPr>
          <a:xfrm>
            <a:off x="9344524" y="2739951"/>
            <a:ext cx="2847476" cy="2092895"/>
          </a:xfrm>
          <a:prstGeom prst="rect">
            <a:avLst/>
          </a:prstGeom>
        </p:spPr>
      </p:pic>
      <p:sp>
        <p:nvSpPr>
          <p:cNvPr id="3" name="Content Placeholder 2">
            <a:extLst>
              <a:ext uri="{FF2B5EF4-FFF2-40B4-BE49-F238E27FC236}">
                <a16:creationId xmlns:a16="http://schemas.microsoft.com/office/drawing/2014/main" id="{BA2FB655-DCED-6491-5549-2108BE846638}"/>
              </a:ext>
            </a:extLst>
          </p:cNvPr>
          <p:cNvSpPr>
            <a:spLocks noGrp="1"/>
          </p:cNvSpPr>
          <p:nvPr>
            <p:ph idx="1"/>
          </p:nvPr>
        </p:nvSpPr>
        <p:spPr>
          <a:xfrm>
            <a:off x="520807" y="1897111"/>
            <a:ext cx="11029615" cy="4871275"/>
          </a:xfrm>
        </p:spPr>
        <p:txBody>
          <a:bodyPr anchor="t" anchorCtr="0">
            <a:normAutofit/>
          </a:bodyPr>
          <a:lstStyle/>
          <a:p>
            <a:r>
              <a:rPr lang="en-GB" sz="2400" strike="sngStrike" dirty="0"/>
              <a:t>Uses Intel 8086 compatible instruction set (we are using 8088)</a:t>
            </a:r>
            <a:endParaRPr lang="en-GB" sz="2200" strike="sngStrike" dirty="0"/>
          </a:p>
          <a:p>
            <a:r>
              <a:rPr lang="en-GB" sz="2400" dirty="0">
                <a:highlight>
                  <a:srgbClr val="00FF00"/>
                </a:highlight>
              </a:rPr>
              <a:t>Provides a BIOS compatible with IBM PC Software Interrupts</a:t>
            </a:r>
          </a:p>
          <a:p>
            <a:r>
              <a:rPr lang="en-GB" sz="2400" strike="sngStrike" dirty="0"/>
              <a:t>I/O Ports and Interrupts same as PC (or BIOS configured for differences)</a:t>
            </a:r>
          </a:p>
          <a:p>
            <a:r>
              <a:rPr lang="en-GB" sz="2400" dirty="0"/>
              <a:t>PC ISA 8-bit or 16-bit expansion bus (System Expansion Bus)</a:t>
            </a:r>
          </a:p>
          <a:p>
            <a:r>
              <a:rPr lang="en-GB" sz="2400" strike="sngStrike" dirty="0"/>
              <a:t>Interrupt Controller (needed for Keyboard &amp;  Floppy Disk Controller)</a:t>
            </a:r>
          </a:p>
          <a:p>
            <a:r>
              <a:rPr lang="en-GB" sz="2400" strike="sngStrike" dirty="0"/>
              <a:t>Timer, PPI Port B and Speaker (POST Beep codes)</a:t>
            </a:r>
          </a:p>
          <a:p>
            <a:r>
              <a:rPr lang="en-GB" sz="2400" dirty="0"/>
              <a:t>Direct Memory Access Controller DMA (required for Floppy Disk Controller)</a:t>
            </a:r>
          </a:p>
          <a:p>
            <a:pPr lvl="1"/>
            <a:r>
              <a:rPr lang="en-GB" sz="2200" dirty="0"/>
              <a:t>Tandy 1000, PC Jr did not include DMA, Floppy Disk access more complicated!</a:t>
            </a:r>
          </a:p>
          <a:p>
            <a:r>
              <a:rPr lang="en-GB" sz="2400" dirty="0"/>
              <a:t>PC Compatible Keyboard</a:t>
            </a:r>
          </a:p>
        </p:txBody>
      </p:sp>
    </p:spTree>
    <p:extLst>
      <p:ext uri="{BB962C8B-B14F-4D97-AF65-F5344CB8AC3E}">
        <p14:creationId xmlns:p14="http://schemas.microsoft.com/office/powerpoint/2010/main" val="31285976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678E7-F88A-BF96-9414-5EF8ADB9E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7166E-8D68-71A2-5404-01A008C720FD}"/>
              </a:ext>
            </a:extLst>
          </p:cNvPr>
          <p:cNvSpPr>
            <a:spLocks noGrp="1"/>
          </p:cNvSpPr>
          <p:nvPr>
            <p:ph type="title"/>
          </p:nvPr>
        </p:nvSpPr>
        <p:spPr/>
        <p:txBody>
          <a:bodyPr>
            <a:normAutofit/>
          </a:bodyPr>
          <a:lstStyle/>
          <a:p>
            <a:r>
              <a:rPr lang="en-US" sz="3600" dirty="0">
                <a:solidFill>
                  <a:schemeClr val="bg1"/>
                </a:solidFill>
              </a:rPr>
              <a:t>POWER ON SELF TEST BEEPS</a:t>
            </a:r>
            <a:endParaRPr lang="en-GB" sz="3600" dirty="0"/>
          </a:p>
        </p:txBody>
      </p:sp>
      <p:sp>
        <p:nvSpPr>
          <p:cNvPr id="3" name="Content Placeholder 2">
            <a:extLst>
              <a:ext uri="{FF2B5EF4-FFF2-40B4-BE49-F238E27FC236}">
                <a16:creationId xmlns:a16="http://schemas.microsoft.com/office/drawing/2014/main" id="{2F7277E5-015E-2CA6-A563-7CF8B73F379A}"/>
              </a:ext>
            </a:extLst>
          </p:cNvPr>
          <p:cNvSpPr>
            <a:spLocks noGrp="1"/>
          </p:cNvSpPr>
          <p:nvPr>
            <p:ph idx="1"/>
          </p:nvPr>
        </p:nvSpPr>
        <p:spPr>
          <a:xfrm>
            <a:off x="520807" y="1897111"/>
            <a:ext cx="11029615" cy="4871275"/>
          </a:xfrm>
        </p:spPr>
        <p:txBody>
          <a:bodyPr anchor="t" anchorCtr="0">
            <a:normAutofit/>
          </a:bodyPr>
          <a:lstStyle/>
          <a:p>
            <a:r>
              <a:rPr lang="en-GB" sz="2400" dirty="0"/>
              <a:t>Tested Speaker Output circuit in last video</a:t>
            </a:r>
          </a:p>
          <a:p>
            <a:r>
              <a:rPr lang="en-GB" sz="2400" dirty="0"/>
              <a:t>MDATest9.asm enables Timer OUT2 at 400Hz</a:t>
            </a:r>
          </a:p>
          <a:p>
            <a:r>
              <a:rPr lang="en-GB" sz="2400" dirty="0"/>
              <a:t>XI 8088 uses 8254 Timer Chip to drive speaker from OUT2 at 400Hz</a:t>
            </a:r>
          </a:p>
          <a:p>
            <a:r>
              <a:rPr lang="en-GB" sz="2400" dirty="0"/>
              <a:t>8254 difficult to buy, I have 8253 instead (ALMOST the same!)</a:t>
            </a:r>
          </a:p>
          <a:p>
            <a:r>
              <a:rPr lang="en-GB" sz="2400" dirty="0"/>
              <a:t>Only signal from speaker is 18.2Hz NOT 400Hz</a:t>
            </a:r>
          </a:p>
          <a:p>
            <a:r>
              <a:rPr lang="en-GB" sz="2400" dirty="0"/>
              <a:t>18.2  Hz is the system timer which uses 65536/0 as the countdown timer</a:t>
            </a:r>
          </a:p>
          <a:p>
            <a:pPr lvl="1"/>
            <a:r>
              <a:rPr lang="en-GB" sz="2200" dirty="0"/>
              <a:t>1.19 </a:t>
            </a:r>
            <a:r>
              <a:rPr lang="en-GB" sz="2200" dirty="0" err="1"/>
              <a:t>Mhz</a:t>
            </a:r>
            <a:r>
              <a:rPr lang="en-GB" sz="2200" dirty="0"/>
              <a:t> / 65536 = 18.2 Hz</a:t>
            </a:r>
          </a:p>
          <a:p>
            <a:r>
              <a:rPr lang="en-GB" sz="2400" dirty="0"/>
              <a:t>Correct divisor sent to Port</a:t>
            </a:r>
          </a:p>
          <a:p>
            <a:r>
              <a:rPr lang="en-GB" sz="2400" dirty="0"/>
              <a:t>BUT /IOW pulse time is 210ns, 8253 Needs 400 ns!</a:t>
            </a:r>
          </a:p>
        </p:txBody>
      </p:sp>
    </p:spTree>
    <p:extLst>
      <p:ext uri="{BB962C8B-B14F-4D97-AF65-F5344CB8AC3E}">
        <p14:creationId xmlns:p14="http://schemas.microsoft.com/office/powerpoint/2010/main" val="286622379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0C13E-5E2E-10DC-3ACD-DF5706549607}"/>
              </a:ext>
            </a:extLst>
          </p:cNvPr>
          <p:cNvPicPr>
            <a:picLocks noChangeAspect="1"/>
          </p:cNvPicPr>
          <p:nvPr/>
        </p:nvPicPr>
        <p:blipFill>
          <a:blip r:embed="rId2"/>
          <a:stretch>
            <a:fillRect/>
          </a:stretch>
        </p:blipFill>
        <p:spPr>
          <a:xfrm>
            <a:off x="1402080" y="0"/>
            <a:ext cx="11122372" cy="6858000"/>
          </a:xfrm>
          <a:prstGeom prst="rect">
            <a:avLst/>
          </a:prstGeom>
        </p:spPr>
      </p:pic>
      <p:sp>
        <p:nvSpPr>
          <p:cNvPr id="2" name="TextBox 1">
            <a:extLst>
              <a:ext uri="{FF2B5EF4-FFF2-40B4-BE49-F238E27FC236}">
                <a16:creationId xmlns:a16="http://schemas.microsoft.com/office/drawing/2014/main" id="{16A3A5F9-66BE-9A17-597F-A8E41D30DA1A}"/>
              </a:ext>
            </a:extLst>
          </p:cNvPr>
          <p:cNvSpPr txBox="1"/>
          <p:nvPr/>
        </p:nvSpPr>
        <p:spPr>
          <a:xfrm>
            <a:off x="209493" y="6227464"/>
            <a:ext cx="2142875" cy="523220"/>
          </a:xfrm>
          <a:prstGeom prst="rect">
            <a:avLst/>
          </a:prstGeom>
          <a:solidFill>
            <a:srgbClr val="FFFF00"/>
          </a:solidFill>
          <a:ln>
            <a:solidFill>
              <a:schemeClr val="accent1"/>
            </a:solidFill>
          </a:ln>
        </p:spPr>
        <p:txBody>
          <a:bodyPr wrap="square" rtlCol="0">
            <a:spAutoFit/>
          </a:bodyPr>
          <a:lstStyle/>
          <a:p>
            <a:r>
              <a:rPr lang="en-US" sz="1400" b="1" dirty="0"/>
              <a:t>SYS #2</a:t>
            </a:r>
          </a:p>
          <a:p>
            <a:r>
              <a:rPr lang="en-US" sz="1400" b="1" dirty="0"/>
              <a:t>Clock &amp; Control Logic</a:t>
            </a:r>
          </a:p>
        </p:txBody>
      </p:sp>
      <p:sp>
        <p:nvSpPr>
          <p:cNvPr id="4" name="TextBox 3">
            <a:extLst>
              <a:ext uri="{FF2B5EF4-FFF2-40B4-BE49-F238E27FC236}">
                <a16:creationId xmlns:a16="http://schemas.microsoft.com/office/drawing/2014/main" id="{53EF08F4-3C33-1173-5969-88EAE8CAFCFC}"/>
              </a:ext>
            </a:extLst>
          </p:cNvPr>
          <p:cNvSpPr txBox="1"/>
          <p:nvPr/>
        </p:nvSpPr>
        <p:spPr>
          <a:xfrm>
            <a:off x="8856965" y="6039812"/>
            <a:ext cx="3059732" cy="523220"/>
          </a:xfrm>
          <a:prstGeom prst="rect">
            <a:avLst/>
          </a:prstGeom>
          <a:solidFill>
            <a:srgbClr val="FFFF00"/>
          </a:solidFill>
          <a:ln>
            <a:solidFill>
              <a:schemeClr val="accent1"/>
            </a:solidFill>
          </a:ln>
        </p:spPr>
        <p:txBody>
          <a:bodyPr wrap="square" rtlCol="0">
            <a:spAutoFit/>
          </a:bodyPr>
          <a:lstStyle/>
          <a:p>
            <a:r>
              <a:rPr lang="en-US" sz="1400" b="1" dirty="0"/>
              <a:t>DMA Clock needs 50/50 duty cycle not 33/67, 80ns high time min.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F481005-FFEF-C3BA-E847-6644BE90F87D}"/>
                  </a:ext>
                </a:extLst>
              </p14:cNvPr>
              <p14:cNvContentPartPr/>
              <p14:nvPr/>
            </p14:nvContentPartPr>
            <p14:xfrm>
              <a:off x="2353242" y="6017087"/>
              <a:ext cx="277920" cy="18360"/>
            </p14:xfrm>
          </p:contentPart>
        </mc:Choice>
        <mc:Fallback xmlns="">
          <p:pic>
            <p:nvPicPr>
              <p:cNvPr id="5" name="Ink 4">
                <a:extLst>
                  <a:ext uri="{FF2B5EF4-FFF2-40B4-BE49-F238E27FC236}">
                    <a16:creationId xmlns:a16="http://schemas.microsoft.com/office/drawing/2014/main" id="{9F481005-FFEF-C3BA-E847-6644BE90F87D}"/>
                  </a:ext>
                </a:extLst>
              </p:cNvPr>
              <p:cNvPicPr/>
              <p:nvPr/>
            </p:nvPicPr>
            <p:blipFill>
              <a:blip r:embed="rId4"/>
              <a:stretch>
                <a:fillRect/>
              </a:stretch>
            </p:blipFill>
            <p:spPr>
              <a:xfrm>
                <a:off x="2317602" y="5945087"/>
                <a:ext cx="349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F4DED7E-888E-94AF-903E-9BFAFDC15C05}"/>
                  </a:ext>
                </a:extLst>
              </p14:cNvPr>
              <p14:cNvContentPartPr/>
              <p14:nvPr/>
            </p14:nvContentPartPr>
            <p14:xfrm>
              <a:off x="2440722" y="3537407"/>
              <a:ext cx="195480" cy="4320"/>
            </p14:xfrm>
          </p:contentPart>
        </mc:Choice>
        <mc:Fallback xmlns="">
          <p:pic>
            <p:nvPicPr>
              <p:cNvPr id="6" name="Ink 5">
                <a:extLst>
                  <a:ext uri="{FF2B5EF4-FFF2-40B4-BE49-F238E27FC236}">
                    <a16:creationId xmlns:a16="http://schemas.microsoft.com/office/drawing/2014/main" id="{2F4DED7E-888E-94AF-903E-9BFAFDC15C05}"/>
                  </a:ext>
                </a:extLst>
              </p:cNvPr>
              <p:cNvPicPr/>
              <p:nvPr/>
            </p:nvPicPr>
            <p:blipFill>
              <a:blip r:embed="rId6"/>
              <a:stretch>
                <a:fillRect/>
              </a:stretch>
            </p:blipFill>
            <p:spPr>
              <a:xfrm>
                <a:off x="2405082" y="3465767"/>
                <a:ext cx="267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41B9AEC-AFDB-C6A1-2D89-7B68F01ECDC2}"/>
                  </a:ext>
                </a:extLst>
              </p14:cNvPr>
              <p14:cNvContentPartPr/>
              <p14:nvPr/>
            </p14:nvContentPartPr>
            <p14:xfrm>
              <a:off x="9056442" y="5875967"/>
              <a:ext cx="166680" cy="8640"/>
            </p14:xfrm>
          </p:contentPart>
        </mc:Choice>
        <mc:Fallback xmlns="">
          <p:pic>
            <p:nvPicPr>
              <p:cNvPr id="7" name="Ink 6">
                <a:extLst>
                  <a:ext uri="{FF2B5EF4-FFF2-40B4-BE49-F238E27FC236}">
                    <a16:creationId xmlns:a16="http://schemas.microsoft.com/office/drawing/2014/main" id="{941B9AEC-AFDB-C6A1-2D89-7B68F01ECDC2}"/>
                  </a:ext>
                </a:extLst>
              </p:cNvPr>
              <p:cNvPicPr/>
              <p:nvPr/>
            </p:nvPicPr>
            <p:blipFill>
              <a:blip r:embed="rId8"/>
              <a:stretch>
                <a:fillRect/>
              </a:stretch>
            </p:blipFill>
            <p:spPr>
              <a:xfrm>
                <a:off x="9020802" y="5803967"/>
                <a:ext cx="238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4F33419-08C2-B8F8-83F2-02EFF6298DA0}"/>
                  </a:ext>
                </a:extLst>
              </p14:cNvPr>
              <p14:cNvContentPartPr/>
              <p14:nvPr/>
            </p14:nvContentPartPr>
            <p14:xfrm>
              <a:off x="8595282" y="5763647"/>
              <a:ext cx="281160" cy="159480"/>
            </p14:xfrm>
          </p:contentPart>
        </mc:Choice>
        <mc:Fallback xmlns="">
          <p:pic>
            <p:nvPicPr>
              <p:cNvPr id="8" name="Ink 7">
                <a:extLst>
                  <a:ext uri="{FF2B5EF4-FFF2-40B4-BE49-F238E27FC236}">
                    <a16:creationId xmlns:a16="http://schemas.microsoft.com/office/drawing/2014/main" id="{E4F33419-08C2-B8F8-83F2-02EFF6298DA0}"/>
                  </a:ext>
                </a:extLst>
              </p:cNvPr>
              <p:cNvPicPr/>
              <p:nvPr/>
            </p:nvPicPr>
            <p:blipFill>
              <a:blip r:embed="rId10"/>
              <a:stretch>
                <a:fillRect/>
              </a:stretch>
            </p:blipFill>
            <p:spPr>
              <a:xfrm>
                <a:off x="8559282" y="5692007"/>
                <a:ext cx="352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DED626E6-72F0-BB3B-BE04-80E7E29224FF}"/>
                  </a:ext>
                </a:extLst>
              </p14:cNvPr>
              <p14:cNvContentPartPr/>
              <p14:nvPr/>
            </p14:nvContentPartPr>
            <p14:xfrm>
              <a:off x="5892762" y="5549087"/>
              <a:ext cx="292320" cy="115560"/>
            </p14:xfrm>
          </p:contentPart>
        </mc:Choice>
        <mc:Fallback xmlns="">
          <p:pic>
            <p:nvPicPr>
              <p:cNvPr id="9" name="Ink 8">
                <a:extLst>
                  <a:ext uri="{FF2B5EF4-FFF2-40B4-BE49-F238E27FC236}">
                    <a16:creationId xmlns:a16="http://schemas.microsoft.com/office/drawing/2014/main" id="{DED626E6-72F0-BB3B-BE04-80E7E29224FF}"/>
                  </a:ext>
                </a:extLst>
              </p:cNvPr>
              <p:cNvPicPr/>
              <p:nvPr/>
            </p:nvPicPr>
            <p:blipFill>
              <a:blip r:embed="rId12"/>
              <a:stretch>
                <a:fillRect/>
              </a:stretch>
            </p:blipFill>
            <p:spPr>
              <a:xfrm>
                <a:off x="5856762" y="5477447"/>
                <a:ext cx="3639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F191682-FD47-3ACC-AB5C-736F1DB12416}"/>
                  </a:ext>
                </a:extLst>
              </p14:cNvPr>
              <p14:cNvContentPartPr/>
              <p14:nvPr/>
            </p14:nvContentPartPr>
            <p14:xfrm>
              <a:off x="6684762" y="5462327"/>
              <a:ext cx="816120" cy="265320"/>
            </p14:xfrm>
          </p:contentPart>
        </mc:Choice>
        <mc:Fallback xmlns="">
          <p:pic>
            <p:nvPicPr>
              <p:cNvPr id="10" name="Ink 9">
                <a:extLst>
                  <a:ext uri="{FF2B5EF4-FFF2-40B4-BE49-F238E27FC236}">
                    <a16:creationId xmlns:a16="http://schemas.microsoft.com/office/drawing/2014/main" id="{FF191682-FD47-3ACC-AB5C-736F1DB12416}"/>
                  </a:ext>
                </a:extLst>
              </p:cNvPr>
              <p:cNvPicPr/>
              <p:nvPr/>
            </p:nvPicPr>
            <p:blipFill>
              <a:blip r:embed="rId14"/>
              <a:stretch>
                <a:fillRect/>
              </a:stretch>
            </p:blipFill>
            <p:spPr>
              <a:xfrm>
                <a:off x="6648762" y="5390687"/>
                <a:ext cx="8877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941BE8E-380E-8CC9-AFB1-67D08C3CF840}"/>
                  </a:ext>
                </a:extLst>
              </p14:cNvPr>
              <p14:cNvContentPartPr/>
              <p14:nvPr/>
            </p14:nvContentPartPr>
            <p14:xfrm>
              <a:off x="3257922" y="5939327"/>
              <a:ext cx="368640" cy="147600"/>
            </p14:xfrm>
          </p:contentPart>
        </mc:Choice>
        <mc:Fallback xmlns="">
          <p:pic>
            <p:nvPicPr>
              <p:cNvPr id="11" name="Ink 10">
                <a:extLst>
                  <a:ext uri="{FF2B5EF4-FFF2-40B4-BE49-F238E27FC236}">
                    <a16:creationId xmlns:a16="http://schemas.microsoft.com/office/drawing/2014/main" id="{3941BE8E-380E-8CC9-AFB1-67D08C3CF840}"/>
                  </a:ext>
                </a:extLst>
              </p:cNvPr>
              <p:cNvPicPr/>
              <p:nvPr/>
            </p:nvPicPr>
            <p:blipFill>
              <a:blip r:embed="rId16"/>
              <a:stretch>
                <a:fillRect/>
              </a:stretch>
            </p:blipFill>
            <p:spPr>
              <a:xfrm>
                <a:off x="3222282" y="5867687"/>
                <a:ext cx="440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6F8B3C64-A661-DE54-7049-AFE3C802DB9D}"/>
                  </a:ext>
                </a:extLst>
              </p14:cNvPr>
              <p14:cNvContentPartPr/>
              <p14:nvPr/>
            </p14:nvContentPartPr>
            <p14:xfrm>
              <a:off x="2297802" y="4046807"/>
              <a:ext cx="277920" cy="16920"/>
            </p14:xfrm>
          </p:contentPart>
        </mc:Choice>
        <mc:Fallback xmlns="">
          <p:pic>
            <p:nvPicPr>
              <p:cNvPr id="13" name="Ink 12">
                <a:extLst>
                  <a:ext uri="{FF2B5EF4-FFF2-40B4-BE49-F238E27FC236}">
                    <a16:creationId xmlns:a16="http://schemas.microsoft.com/office/drawing/2014/main" id="{6F8B3C64-A661-DE54-7049-AFE3C802DB9D}"/>
                  </a:ext>
                </a:extLst>
              </p:cNvPr>
              <p:cNvPicPr/>
              <p:nvPr/>
            </p:nvPicPr>
            <p:blipFill>
              <a:blip r:embed="rId20"/>
              <a:stretch>
                <a:fillRect/>
              </a:stretch>
            </p:blipFill>
            <p:spPr>
              <a:xfrm>
                <a:off x="2261802" y="3975167"/>
                <a:ext cx="349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177EED24-AC05-1622-40EA-56C7B4A10A94}"/>
                  </a:ext>
                </a:extLst>
              </p14:cNvPr>
              <p14:cNvContentPartPr/>
              <p14:nvPr/>
            </p14:nvContentPartPr>
            <p14:xfrm>
              <a:off x="2122842" y="4158407"/>
              <a:ext cx="460800" cy="8640"/>
            </p14:xfrm>
          </p:contentPart>
        </mc:Choice>
        <mc:Fallback xmlns="">
          <p:pic>
            <p:nvPicPr>
              <p:cNvPr id="14" name="Ink 13">
                <a:extLst>
                  <a:ext uri="{FF2B5EF4-FFF2-40B4-BE49-F238E27FC236}">
                    <a16:creationId xmlns:a16="http://schemas.microsoft.com/office/drawing/2014/main" id="{177EED24-AC05-1622-40EA-56C7B4A10A94}"/>
                  </a:ext>
                </a:extLst>
              </p:cNvPr>
              <p:cNvPicPr/>
              <p:nvPr/>
            </p:nvPicPr>
            <p:blipFill>
              <a:blip r:embed="rId22"/>
              <a:stretch>
                <a:fillRect/>
              </a:stretch>
            </p:blipFill>
            <p:spPr>
              <a:xfrm>
                <a:off x="2086842" y="4086767"/>
                <a:ext cx="532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BA3CAF5-7B2A-D2F4-2464-1D532B46DF21}"/>
                  </a:ext>
                </a:extLst>
              </p14:cNvPr>
              <p14:cNvContentPartPr/>
              <p14:nvPr/>
            </p14:nvContentPartPr>
            <p14:xfrm>
              <a:off x="2385282" y="4237607"/>
              <a:ext cx="288720" cy="16920"/>
            </p14:xfrm>
          </p:contentPart>
        </mc:Choice>
        <mc:Fallback xmlns="">
          <p:pic>
            <p:nvPicPr>
              <p:cNvPr id="15" name="Ink 14">
                <a:extLst>
                  <a:ext uri="{FF2B5EF4-FFF2-40B4-BE49-F238E27FC236}">
                    <a16:creationId xmlns:a16="http://schemas.microsoft.com/office/drawing/2014/main" id="{2BA3CAF5-7B2A-D2F4-2464-1D532B46DF21}"/>
                  </a:ext>
                </a:extLst>
              </p:cNvPr>
              <p:cNvPicPr/>
              <p:nvPr/>
            </p:nvPicPr>
            <p:blipFill>
              <a:blip r:embed="rId24"/>
              <a:stretch>
                <a:fillRect/>
              </a:stretch>
            </p:blipFill>
            <p:spPr>
              <a:xfrm>
                <a:off x="2349282" y="4165607"/>
                <a:ext cx="360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0C1E474A-3DF0-2AFE-A2AF-4460228D79B8}"/>
                  </a:ext>
                </a:extLst>
              </p14:cNvPr>
              <p14:cNvContentPartPr/>
              <p14:nvPr/>
            </p14:nvContentPartPr>
            <p14:xfrm>
              <a:off x="3148482" y="4023047"/>
              <a:ext cx="471240" cy="169560"/>
            </p14:xfrm>
          </p:contentPart>
        </mc:Choice>
        <mc:Fallback xmlns="">
          <p:pic>
            <p:nvPicPr>
              <p:cNvPr id="22" name="Ink 21">
                <a:extLst>
                  <a:ext uri="{FF2B5EF4-FFF2-40B4-BE49-F238E27FC236}">
                    <a16:creationId xmlns:a16="http://schemas.microsoft.com/office/drawing/2014/main" id="{0C1E474A-3DF0-2AFE-A2AF-4460228D79B8}"/>
                  </a:ext>
                </a:extLst>
              </p:cNvPr>
              <p:cNvPicPr/>
              <p:nvPr/>
            </p:nvPicPr>
            <p:blipFill>
              <a:blip r:embed="rId38"/>
              <a:stretch>
                <a:fillRect/>
              </a:stretch>
            </p:blipFill>
            <p:spPr>
              <a:xfrm>
                <a:off x="3112842" y="3951407"/>
                <a:ext cx="5428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A3F7328B-D283-886C-2F18-E54733A577ED}"/>
                  </a:ext>
                </a:extLst>
              </p14:cNvPr>
              <p14:cNvContentPartPr/>
              <p14:nvPr/>
            </p14:nvContentPartPr>
            <p14:xfrm>
              <a:off x="4182402" y="4109807"/>
              <a:ext cx="402480" cy="114480"/>
            </p14:xfrm>
          </p:contentPart>
        </mc:Choice>
        <mc:Fallback xmlns="">
          <p:pic>
            <p:nvPicPr>
              <p:cNvPr id="23" name="Ink 22">
                <a:extLst>
                  <a:ext uri="{FF2B5EF4-FFF2-40B4-BE49-F238E27FC236}">
                    <a16:creationId xmlns:a16="http://schemas.microsoft.com/office/drawing/2014/main" id="{A3F7328B-D283-886C-2F18-E54733A577ED}"/>
                  </a:ext>
                </a:extLst>
              </p:cNvPr>
              <p:cNvPicPr/>
              <p:nvPr/>
            </p:nvPicPr>
            <p:blipFill>
              <a:blip r:embed="rId40"/>
              <a:stretch>
                <a:fillRect/>
              </a:stretch>
            </p:blipFill>
            <p:spPr>
              <a:xfrm>
                <a:off x="4146402" y="4038167"/>
                <a:ext cx="474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3D41B43F-2591-271E-8F50-AE700B795B50}"/>
                  </a:ext>
                </a:extLst>
              </p14:cNvPr>
              <p14:cNvContentPartPr/>
              <p14:nvPr/>
            </p14:nvContentPartPr>
            <p14:xfrm>
              <a:off x="9008562" y="3705167"/>
              <a:ext cx="527400" cy="360"/>
            </p14:xfrm>
          </p:contentPart>
        </mc:Choice>
        <mc:Fallback xmlns="">
          <p:pic>
            <p:nvPicPr>
              <p:cNvPr id="26" name="Ink 25">
                <a:extLst>
                  <a:ext uri="{FF2B5EF4-FFF2-40B4-BE49-F238E27FC236}">
                    <a16:creationId xmlns:a16="http://schemas.microsoft.com/office/drawing/2014/main" id="{3D41B43F-2591-271E-8F50-AE700B795B50}"/>
                  </a:ext>
                </a:extLst>
              </p:cNvPr>
              <p:cNvPicPr/>
              <p:nvPr/>
            </p:nvPicPr>
            <p:blipFill>
              <a:blip r:embed="rId44"/>
              <a:stretch>
                <a:fillRect/>
              </a:stretch>
            </p:blipFill>
            <p:spPr>
              <a:xfrm>
                <a:off x="8972922" y="3633527"/>
                <a:ext cx="599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AEDA7D7B-E73A-20AC-9E66-1531D2472F79}"/>
                  </a:ext>
                </a:extLst>
              </p14:cNvPr>
              <p14:cNvContentPartPr/>
              <p14:nvPr/>
            </p14:nvContentPartPr>
            <p14:xfrm>
              <a:off x="9056442" y="3934487"/>
              <a:ext cx="420840" cy="9360"/>
            </p14:xfrm>
          </p:contentPart>
        </mc:Choice>
        <mc:Fallback xmlns="">
          <p:pic>
            <p:nvPicPr>
              <p:cNvPr id="27" name="Ink 26">
                <a:extLst>
                  <a:ext uri="{FF2B5EF4-FFF2-40B4-BE49-F238E27FC236}">
                    <a16:creationId xmlns:a16="http://schemas.microsoft.com/office/drawing/2014/main" id="{AEDA7D7B-E73A-20AC-9E66-1531D2472F79}"/>
                  </a:ext>
                </a:extLst>
              </p:cNvPr>
              <p:cNvPicPr/>
              <p:nvPr/>
            </p:nvPicPr>
            <p:blipFill>
              <a:blip r:embed="rId46"/>
              <a:stretch>
                <a:fillRect/>
              </a:stretch>
            </p:blipFill>
            <p:spPr>
              <a:xfrm>
                <a:off x="9020802" y="3862847"/>
                <a:ext cx="492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9069D729-EB98-ED59-1083-0C325EED0934}"/>
                  </a:ext>
                </a:extLst>
              </p14:cNvPr>
              <p14:cNvContentPartPr/>
              <p14:nvPr/>
            </p14:nvContentPartPr>
            <p14:xfrm>
              <a:off x="2345682" y="3251927"/>
              <a:ext cx="292320" cy="8280"/>
            </p14:xfrm>
          </p:contentPart>
        </mc:Choice>
        <mc:Fallback xmlns="">
          <p:pic>
            <p:nvPicPr>
              <p:cNvPr id="28" name="Ink 27">
                <a:extLst>
                  <a:ext uri="{FF2B5EF4-FFF2-40B4-BE49-F238E27FC236}">
                    <a16:creationId xmlns:a16="http://schemas.microsoft.com/office/drawing/2014/main" id="{9069D729-EB98-ED59-1083-0C325EED0934}"/>
                  </a:ext>
                </a:extLst>
              </p:cNvPr>
              <p:cNvPicPr/>
              <p:nvPr/>
            </p:nvPicPr>
            <p:blipFill>
              <a:blip r:embed="rId48"/>
              <a:stretch>
                <a:fillRect/>
              </a:stretch>
            </p:blipFill>
            <p:spPr>
              <a:xfrm>
                <a:off x="2309682" y="3180287"/>
                <a:ext cx="363960" cy="151920"/>
              </a:xfrm>
              <a:prstGeom prst="rect">
                <a:avLst/>
              </a:prstGeom>
            </p:spPr>
          </p:pic>
        </mc:Fallback>
      </mc:AlternateContent>
      <p:sp>
        <p:nvSpPr>
          <p:cNvPr id="24" name="Rectangle: Rounded Corners 23">
            <a:extLst>
              <a:ext uri="{FF2B5EF4-FFF2-40B4-BE49-F238E27FC236}">
                <a16:creationId xmlns:a16="http://schemas.microsoft.com/office/drawing/2014/main" id="{29C38EE7-541C-4953-D243-CC859D5CBDAA}"/>
              </a:ext>
            </a:extLst>
          </p:cNvPr>
          <p:cNvSpPr/>
          <p:nvPr/>
        </p:nvSpPr>
        <p:spPr>
          <a:xfrm>
            <a:off x="1484348" y="205993"/>
            <a:ext cx="8909954" cy="3544534"/>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a:extLst>
              <a:ext uri="{FF2B5EF4-FFF2-40B4-BE49-F238E27FC236}">
                <a16:creationId xmlns:a16="http://schemas.microsoft.com/office/drawing/2014/main" id="{28FC7BC0-1B66-2A36-8A5D-4B8EC49A4D33}"/>
              </a:ext>
            </a:extLst>
          </p:cNvPr>
          <p:cNvSpPr/>
          <p:nvPr/>
        </p:nvSpPr>
        <p:spPr>
          <a:xfrm>
            <a:off x="2229785" y="5261638"/>
            <a:ext cx="9881350" cy="129009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C822C9BD-DFC9-2729-DCA1-43C88FB58B5E}"/>
                  </a:ext>
                </a:extLst>
              </p14:cNvPr>
              <p14:cNvContentPartPr/>
              <p14:nvPr/>
            </p14:nvContentPartPr>
            <p14:xfrm>
              <a:off x="9100528" y="360937"/>
              <a:ext cx="370440" cy="10080"/>
            </p14:xfrm>
          </p:contentPart>
        </mc:Choice>
        <mc:Fallback xmlns="">
          <p:pic>
            <p:nvPicPr>
              <p:cNvPr id="34" name="Ink 33">
                <a:extLst>
                  <a:ext uri="{FF2B5EF4-FFF2-40B4-BE49-F238E27FC236}">
                    <a16:creationId xmlns:a16="http://schemas.microsoft.com/office/drawing/2014/main" id="{C822C9BD-DFC9-2729-DCA1-43C88FB58B5E}"/>
                  </a:ext>
                </a:extLst>
              </p:cNvPr>
              <p:cNvPicPr/>
              <p:nvPr/>
            </p:nvPicPr>
            <p:blipFill>
              <a:blip r:embed="rId58"/>
              <a:stretch>
                <a:fillRect/>
              </a:stretch>
            </p:blipFill>
            <p:spPr>
              <a:xfrm>
                <a:off x="9064888" y="289297"/>
                <a:ext cx="442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BE1F4099-6726-C0ED-2E88-9729593C0C10}"/>
                  </a:ext>
                </a:extLst>
              </p14:cNvPr>
              <p14:cNvContentPartPr/>
              <p14:nvPr/>
            </p14:nvContentPartPr>
            <p14:xfrm>
              <a:off x="9040408" y="655417"/>
              <a:ext cx="421920" cy="26280"/>
            </p14:xfrm>
          </p:contentPart>
        </mc:Choice>
        <mc:Fallback xmlns="">
          <p:pic>
            <p:nvPicPr>
              <p:cNvPr id="35" name="Ink 34">
                <a:extLst>
                  <a:ext uri="{FF2B5EF4-FFF2-40B4-BE49-F238E27FC236}">
                    <a16:creationId xmlns:a16="http://schemas.microsoft.com/office/drawing/2014/main" id="{BE1F4099-6726-C0ED-2E88-9729593C0C10}"/>
                  </a:ext>
                </a:extLst>
              </p:cNvPr>
              <p:cNvPicPr/>
              <p:nvPr/>
            </p:nvPicPr>
            <p:blipFill>
              <a:blip r:embed="rId60"/>
              <a:stretch>
                <a:fillRect/>
              </a:stretch>
            </p:blipFill>
            <p:spPr>
              <a:xfrm>
                <a:off x="9004408" y="583417"/>
                <a:ext cx="49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1F15214D-F252-F86C-E305-7F65C4AA4390}"/>
                  </a:ext>
                </a:extLst>
              </p14:cNvPr>
              <p14:cNvContentPartPr/>
              <p14:nvPr/>
            </p14:nvContentPartPr>
            <p14:xfrm>
              <a:off x="2078728" y="1181737"/>
              <a:ext cx="663480" cy="360"/>
            </p14:xfrm>
          </p:contentPart>
        </mc:Choice>
        <mc:Fallback xmlns="">
          <p:pic>
            <p:nvPicPr>
              <p:cNvPr id="36" name="Ink 35">
                <a:extLst>
                  <a:ext uri="{FF2B5EF4-FFF2-40B4-BE49-F238E27FC236}">
                    <a16:creationId xmlns:a16="http://schemas.microsoft.com/office/drawing/2014/main" id="{1F15214D-F252-F86C-E305-7F65C4AA4390}"/>
                  </a:ext>
                </a:extLst>
              </p:cNvPr>
              <p:cNvPicPr/>
              <p:nvPr/>
            </p:nvPicPr>
            <p:blipFill>
              <a:blip r:embed="rId62"/>
              <a:stretch>
                <a:fillRect/>
              </a:stretch>
            </p:blipFill>
            <p:spPr>
              <a:xfrm>
                <a:off x="2043088" y="1109737"/>
                <a:ext cx="735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9E55BA53-F887-E697-63D3-94A048EB2C3C}"/>
                  </a:ext>
                </a:extLst>
              </p14:cNvPr>
              <p14:cNvContentPartPr/>
              <p14:nvPr/>
            </p14:nvContentPartPr>
            <p14:xfrm>
              <a:off x="3726448" y="1405297"/>
              <a:ext cx="637560" cy="36000"/>
            </p14:xfrm>
          </p:contentPart>
        </mc:Choice>
        <mc:Fallback xmlns="">
          <p:pic>
            <p:nvPicPr>
              <p:cNvPr id="37" name="Ink 36">
                <a:extLst>
                  <a:ext uri="{FF2B5EF4-FFF2-40B4-BE49-F238E27FC236}">
                    <a16:creationId xmlns:a16="http://schemas.microsoft.com/office/drawing/2014/main" id="{9E55BA53-F887-E697-63D3-94A048EB2C3C}"/>
                  </a:ext>
                </a:extLst>
              </p:cNvPr>
              <p:cNvPicPr/>
              <p:nvPr/>
            </p:nvPicPr>
            <p:blipFill>
              <a:blip r:embed="rId64"/>
              <a:stretch>
                <a:fillRect/>
              </a:stretch>
            </p:blipFill>
            <p:spPr>
              <a:xfrm>
                <a:off x="3690808" y="1333297"/>
                <a:ext cx="709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8" name="Ink 37">
                <a:extLst>
                  <a:ext uri="{FF2B5EF4-FFF2-40B4-BE49-F238E27FC236}">
                    <a16:creationId xmlns:a16="http://schemas.microsoft.com/office/drawing/2014/main" id="{3E9BD855-81DF-18BF-3DB4-EF06E31F2EBF}"/>
                  </a:ext>
                </a:extLst>
              </p14:cNvPr>
              <p14:cNvContentPartPr/>
              <p14:nvPr/>
            </p14:nvContentPartPr>
            <p14:xfrm>
              <a:off x="3760648" y="1526257"/>
              <a:ext cx="534600" cy="10440"/>
            </p14:xfrm>
          </p:contentPart>
        </mc:Choice>
        <mc:Fallback xmlns="">
          <p:pic>
            <p:nvPicPr>
              <p:cNvPr id="38" name="Ink 37">
                <a:extLst>
                  <a:ext uri="{FF2B5EF4-FFF2-40B4-BE49-F238E27FC236}">
                    <a16:creationId xmlns:a16="http://schemas.microsoft.com/office/drawing/2014/main" id="{3E9BD855-81DF-18BF-3DB4-EF06E31F2EBF}"/>
                  </a:ext>
                </a:extLst>
              </p:cNvPr>
              <p:cNvPicPr/>
              <p:nvPr/>
            </p:nvPicPr>
            <p:blipFill>
              <a:blip r:embed="rId66"/>
              <a:stretch>
                <a:fillRect/>
              </a:stretch>
            </p:blipFill>
            <p:spPr>
              <a:xfrm>
                <a:off x="3725008" y="1454617"/>
                <a:ext cx="606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9" name="Ink 38">
                <a:extLst>
                  <a:ext uri="{FF2B5EF4-FFF2-40B4-BE49-F238E27FC236}">
                    <a16:creationId xmlns:a16="http://schemas.microsoft.com/office/drawing/2014/main" id="{B77DAF10-6C35-50CF-C60C-527128001C8F}"/>
                  </a:ext>
                </a:extLst>
              </p14:cNvPr>
              <p14:cNvContentPartPr/>
              <p14:nvPr/>
            </p14:nvContentPartPr>
            <p14:xfrm>
              <a:off x="3665968" y="1604377"/>
              <a:ext cx="534600" cy="360"/>
            </p14:xfrm>
          </p:contentPart>
        </mc:Choice>
        <mc:Fallback xmlns="">
          <p:pic>
            <p:nvPicPr>
              <p:cNvPr id="39" name="Ink 38">
                <a:extLst>
                  <a:ext uri="{FF2B5EF4-FFF2-40B4-BE49-F238E27FC236}">
                    <a16:creationId xmlns:a16="http://schemas.microsoft.com/office/drawing/2014/main" id="{B77DAF10-6C35-50CF-C60C-527128001C8F}"/>
                  </a:ext>
                </a:extLst>
              </p:cNvPr>
              <p:cNvPicPr/>
              <p:nvPr/>
            </p:nvPicPr>
            <p:blipFill>
              <a:blip r:embed="rId68"/>
              <a:stretch>
                <a:fillRect/>
              </a:stretch>
            </p:blipFill>
            <p:spPr>
              <a:xfrm>
                <a:off x="3629968" y="1532377"/>
                <a:ext cx="606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 name="Ink 39">
                <a:extLst>
                  <a:ext uri="{FF2B5EF4-FFF2-40B4-BE49-F238E27FC236}">
                    <a16:creationId xmlns:a16="http://schemas.microsoft.com/office/drawing/2014/main" id="{69F28381-0839-9266-8897-CCB5D2B20D6E}"/>
                  </a:ext>
                </a:extLst>
              </p14:cNvPr>
              <p14:cNvContentPartPr/>
              <p14:nvPr/>
            </p14:nvContentPartPr>
            <p14:xfrm>
              <a:off x="4330888" y="1025497"/>
              <a:ext cx="448560" cy="493920"/>
            </p14:xfrm>
          </p:contentPart>
        </mc:Choice>
        <mc:Fallback xmlns="">
          <p:pic>
            <p:nvPicPr>
              <p:cNvPr id="40" name="Ink 39">
                <a:extLst>
                  <a:ext uri="{FF2B5EF4-FFF2-40B4-BE49-F238E27FC236}">
                    <a16:creationId xmlns:a16="http://schemas.microsoft.com/office/drawing/2014/main" id="{69F28381-0839-9266-8897-CCB5D2B20D6E}"/>
                  </a:ext>
                </a:extLst>
              </p:cNvPr>
              <p:cNvPicPr/>
              <p:nvPr/>
            </p:nvPicPr>
            <p:blipFill>
              <a:blip r:embed="rId70"/>
              <a:stretch>
                <a:fillRect/>
              </a:stretch>
            </p:blipFill>
            <p:spPr>
              <a:xfrm>
                <a:off x="4295248" y="953497"/>
                <a:ext cx="52020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7ED0DD61-08C6-626F-85CD-8F93134C85F0}"/>
                  </a:ext>
                </a:extLst>
              </p14:cNvPr>
              <p14:cNvContentPartPr/>
              <p14:nvPr/>
            </p14:nvContentPartPr>
            <p14:xfrm>
              <a:off x="2284648" y="1606177"/>
              <a:ext cx="329400" cy="7200"/>
            </p14:xfrm>
          </p:contentPart>
        </mc:Choice>
        <mc:Fallback xmlns="">
          <p:pic>
            <p:nvPicPr>
              <p:cNvPr id="41" name="Ink 40">
                <a:extLst>
                  <a:ext uri="{FF2B5EF4-FFF2-40B4-BE49-F238E27FC236}">
                    <a16:creationId xmlns:a16="http://schemas.microsoft.com/office/drawing/2014/main" id="{7ED0DD61-08C6-626F-85CD-8F93134C85F0}"/>
                  </a:ext>
                </a:extLst>
              </p:cNvPr>
              <p:cNvPicPr/>
              <p:nvPr/>
            </p:nvPicPr>
            <p:blipFill>
              <a:blip r:embed="rId72"/>
              <a:stretch>
                <a:fillRect/>
              </a:stretch>
            </p:blipFill>
            <p:spPr>
              <a:xfrm>
                <a:off x="2249008" y="1534177"/>
                <a:ext cx="401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2" name="Ink 41">
                <a:extLst>
                  <a:ext uri="{FF2B5EF4-FFF2-40B4-BE49-F238E27FC236}">
                    <a16:creationId xmlns:a16="http://schemas.microsoft.com/office/drawing/2014/main" id="{0F60999E-70F0-8FB4-3736-08BA26EBB291}"/>
                  </a:ext>
                </a:extLst>
              </p14:cNvPr>
              <p14:cNvContentPartPr/>
              <p14:nvPr/>
            </p14:nvContentPartPr>
            <p14:xfrm>
              <a:off x="2294728" y="2908297"/>
              <a:ext cx="285480" cy="33480"/>
            </p14:xfrm>
          </p:contentPart>
        </mc:Choice>
        <mc:Fallback xmlns="">
          <p:pic>
            <p:nvPicPr>
              <p:cNvPr id="42" name="Ink 41">
                <a:extLst>
                  <a:ext uri="{FF2B5EF4-FFF2-40B4-BE49-F238E27FC236}">
                    <a16:creationId xmlns:a16="http://schemas.microsoft.com/office/drawing/2014/main" id="{0F60999E-70F0-8FB4-3736-08BA26EBB291}"/>
                  </a:ext>
                </a:extLst>
              </p:cNvPr>
              <p:cNvPicPr/>
              <p:nvPr/>
            </p:nvPicPr>
            <p:blipFill>
              <a:blip r:embed="rId74"/>
              <a:stretch>
                <a:fillRect/>
              </a:stretch>
            </p:blipFill>
            <p:spPr>
              <a:xfrm>
                <a:off x="2258728" y="2836297"/>
                <a:ext cx="3571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3" name="Ink 42">
                <a:extLst>
                  <a:ext uri="{FF2B5EF4-FFF2-40B4-BE49-F238E27FC236}">
                    <a16:creationId xmlns:a16="http://schemas.microsoft.com/office/drawing/2014/main" id="{CE582779-88A1-2369-4BC6-84849DAB1077}"/>
                  </a:ext>
                </a:extLst>
              </p14:cNvPr>
              <p14:cNvContentPartPr/>
              <p14:nvPr/>
            </p14:nvContentPartPr>
            <p14:xfrm>
              <a:off x="2510008" y="2842777"/>
              <a:ext cx="64800" cy="12960"/>
            </p14:xfrm>
          </p:contentPart>
        </mc:Choice>
        <mc:Fallback xmlns="">
          <p:pic>
            <p:nvPicPr>
              <p:cNvPr id="43" name="Ink 42">
                <a:extLst>
                  <a:ext uri="{FF2B5EF4-FFF2-40B4-BE49-F238E27FC236}">
                    <a16:creationId xmlns:a16="http://schemas.microsoft.com/office/drawing/2014/main" id="{CE582779-88A1-2369-4BC6-84849DAB1077}"/>
                  </a:ext>
                </a:extLst>
              </p:cNvPr>
              <p:cNvPicPr/>
              <p:nvPr/>
            </p:nvPicPr>
            <p:blipFill>
              <a:blip r:embed="rId76"/>
              <a:stretch>
                <a:fillRect/>
              </a:stretch>
            </p:blipFill>
            <p:spPr>
              <a:xfrm>
                <a:off x="2474368" y="2771137"/>
                <a:ext cx="136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4" name="Ink 43">
                <a:extLst>
                  <a:ext uri="{FF2B5EF4-FFF2-40B4-BE49-F238E27FC236}">
                    <a16:creationId xmlns:a16="http://schemas.microsoft.com/office/drawing/2014/main" id="{62F8E2B3-49DE-826D-F71E-1A56513CDF65}"/>
                  </a:ext>
                </a:extLst>
              </p14:cNvPr>
              <p14:cNvContentPartPr/>
              <p14:nvPr/>
            </p14:nvContentPartPr>
            <p14:xfrm>
              <a:off x="2510008" y="2725777"/>
              <a:ext cx="59040" cy="360"/>
            </p14:xfrm>
          </p:contentPart>
        </mc:Choice>
        <mc:Fallback xmlns="">
          <p:pic>
            <p:nvPicPr>
              <p:cNvPr id="44" name="Ink 43">
                <a:extLst>
                  <a:ext uri="{FF2B5EF4-FFF2-40B4-BE49-F238E27FC236}">
                    <a16:creationId xmlns:a16="http://schemas.microsoft.com/office/drawing/2014/main" id="{62F8E2B3-49DE-826D-F71E-1A56513CDF65}"/>
                  </a:ext>
                </a:extLst>
              </p:cNvPr>
              <p:cNvPicPr/>
              <p:nvPr/>
            </p:nvPicPr>
            <p:blipFill>
              <a:blip r:embed="rId78"/>
              <a:stretch>
                <a:fillRect/>
              </a:stretch>
            </p:blipFill>
            <p:spPr>
              <a:xfrm>
                <a:off x="2474368" y="2654137"/>
                <a:ext cx="130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5" name="Ink 44">
                <a:extLst>
                  <a:ext uri="{FF2B5EF4-FFF2-40B4-BE49-F238E27FC236}">
                    <a16:creationId xmlns:a16="http://schemas.microsoft.com/office/drawing/2014/main" id="{7C04B98B-E7C5-722E-16C7-E23DA9971460}"/>
                  </a:ext>
                </a:extLst>
              </p14:cNvPr>
              <p14:cNvContentPartPr/>
              <p14:nvPr/>
            </p14:nvContentPartPr>
            <p14:xfrm>
              <a:off x="2406688" y="2596537"/>
              <a:ext cx="189000" cy="360"/>
            </p14:xfrm>
          </p:contentPart>
        </mc:Choice>
        <mc:Fallback xmlns="">
          <p:pic>
            <p:nvPicPr>
              <p:cNvPr id="45" name="Ink 44">
                <a:extLst>
                  <a:ext uri="{FF2B5EF4-FFF2-40B4-BE49-F238E27FC236}">
                    <a16:creationId xmlns:a16="http://schemas.microsoft.com/office/drawing/2014/main" id="{7C04B98B-E7C5-722E-16C7-E23DA9971460}"/>
                  </a:ext>
                </a:extLst>
              </p:cNvPr>
              <p:cNvPicPr/>
              <p:nvPr/>
            </p:nvPicPr>
            <p:blipFill>
              <a:blip r:embed="rId80"/>
              <a:stretch>
                <a:fillRect/>
              </a:stretch>
            </p:blipFill>
            <p:spPr>
              <a:xfrm>
                <a:off x="2371048" y="2524537"/>
                <a:ext cx="260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6" name="Ink 45">
                <a:extLst>
                  <a:ext uri="{FF2B5EF4-FFF2-40B4-BE49-F238E27FC236}">
                    <a16:creationId xmlns:a16="http://schemas.microsoft.com/office/drawing/2014/main" id="{D7F2F029-1376-C894-5713-E5AECB495613}"/>
                  </a:ext>
                </a:extLst>
              </p14:cNvPr>
              <p14:cNvContentPartPr/>
              <p14:nvPr/>
            </p14:nvContentPartPr>
            <p14:xfrm>
              <a:off x="3226048" y="2553337"/>
              <a:ext cx="14400" cy="330480"/>
            </p14:xfrm>
          </p:contentPart>
        </mc:Choice>
        <mc:Fallback xmlns="">
          <p:pic>
            <p:nvPicPr>
              <p:cNvPr id="46" name="Ink 45">
                <a:extLst>
                  <a:ext uri="{FF2B5EF4-FFF2-40B4-BE49-F238E27FC236}">
                    <a16:creationId xmlns:a16="http://schemas.microsoft.com/office/drawing/2014/main" id="{D7F2F029-1376-C894-5713-E5AECB495613}"/>
                  </a:ext>
                </a:extLst>
              </p:cNvPr>
              <p:cNvPicPr/>
              <p:nvPr/>
            </p:nvPicPr>
            <p:blipFill>
              <a:blip r:embed="rId82"/>
              <a:stretch>
                <a:fillRect/>
              </a:stretch>
            </p:blipFill>
            <p:spPr>
              <a:xfrm>
                <a:off x="3190408" y="2481697"/>
                <a:ext cx="8604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7" name="Ink 46">
                <a:extLst>
                  <a:ext uri="{FF2B5EF4-FFF2-40B4-BE49-F238E27FC236}">
                    <a16:creationId xmlns:a16="http://schemas.microsoft.com/office/drawing/2014/main" id="{672E751E-5E96-31D8-C809-50B17A10FC1C}"/>
                  </a:ext>
                </a:extLst>
              </p14:cNvPr>
              <p14:cNvContentPartPr/>
              <p14:nvPr/>
            </p14:nvContentPartPr>
            <p14:xfrm>
              <a:off x="3243328" y="2656657"/>
              <a:ext cx="237600" cy="20880"/>
            </p14:xfrm>
          </p:contentPart>
        </mc:Choice>
        <mc:Fallback xmlns="">
          <p:pic>
            <p:nvPicPr>
              <p:cNvPr id="47" name="Ink 46">
                <a:extLst>
                  <a:ext uri="{FF2B5EF4-FFF2-40B4-BE49-F238E27FC236}">
                    <a16:creationId xmlns:a16="http://schemas.microsoft.com/office/drawing/2014/main" id="{672E751E-5E96-31D8-C809-50B17A10FC1C}"/>
                  </a:ext>
                </a:extLst>
              </p:cNvPr>
              <p:cNvPicPr/>
              <p:nvPr/>
            </p:nvPicPr>
            <p:blipFill>
              <a:blip r:embed="rId84"/>
              <a:stretch>
                <a:fillRect/>
              </a:stretch>
            </p:blipFill>
            <p:spPr>
              <a:xfrm>
                <a:off x="3207688" y="2585017"/>
                <a:ext cx="3092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C0E59E25-6D90-0214-9E95-F158D23B9ACA}"/>
                  </a:ext>
                </a:extLst>
              </p14:cNvPr>
              <p14:cNvContentPartPr/>
              <p14:nvPr/>
            </p14:nvContentPartPr>
            <p14:xfrm>
              <a:off x="3303808" y="2786257"/>
              <a:ext cx="172080" cy="360"/>
            </p14:xfrm>
          </p:contentPart>
        </mc:Choice>
        <mc:Fallback xmlns="">
          <p:pic>
            <p:nvPicPr>
              <p:cNvPr id="48" name="Ink 47">
                <a:extLst>
                  <a:ext uri="{FF2B5EF4-FFF2-40B4-BE49-F238E27FC236}">
                    <a16:creationId xmlns:a16="http://schemas.microsoft.com/office/drawing/2014/main" id="{C0E59E25-6D90-0214-9E95-F158D23B9ACA}"/>
                  </a:ext>
                </a:extLst>
              </p:cNvPr>
              <p:cNvPicPr/>
              <p:nvPr/>
            </p:nvPicPr>
            <p:blipFill>
              <a:blip r:embed="rId86"/>
              <a:stretch>
                <a:fillRect/>
              </a:stretch>
            </p:blipFill>
            <p:spPr>
              <a:xfrm>
                <a:off x="3267808" y="2714257"/>
                <a:ext cx="2437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80BEB31A-5BBD-7EC8-4DDF-1D3C4945458F}"/>
                  </a:ext>
                </a:extLst>
              </p14:cNvPr>
              <p14:cNvContentPartPr/>
              <p14:nvPr/>
            </p14:nvContentPartPr>
            <p14:xfrm>
              <a:off x="3905728" y="2656657"/>
              <a:ext cx="321120" cy="183240"/>
            </p14:xfrm>
          </p:contentPart>
        </mc:Choice>
        <mc:Fallback xmlns="">
          <p:pic>
            <p:nvPicPr>
              <p:cNvPr id="49" name="Ink 48">
                <a:extLst>
                  <a:ext uri="{FF2B5EF4-FFF2-40B4-BE49-F238E27FC236}">
                    <a16:creationId xmlns:a16="http://schemas.microsoft.com/office/drawing/2014/main" id="{80BEB31A-5BBD-7EC8-4DDF-1D3C4945458F}"/>
                  </a:ext>
                </a:extLst>
              </p:cNvPr>
              <p:cNvPicPr/>
              <p:nvPr/>
            </p:nvPicPr>
            <p:blipFill>
              <a:blip r:embed="rId88"/>
              <a:stretch>
                <a:fillRect/>
              </a:stretch>
            </p:blipFill>
            <p:spPr>
              <a:xfrm>
                <a:off x="3869728" y="2585017"/>
                <a:ext cx="3927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Ink 49">
                <a:extLst>
                  <a:ext uri="{FF2B5EF4-FFF2-40B4-BE49-F238E27FC236}">
                    <a16:creationId xmlns:a16="http://schemas.microsoft.com/office/drawing/2014/main" id="{36BC7B30-1552-8209-59A1-AC7F15525387}"/>
                  </a:ext>
                </a:extLst>
              </p14:cNvPr>
              <p14:cNvContentPartPr/>
              <p14:nvPr/>
            </p14:nvContentPartPr>
            <p14:xfrm>
              <a:off x="5279128" y="2587537"/>
              <a:ext cx="363240" cy="684720"/>
            </p14:xfrm>
          </p:contentPart>
        </mc:Choice>
        <mc:Fallback xmlns="">
          <p:pic>
            <p:nvPicPr>
              <p:cNvPr id="50" name="Ink 49">
                <a:extLst>
                  <a:ext uri="{FF2B5EF4-FFF2-40B4-BE49-F238E27FC236}">
                    <a16:creationId xmlns:a16="http://schemas.microsoft.com/office/drawing/2014/main" id="{36BC7B30-1552-8209-59A1-AC7F15525387}"/>
                  </a:ext>
                </a:extLst>
              </p:cNvPr>
              <p:cNvPicPr/>
              <p:nvPr/>
            </p:nvPicPr>
            <p:blipFill>
              <a:blip r:embed="rId90"/>
              <a:stretch>
                <a:fillRect/>
              </a:stretch>
            </p:blipFill>
            <p:spPr>
              <a:xfrm>
                <a:off x="5243488" y="2515897"/>
                <a:ext cx="43488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Ink 50">
                <a:extLst>
                  <a:ext uri="{FF2B5EF4-FFF2-40B4-BE49-F238E27FC236}">
                    <a16:creationId xmlns:a16="http://schemas.microsoft.com/office/drawing/2014/main" id="{883D7FC0-7C44-5728-D584-C7D730896078}"/>
                  </a:ext>
                </a:extLst>
              </p14:cNvPr>
              <p14:cNvContentPartPr/>
              <p14:nvPr/>
            </p14:nvContentPartPr>
            <p14:xfrm>
              <a:off x="5296048" y="2613817"/>
              <a:ext cx="294840" cy="591480"/>
            </p14:xfrm>
          </p:contentPart>
        </mc:Choice>
        <mc:Fallback xmlns="">
          <p:pic>
            <p:nvPicPr>
              <p:cNvPr id="51" name="Ink 50">
                <a:extLst>
                  <a:ext uri="{FF2B5EF4-FFF2-40B4-BE49-F238E27FC236}">
                    <a16:creationId xmlns:a16="http://schemas.microsoft.com/office/drawing/2014/main" id="{883D7FC0-7C44-5728-D584-C7D730896078}"/>
                  </a:ext>
                </a:extLst>
              </p:cNvPr>
              <p:cNvPicPr/>
              <p:nvPr/>
            </p:nvPicPr>
            <p:blipFill>
              <a:blip r:embed="rId92"/>
              <a:stretch>
                <a:fillRect/>
              </a:stretch>
            </p:blipFill>
            <p:spPr>
              <a:xfrm>
                <a:off x="5260408" y="2541817"/>
                <a:ext cx="366480" cy="7351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 name="Ink 51">
                <a:extLst>
                  <a:ext uri="{FF2B5EF4-FFF2-40B4-BE49-F238E27FC236}">
                    <a16:creationId xmlns:a16="http://schemas.microsoft.com/office/drawing/2014/main" id="{FB5B7F2D-550F-D658-9E01-D3672903BC09}"/>
                  </a:ext>
                </a:extLst>
              </p14:cNvPr>
              <p14:cNvContentPartPr/>
              <p14:nvPr/>
            </p14:nvContentPartPr>
            <p14:xfrm>
              <a:off x="8979928" y="3450097"/>
              <a:ext cx="367560" cy="9360"/>
            </p14:xfrm>
          </p:contentPart>
        </mc:Choice>
        <mc:Fallback xmlns="">
          <p:pic>
            <p:nvPicPr>
              <p:cNvPr id="52" name="Ink 51">
                <a:extLst>
                  <a:ext uri="{FF2B5EF4-FFF2-40B4-BE49-F238E27FC236}">
                    <a16:creationId xmlns:a16="http://schemas.microsoft.com/office/drawing/2014/main" id="{FB5B7F2D-550F-D658-9E01-D3672903BC09}"/>
                  </a:ext>
                </a:extLst>
              </p:cNvPr>
              <p:cNvPicPr/>
              <p:nvPr/>
            </p:nvPicPr>
            <p:blipFill>
              <a:blip r:embed="rId94"/>
              <a:stretch>
                <a:fillRect/>
              </a:stretch>
            </p:blipFill>
            <p:spPr>
              <a:xfrm>
                <a:off x="8944288" y="3378097"/>
                <a:ext cx="4392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3" name="Ink 52">
                <a:extLst>
                  <a:ext uri="{FF2B5EF4-FFF2-40B4-BE49-F238E27FC236}">
                    <a16:creationId xmlns:a16="http://schemas.microsoft.com/office/drawing/2014/main" id="{05A4650F-74CC-A524-9FE6-30730CD31696}"/>
                  </a:ext>
                </a:extLst>
              </p14:cNvPr>
              <p14:cNvContentPartPr/>
              <p14:nvPr/>
            </p14:nvContentPartPr>
            <p14:xfrm>
              <a:off x="9031768" y="2906857"/>
              <a:ext cx="396000" cy="360"/>
            </p14:xfrm>
          </p:contentPart>
        </mc:Choice>
        <mc:Fallback xmlns="">
          <p:pic>
            <p:nvPicPr>
              <p:cNvPr id="53" name="Ink 52">
                <a:extLst>
                  <a:ext uri="{FF2B5EF4-FFF2-40B4-BE49-F238E27FC236}">
                    <a16:creationId xmlns:a16="http://schemas.microsoft.com/office/drawing/2014/main" id="{05A4650F-74CC-A524-9FE6-30730CD31696}"/>
                  </a:ext>
                </a:extLst>
              </p:cNvPr>
              <p:cNvPicPr/>
              <p:nvPr/>
            </p:nvPicPr>
            <p:blipFill>
              <a:blip r:embed="rId96"/>
              <a:stretch>
                <a:fillRect/>
              </a:stretch>
            </p:blipFill>
            <p:spPr>
              <a:xfrm>
                <a:off x="8996128" y="2834857"/>
                <a:ext cx="4676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 name="Ink 53">
                <a:extLst>
                  <a:ext uri="{FF2B5EF4-FFF2-40B4-BE49-F238E27FC236}">
                    <a16:creationId xmlns:a16="http://schemas.microsoft.com/office/drawing/2014/main" id="{917FD3D0-EA70-84D0-6DD1-69A2615B7579}"/>
                  </a:ext>
                </a:extLst>
              </p14:cNvPr>
              <p14:cNvContentPartPr/>
              <p14:nvPr/>
            </p14:nvContentPartPr>
            <p14:xfrm>
              <a:off x="9057688" y="2708497"/>
              <a:ext cx="275760" cy="360"/>
            </p14:xfrm>
          </p:contentPart>
        </mc:Choice>
        <mc:Fallback xmlns="">
          <p:pic>
            <p:nvPicPr>
              <p:cNvPr id="54" name="Ink 53">
                <a:extLst>
                  <a:ext uri="{FF2B5EF4-FFF2-40B4-BE49-F238E27FC236}">
                    <a16:creationId xmlns:a16="http://schemas.microsoft.com/office/drawing/2014/main" id="{917FD3D0-EA70-84D0-6DD1-69A2615B7579}"/>
                  </a:ext>
                </a:extLst>
              </p:cNvPr>
              <p:cNvPicPr/>
              <p:nvPr/>
            </p:nvPicPr>
            <p:blipFill>
              <a:blip r:embed="rId98"/>
              <a:stretch>
                <a:fillRect/>
              </a:stretch>
            </p:blipFill>
            <p:spPr>
              <a:xfrm>
                <a:off x="9021688" y="2636857"/>
                <a:ext cx="347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5" name="Ink 54">
                <a:extLst>
                  <a:ext uri="{FF2B5EF4-FFF2-40B4-BE49-F238E27FC236}">
                    <a16:creationId xmlns:a16="http://schemas.microsoft.com/office/drawing/2014/main" id="{140E7CD1-D005-BFE7-B8D4-4714B4FFCC1A}"/>
                  </a:ext>
                </a:extLst>
              </p14:cNvPr>
              <p14:cNvContentPartPr/>
              <p14:nvPr/>
            </p14:nvContentPartPr>
            <p14:xfrm>
              <a:off x="9048688" y="2579257"/>
              <a:ext cx="298080" cy="43560"/>
            </p14:xfrm>
          </p:contentPart>
        </mc:Choice>
        <mc:Fallback xmlns="">
          <p:pic>
            <p:nvPicPr>
              <p:cNvPr id="55" name="Ink 54">
                <a:extLst>
                  <a:ext uri="{FF2B5EF4-FFF2-40B4-BE49-F238E27FC236}">
                    <a16:creationId xmlns:a16="http://schemas.microsoft.com/office/drawing/2014/main" id="{140E7CD1-D005-BFE7-B8D4-4714B4FFCC1A}"/>
                  </a:ext>
                </a:extLst>
              </p:cNvPr>
              <p:cNvPicPr/>
              <p:nvPr/>
            </p:nvPicPr>
            <p:blipFill>
              <a:blip r:embed="rId100"/>
              <a:stretch>
                <a:fillRect/>
              </a:stretch>
            </p:blipFill>
            <p:spPr>
              <a:xfrm>
                <a:off x="9013048" y="2507257"/>
                <a:ext cx="369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 name="Ink 55">
                <a:extLst>
                  <a:ext uri="{FF2B5EF4-FFF2-40B4-BE49-F238E27FC236}">
                    <a16:creationId xmlns:a16="http://schemas.microsoft.com/office/drawing/2014/main" id="{E667CD77-7BFD-3E39-EF25-89A289AE22F5}"/>
                  </a:ext>
                </a:extLst>
              </p14:cNvPr>
              <p14:cNvContentPartPr/>
              <p14:nvPr/>
            </p14:nvContentPartPr>
            <p14:xfrm>
              <a:off x="9065968" y="2061217"/>
              <a:ext cx="435240" cy="35280"/>
            </p14:xfrm>
          </p:contentPart>
        </mc:Choice>
        <mc:Fallback xmlns="">
          <p:pic>
            <p:nvPicPr>
              <p:cNvPr id="56" name="Ink 55">
                <a:extLst>
                  <a:ext uri="{FF2B5EF4-FFF2-40B4-BE49-F238E27FC236}">
                    <a16:creationId xmlns:a16="http://schemas.microsoft.com/office/drawing/2014/main" id="{E667CD77-7BFD-3E39-EF25-89A289AE22F5}"/>
                  </a:ext>
                </a:extLst>
              </p:cNvPr>
              <p:cNvPicPr/>
              <p:nvPr/>
            </p:nvPicPr>
            <p:blipFill>
              <a:blip r:embed="rId102"/>
              <a:stretch>
                <a:fillRect/>
              </a:stretch>
            </p:blipFill>
            <p:spPr>
              <a:xfrm>
                <a:off x="9030328" y="1989577"/>
                <a:ext cx="506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Ink 56">
                <a:extLst>
                  <a:ext uri="{FF2B5EF4-FFF2-40B4-BE49-F238E27FC236}">
                    <a16:creationId xmlns:a16="http://schemas.microsoft.com/office/drawing/2014/main" id="{BFBDD216-2C9B-BBFC-40C7-91C35FB3AA85}"/>
                  </a:ext>
                </a:extLst>
              </p14:cNvPr>
              <p14:cNvContentPartPr/>
              <p14:nvPr/>
            </p14:nvContentPartPr>
            <p14:xfrm>
              <a:off x="9023128" y="1474777"/>
              <a:ext cx="430560" cy="35280"/>
            </p14:xfrm>
          </p:contentPart>
        </mc:Choice>
        <mc:Fallback xmlns="">
          <p:pic>
            <p:nvPicPr>
              <p:cNvPr id="57" name="Ink 56">
                <a:extLst>
                  <a:ext uri="{FF2B5EF4-FFF2-40B4-BE49-F238E27FC236}">
                    <a16:creationId xmlns:a16="http://schemas.microsoft.com/office/drawing/2014/main" id="{BFBDD216-2C9B-BBFC-40C7-91C35FB3AA85}"/>
                  </a:ext>
                </a:extLst>
              </p:cNvPr>
              <p:cNvPicPr/>
              <p:nvPr/>
            </p:nvPicPr>
            <p:blipFill>
              <a:blip r:embed="rId104"/>
              <a:stretch>
                <a:fillRect/>
              </a:stretch>
            </p:blipFill>
            <p:spPr>
              <a:xfrm>
                <a:off x="8987128" y="1403137"/>
                <a:ext cx="502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8" name="Ink 57">
                <a:extLst>
                  <a:ext uri="{FF2B5EF4-FFF2-40B4-BE49-F238E27FC236}">
                    <a16:creationId xmlns:a16="http://schemas.microsoft.com/office/drawing/2014/main" id="{F9CCB5C8-D468-0408-BE20-B95F4723F901}"/>
                  </a:ext>
                </a:extLst>
              </p14:cNvPr>
              <p14:cNvContentPartPr/>
              <p14:nvPr/>
            </p14:nvContentPartPr>
            <p14:xfrm>
              <a:off x="9083248" y="860977"/>
              <a:ext cx="370440" cy="45000"/>
            </p14:xfrm>
          </p:contentPart>
        </mc:Choice>
        <mc:Fallback xmlns="">
          <p:pic>
            <p:nvPicPr>
              <p:cNvPr id="58" name="Ink 57">
                <a:extLst>
                  <a:ext uri="{FF2B5EF4-FFF2-40B4-BE49-F238E27FC236}">
                    <a16:creationId xmlns:a16="http://schemas.microsoft.com/office/drawing/2014/main" id="{F9CCB5C8-D468-0408-BE20-B95F4723F901}"/>
                  </a:ext>
                </a:extLst>
              </p:cNvPr>
              <p:cNvPicPr/>
              <p:nvPr/>
            </p:nvPicPr>
            <p:blipFill>
              <a:blip r:embed="rId106"/>
              <a:stretch>
                <a:fillRect/>
              </a:stretch>
            </p:blipFill>
            <p:spPr>
              <a:xfrm>
                <a:off x="9047608" y="788977"/>
                <a:ext cx="442080" cy="188640"/>
              </a:xfrm>
              <a:prstGeom prst="rect">
                <a:avLst/>
              </a:prstGeom>
            </p:spPr>
          </p:pic>
        </mc:Fallback>
      </mc:AlternateContent>
      <p:sp>
        <p:nvSpPr>
          <p:cNvPr id="59" name="TextBox 58">
            <a:extLst>
              <a:ext uri="{FF2B5EF4-FFF2-40B4-BE49-F238E27FC236}">
                <a16:creationId xmlns:a16="http://schemas.microsoft.com/office/drawing/2014/main" id="{4EE6C1A1-10FE-5BDD-A62F-27CD80520CBE}"/>
              </a:ext>
            </a:extLst>
          </p:cNvPr>
          <p:cNvSpPr txBox="1"/>
          <p:nvPr/>
        </p:nvSpPr>
        <p:spPr>
          <a:xfrm>
            <a:off x="10013647" y="1912137"/>
            <a:ext cx="1903050" cy="523220"/>
          </a:xfrm>
          <a:prstGeom prst="rect">
            <a:avLst/>
          </a:prstGeom>
          <a:solidFill>
            <a:srgbClr val="FFFF00"/>
          </a:solidFill>
          <a:ln>
            <a:solidFill>
              <a:schemeClr val="accent1"/>
            </a:solidFill>
          </a:ln>
        </p:spPr>
        <p:txBody>
          <a:bodyPr wrap="square" rtlCol="0">
            <a:spAutoFit/>
          </a:bodyPr>
          <a:lstStyle/>
          <a:p>
            <a:r>
              <a:rPr lang="en-US" sz="1400" b="1" dirty="0"/>
              <a:t>DMAAEN used by X-Bus Not Required</a:t>
            </a:r>
          </a:p>
        </p:txBody>
      </p:sp>
      <mc:AlternateContent xmlns:mc="http://schemas.openxmlformats.org/markup-compatibility/2006" xmlns:p14="http://schemas.microsoft.com/office/powerpoint/2010/main">
        <mc:Choice Requires="p14">
          <p:contentPart p14:bwMode="auto" r:id="rId107">
            <p14:nvContentPartPr>
              <p14:cNvPr id="60" name="Ink 59">
                <a:extLst>
                  <a:ext uri="{FF2B5EF4-FFF2-40B4-BE49-F238E27FC236}">
                    <a16:creationId xmlns:a16="http://schemas.microsoft.com/office/drawing/2014/main" id="{66540D3B-FFA3-57A3-4AA6-6613E0CC88D9}"/>
                  </a:ext>
                </a:extLst>
              </p14:cNvPr>
              <p14:cNvContentPartPr/>
              <p14:nvPr/>
            </p14:nvContentPartPr>
            <p14:xfrm>
              <a:off x="4821928" y="785017"/>
              <a:ext cx="236520" cy="218520"/>
            </p14:xfrm>
          </p:contentPart>
        </mc:Choice>
        <mc:Fallback xmlns="">
          <p:pic>
            <p:nvPicPr>
              <p:cNvPr id="60" name="Ink 59">
                <a:extLst>
                  <a:ext uri="{FF2B5EF4-FFF2-40B4-BE49-F238E27FC236}">
                    <a16:creationId xmlns:a16="http://schemas.microsoft.com/office/drawing/2014/main" id="{66540D3B-FFA3-57A3-4AA6-6613E0CC88D9}"/>
                  </a:ext>
                </a:extLst>
              </p:cNvPr>
              <p:cNvPicPr/>
              <p:nvPr/>
            </p:nvPicPr>
            <p:blipFill>
              <a:blip r:embed="rId108"/>
              <a:stretch>
                <a:fillRect/>
              </a:stretch>
            </p:blipFill>
            <p:spPr>
              <a:xfrm>
                <a:off x="4786288" y="713017"/>
                <a:ext cx="3081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Ink 60">
                <a:extLst>
                  <a:ext uri="{FF2B5EF4-FFF2-40B4-BE49-F238E27FC236}">
                    <a16:creationId xmlns:a16="http://schemas.microsoft.com/office/drawing/2014/main" id="{8D93985A-B3A8-21B0-BA39-CF8ABA1F3882}"/>
                  </a:ext>
                </a:extLst>
              </p14:cNvPr>
              <p14:cNvContentPartPr/>
              <p14:nvPr/>
            </p14:nvContentPartPr>
            <p14:xfrm>
              <a:off x="5736328" y="957097"/>
              <a:ext cx="277920" cy="348480"/>
            </p14:xfrm>
          </p:contentPart>
        </mc:Choice>
        <mc:Fallback xmlns="">
          <p:pic>
            <p:nvPicPr>
              <p:cNvPr id="61" name="Ink 60">
                <a:extLst>
                  <a:ext uri="{FF2B5EF4-FFF2-40B4-BE49-F238E27FC236}">
                    <a16:creationId xmlns:a16="http://schemas.microsoft.com/office/drawing/2014/main" id="{8D93985A-B3A8-21B0-BA39-CF8ABA1F3882}"/>
                  </a:ext>
                </a:extLst>
              </p:cNvPr>
              <p:cNvPicPr/>
              <p:nvPr/>
            </p:nvPicPr>
            <p:blipFill>
              <a:blip r:embed="rId110"/>
              <a:stretch>
                <a:fillRect/>
              </a:stretch>
            </p:blipFill>
            <p:spPr>
              <a:xfrm>
                <a:off x="5700328" y="885457"/>
                <a:ext cx="34956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Ink 61">
                <a:extLst>
                  <a:ext uri="{FF2B5EF4-FFF2-40B4-BE49-F238E27FC236}">
                    <a16:creationId xmlns:a16="http://schemas.microsoft.com/office/drawing/2014/main" id="{8F965D54-0DB3-D23C-ACA6-CEDACB1B410B}"/>
                  </a:ext>
                </a:extLst>
              </p14:cNvPr>
              <p14:cNvContentPartPr/>
              <p14:nvPr/>
            </p14:nvContentPartPr>
            <p14:xfrm>
              <a:off x="7487368" y="1388377"/>
              <a:ext cx="249120" cy="26640"/>
            </p14:xfrm>
          </p:contentPart>
        </mc:Choice>
        <mc:Fallback xmlns="">
          <p:pic>
            <p:nvPicPr>
              <p:cNvPr id="62" name="Ink 61">
                <a:extLst>
                  <a:ext uri="{FF2B5EF4-FFF2-40B4-BE49-F238E27FC236}">
                    <a16:creationId xmlns:a16="http://schemas.microsoft.com/office/drawing/2014/main" id="{8F965D54-0DB3-D23C-ACA6-CEDACB1B410B}"/>
                  </a:ext>
                </a:extLst>
              </p:cNvPr>
              <p:cNvPicPr/>
              <p:nvPr/>
            </p:nvPicPr>
            <p:blipFill>
              <a:blip r:embed="rId112"/>
              <a:stretch>
                <a:fillRect/>
              </a:stretch>
            </p:blipFill>
            <p:spPr>
              <a:xfrm>
                <a:off x="7451728" y="1316377"/>
                <a:ext cx="3207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Ink 62">
                <a:extLst>
                  <a:ext uri="{FF2B5EF4-FFF2-40B4-BE49-F238E27FC236}">
                    <a16:creationId xmlns:a16="http://schemas.microsoft.com/office/drawing/2014/main" id="{ABC6F4CF-B654-1A4B-3ED6-9D6BEA20E45A}"/>
                  </a:ext>
                </a:extLst>
              </p14:cNvPr>
              <p14:cNvContentPartPr/>
              <p14:nvPr/>
            </p14:nvContentPartPr>
            <p14:xfrm>
              <a:off x="7444528" y="1491697"/>
              <a:ext cx="353160" cy="27000"/>
            </p14:xfrm>
          </p:contentPart>
        </mc:Choice>
        <mc:Fallback xmlns="">
          <p:pic>
            <p:nvPicPr>
              <p:cNvPr id="63" name="Ink 62">
                <a:extLst>
                  <a:ext uri="{FF2B5EF4-FFF2-40B4-BE49-F238E27FC236}">
                    <a16:creationId xmlns:a16="http://schemas.microsoft.com/office/drawing/2014/main" id="{ABC6F4CF-B654-1A4B-3ED6-9D6BEA20E45A}"/>
                  </a:ext>
                </a:extLst>
              </p:cNvPr>
              <p:cNvPicPr/>
              <p:nvPr/>
            </p:nvPicPr>
            <p:blipFill>
              <a:blip r:embed="rId114"/>
              <a:stretch>
                <a:fillRect/>
              </a:stretch>
            </p:blipFill>
            <p:spPr>
              <a:xfrm>
                <a:off x="7408528" y="1419697"/>
                <a:ext cx="424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4" name="Ink 63">
                <a:extLst>
                  <a:ext uri="{FF2B5EF4-FFF2-40B4-BE49-F238E27FC236}">
                    <a16:creationId xmlns:a16="http://schemas.microsoft.com/office/drawing/2014/main" id="{7AA7C4AC-0416-ABB9-03CB-A7EBBBA0C765}"/>
                  </a:ext>
                </a:extLst>
              </p14:cNvPr>
              <p14:cNvContentPartPr/>
              <p14:nvPr/>
            </p14:nvContentPartPr>
            <p14:xfrm>
              <a:off x="6305848" y="2044297"/>
              <a:ext cx="309960" cy="360"/>
            </p14:xfrm>
          </p:contentPart>
        </mc:Choice>
        <mc:Fallback xmlns="">
          <p:pic>
            <p:nvPicPr>
              <p:cNvPr id="64" name="Ink 63">
                <a:extLst>
                  <a:ext uri="{FF2B5EF4-FFF2-40B4-BE49-F238E27FC236}">
                    <a16:creationId xmlns:a16="http://schemas.microsoft.com/office/drawing/2014/main" id="{7AA7C4AC-0416-ABB9-03CB-A7EBBBA0C765}"/>
                  </a:ext>
                </a:extLst>
              </p:cNvPr>
              <p:cNvPicPr/>
              <p:nvPr/>
            </p:nvPicPr>
            <p:blipFill>
              <a:blip r:embed="rId116"/>
              <a:stretch>
                <a:fillRect/>
              </a:stretch>
            </p:blipFill>
            <p:spPr>
              <a:xfrm>
                <a:off x="6269848" y="1972657"/>
                <a:ext cx="381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5" name="Ink 64">
                <a:extLst>
                  <a:ext uri="{FF2B5EF4-FFF2-40B4-BE49-F238E27FC236}">
                    <a16:creationId xmlns:a16="http://schemas.microsoft.com/office/drawing/2014/main" id="{B9AE6FA1-A8C1-02B1-3018-187433BDABF5}"/>
                  </a:ext>
                </a:extLst>
              </p14:cNvPr>
              <p14:cNvContentPartPr/>
              <p14:nvPr/>
            </p14:nvContentPartPr>
            <p14:xfrm>
              <a:off x="6271288" y="2104777"/>
              <a:ext cx="371520" cy="360"/>
            </p14:xfrm>
          </p:contentPart>
        </mc:Choice>
        <mc:Fallback xmlns="">
          <p:pic>
            <p:nvPicPr>
              <p:cNvPr id="65" name="Ink 64">
                <a:extLst>
                  <a:ext uri="{FF2B5EF4-FFF2-40B4-BE49-F238E27FC236}">
                    <a16:creationId xmlns:a16="http://schemas.microsoft.com/office/drawing/2014/main" id="{B9AE6FA1-A8C1-02B1-3018-187433BDABF5}"/>
                  </a:ext>
                </a:extLst>
              </p:cNvPr>
              <p:cNvPicPr/>
              <p:nvPr/>
            </p:nvPicPr>
            <p:blipFill>
              <a:blip r:embed="rId118"/>
              <a:stretch>
                <a:fillRect/>
              </a:stretch>
            </p:blipFill>
            <p:spPr>
              <a:xfrm>
                <a:off x="6235288" y="2032777"/>
                <a:ext cx="443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6" name="Ink 65">
                <a:extLst>
                  <a:ext uri="{FF2B5EF4-FFF2-40B4-BE49-F238E27FC236}">
                    <a16:creationId xmlns:a16="http://schemas.microsoft.com/office/drawing/2014/main" id="{62C2B8B2-C759-1E27-A60E-E1716E4DF020}"/>
                  </a:ext>
                </a:extLst>
              </p14:cNvPr>
              <p14:cNvContentPartPr/>
              <p14:nvPr/>
            </p14:nvContentPartPr>
            <p14:xfrm>
              <a:off x="6728488" y="3406897"/>
              <a:ext cx="272880" cy="18000"/>
            </p14:xfrm>
          </p:contentPart>
        </mc:Choice>
        <mc:Fallback xmlns="">
          <p:pic>
            <p:nvPicPr>
              <p:cNvPr id="66" name="Ink 65">
                <a:extLst>
                  <a:ext uri="{FF2B5EF4-FFF2-40B4-BE49-F238E27FC236}">
                    <a16:creationId xmlns:a16="http://schemas.microsoft.com/office/drawing/2014/main" id="{62C2B8B2-C759-1E27-A60E-E1716E4DF020}"/>
                  </a:ext>
                </a:extLst>
              </p:cNvPr>
              <p:cNvPicPr/>
              <p:nvPr/>
            </p:nvPicPr>
            <p:blipFill>
              <a:blip r:embed="rId120"/>
              <a:stretch>
                <a:fillRect/>
              </a:stretch>
            </p:blipFill>
            <p:spPr>
              <a:xfrm>
                <a:off x="6692488" y="3335257"/>
                <a:ext cx="344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7" name="Ink 66">
                <a:extLst>
                  <a:ext uri="{FF2B5EF4-FFF2-40B4-BE49-F238E27FC236}">
                    <a16:creationId xmlns:a16="http://schemas.microsoft.com/office/drawing/2014/main" id="{03964F6B-FCE7-B197-9367-19A915D7400E}"/>
                  </a:ext>
                </a:extLst>
              </p14:cNvPr>
              <p14:cNvContentPartPr/>
              <p14:nvPr/>
            </p14:nvContentPartPr>
            <p14:xfrm>
              <a:off x="6719848" y="3509857"/>
              <a:ext cx="223560" cy="18720"/>
            </p14:xfrm>
          </p:contentPart>
        </mc:Choice>
        <mc:Fallback xmlns="">
          <p:pic>
            <p:nvPicPr>
              <p:cNvPr id="67" name="Ink 66">
                <a:extLst>
                  <a:ext uri="{FF2B5EF4-FFF2-40B4-BE49-F238E27FC236}">
                    <a16:creationId xmlns:a16="http://schemas.microsoft.com/office/drawing/2014/main" id="{03964F6B-FCE7-B197-9367-19A915D7400E}"/>
                  </a:ext>
                </a:extLst>
              </p:cNvPr>
              <p:cNvPicPr/>
              <p:nvPr/>
            </p:nvPicPr>
            <p:blipFill>
              <a:blip r:embed="rId122"/>
              <a:stretch>
                <a:fillRect/>
              </a:stretch>
            </p:blipFill>
            <p:spPr>
              <a:xfrm>
                <a:off x="6684208" y="3437857"/>
                <a:ext cx="295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8" name="Ink 67">
                <a:extLst>
                  <a:ext uri="{FF2B5EF4-FFF2-40B4-BE49-F238E27FC236}">
                    <a16:creationId xmlns:a16="http://schemas.microsoft.com/office/drawing/2014/main" id="{4C340C61-4E01-0347-F9EE-341FD42ADFCC}"/>
                  </a:ext>
                </a:extLst>
              </p14:cNvPr>
              <p14:cNvContentPartPr/>
              <p14:nvPr/>
            </p14:nvContentPartPr>
            <p14:xfrm>
              <a:off x="6797608" y="3622537"/>
              <a:ext cx="180720" cy="9720"/>
            </p14:xfrm>
          </p:contentPart>
        </mc:Choice>
        <mc:Fallback xmlns="">
          <p:pic>
            <p:nvPicPr>
              <p:cNvPr id="68" name="Ink 67">
                <a:extLst>
                  <a:ext uri="{FF2B5EF4-FFF2-40B4-BE49-F238E27FC236}">
                    <a16:creationId xmlns:a16="http://schemas.microsoft.com/office/drawing/2014/main" id="{4C340C61-4E01-0347-F9EE-341FD42ADFCC}"/>
                  </a:ext>
                </a:extLst>
              </p:cNvPr>
              <p:cNvPicPr/>
              <p:nvPr/>
            </p:nvPicPr>
            <p:blipFill>
              <a:blip r:embed="rId124"/>
              <a:stretch>
                <a:fillRect/>
              </a:stretch>
            </p:blipFill>
            <p:spPr>
              <a:xfrm>
                <a:off x="6761608" y="3550537"/>
                <a:ext cx="2523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69" name="Ink 68">
                <a:extLst>
                  <a:ext uri="{FF2B5EF4-FFF2-40B4-BE49-F238E27FC236}">
                    <a16:creationId xmlns:a16="http://schemas.microsoft.com/office/drawing/2014/main" id="{A661DF69-B4D7-429C-5769-065F7308EB5E}"/>
                  </a:ext>
                </a:extLst>
              </p14:cNvPr>
              <p14:cNvContentPartPr/>
              <p14:nvPr/>
            </p14:nvContentPartPr>
            <p14:xfrm>
              <a:off x="6771328" y="3683377"/>
              <a:ext cx="198000" cy="9000"/>
            </p14:xfrm>
          </p:contentPart>
        </mc:Choice>
        <mc:Fallback xmlns="">
          <p:pic>
            <p:nvPicPr>
              <p:cNvPr id="69" name="Ink 68">
                <a:extLst>
                  <a:ext uri="{FF2B5EF4-FFF2-40B4-BE49-F238E27FC236}">
                    <a16:creationId xmlns:a16="http://schemas.microsoft.com/office/drawing/2014/main" id="{A661DF69-B4D7-429C-5769-065F7308EB5E}"/>
                  </a:ext>
                </a:extLst>
              </p:cNvPr>
              <p:cNvPicPr/>
              <p:nvPr/>
            </p:nvPicPr>
            <p:blipFill>
              <a:blip r:embed="rId126"/>
              <a:stretch>
                <a:fillRect/>
              </a:stretch>
            </p:blipFill>
            <p:spPr>
              <a:xfrm>
                <a:off x="6735688" y="3611737"/>
                <a:ext cx="269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0" name="Ink 69">
                <a:extLst>
                  <a:ext uri="{FF2B5EF4-FFF2-40B4-BE49-F238E27FC236}">
                    <a16:creationId xmlns:a16="http://schemas.microsoft.com/office/drawing/2014/main" id="{D9154D71-5D4F-6BBE-E991-83BA6C07F05F}"/>
                  </a:ext>
                </a:extLst>
              </p14:cNvPr>
              <p14:cNvContentPartPr/>
              <p14:nvPr/>
            </p14:nvContentPartPr>
            <p14:xfrm>
              <a:off x="3856048" y="3252097"/>
              <a:ext cx="387360" cy="360"/>
            </p14:xfrm>
          </p:contentPart>
        </mc:Choice>
        <mc:Fallback xmlns="">
          <p:pic>
            <p:nvPicPr>
              <p:cNvPr id="70" name="Ink 69">
                <a:extLst>
                  <a:ext uri="{FF2B5EF4-FFF2-40B4-BE49-F238E27FC236}">
                    <a16:creationId xmlns:a16="http://schemas.microsoft.com/office/drawing/2014/main" id="{D9154D71-5D4F-6BBE-E991-83BA6C07F05F}"/>
                  </a:ext>
                </a:extLst>
              </p:cNvPr>
              <p:cNvPicPr/>
              <p:nvPr/>
            </p:nvPicPr>
            <p:blipFill>
              <a:blip r:embed="rId128"/>
              <a:stretch>
                <a:fillRect/>
              </a:stretch>
            </p:blipFill>
            <p:spPr>
              <a:xfrm>
                <a:off x="3820048" y="3180097"/>
                <a:ext cx="459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1" name="Ink 70">
                <a:extLst>
                  <a:ext uri="{FF2B5EF4-FFF2-40B4-BE49-F238E27FC236}">
                    <a16:creationId xmlns:a16="http://schemas.microsoft.com/office/drawing/2014/main" id="{EE2FCAAE-980D-2BD5-6E52-8729FAC853CF}"/>
                  </a:ext>
                </a:extLst>
              </p14:cNvPr>
              <p14:cNvContentPartPr/>
              <p14:nvPr/>
            </p14:nvContentPartPr>
            <p14:xfrm>
              <a:off x="3916168" y="3338137"/>
              <a:ext cx="223560" cy="360"/>
            </p14:xfrm>
          </p:contentPart>
        </mc:Choice>
        <mc:Fallback xmlns="">
          <p:pic>
            <p:nvPicPr>
              <p:cNvPr id="71" name="Ink 70">
                <a:extLst>
                  <a:ext uri="{FF2B5EF4-FFF2-40B4-BE49-F238E27FC236}">
                    <a16:creationId xmlns:a16="http://schemas.microsoft.com/office/drawing/2014/main" id="{EE2FCAAE-980D-2BD5-6E52-8729FAC853CF}"/>
                  </a:ext>
                </a:extLst>
              </p:cNvPr>
              <p:cNvPicPr/>
              <p:nvPr/>
            </p:nvPicPr>
            <p:blipFill>
              <a:blip r:embed="rId130"/>
              <a:stretch>
                <a:fillRect/>
              </a:stretch>
            </p:blipFill>
            <p:spPr>
              <a:xfrm>
                <a:off x="3880528" y="3266497"/>
                <a:ext cx="29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2" name="Ink 71">
                <a:extLst>
                  <a:ext uri="{FF2B5EF4-FFF2-40B4-BE49-F238E27FC236}">
                    <a16:creationId xmlns:a16="http://schemas.microsoft.com/office/drawing/2014/main" id="{8C15C270-504B-D578-DE01-A5CDA6106344}"/>
                  </a:ext>
                </a:extLst>
              </p14:cNvPr>
              <p14:cNvContentPartPr/>
              <p14:nvPr/>
            </p14:nvContentPartPr>
            <p14:xfrm>
              <a:off x="5219008" y="3467737"/>
              <a:ext cx="53640" cy="432720"/>
            </p14:xfrm>
          </p:contentPart>
        </mc:Choice>
        <mc:Fallback xmlns="">
          <p:pic>
            <p:nvPicPr>
              <p:cNvPr id="72" name="Ink 71">
                <a:extLst>
                  <a:ext uri="{FF2B5EF4-FFF2-40B4-BE49-F238E27FC236}">
                    <a16:creationId xmlns:a16="http://schemas.microsoft.com/office/drawing/2014/main" id="{8C15C270-504B-D578-DE01-A5CDA6106344}"/>
                  </a:ext>
                </a:extLst>
              </p:cNvPr>
              <p:cNvPicPr/>
              <p:nvPr/>
            </p:nvPicPr>
            <p:blipFill>
              <a:blip r:embed="rId132"/>
              <a:stretch>
                <a:fillRect/>
              </a:stretch>
            </p:blipFill>
            <p:spPr>
              <a:xfrm>
                <a:off x="5183008" y="3395737"/>
                <a:ext cx="1252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3" name="Ink 72">
                <a:extLst>
                  <a:ext uri="{FF2B5EF4-FFF2-40B4-BE49-F238E27FC236}">
                    <a16:creationId xmlns:a16="http://schemas.microsoft.com/office/drawing/2014/main" id="{81D162DA-94A0-02C3-8E3F-512F21C1CC44}"/>
                  </a:ext>
                </a:extLst>
              </p14:cNvPr>
              <p14:cNvContentPartPr/>
              <p14:nvPr/>
            </p14:nvContentPartPr>
            <p14:xfrm>
              <a:off x="6849448" y="3821257"/>
              <a:ext cx="360" cy="360"/>
            </p14:xfrm>
          </p:contentPart>
        </mc:Choice>
        <mc:Fallback xmlns="">
          <p:pic>
            <p:nvPicPr>
              <p:cNvPr id="73" name="Ink 72">
                <a:extLst>
                  <a:ext uri="{FF2B5EF4-FFF2-40B4-BE49-F238E27FC236}">
                    <a16:creationId xmlns:a16="http://schemas.microsoft.com/office/drawing/2014/main" id="{81D162DA-94A0-02C3-8E3F-512F21C1CC44}"/>
                  </a:ext>
                </a:extLst>
              </p:cNvPr>
              <p:cNvPicPr/>
              <p:nvPr/>
            </p:nvPicPr>
            <p:blipFill>
              <a:blip r:embed="rId134"/>
              <a:stretch>
                <a:fillRect/>
              </a:stretch>
            </p:blipFill>
            <p:spPr>
              <a:xfrm>
                <a:off x="6813448" y="3749617"/>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4" name="Ink 73">
                <a:extLst>
                  <a:ext uri="{FF2B5EF4-FFF2-40B4-BE49-F238E27FC236}">
                    <a16:creationId xmlns:a16="http://schemas.microsoft.com/office/drawing/2014/main" id="{258F6768-BE74-7BDE-1732-F71352028F63}"/>
                  </a:ext>
                </a:extLst>
              </p14:cNvPr>
              <p14:cNvContentPartPr/>
              <p14:nvPr/>
            </p14:nvContentPartPr>
            <p14:xfrm>
              <a:off x="5288128" y="3918097"/>
              <a:ext cx="1536840" cy="59400"/>
            </p14:xfrm>
          </p:contentPart>
        </mc:Choice>
        <mc:Fallback xmlns="">
          <p:pic>
            <p:nvPicPr>
              <p:cNvPr id="74" name="Ink 73">
                <a:extLst>
                  <a:ext uri="{FF2B5EF4-FFF2-40B4-BE49-F238E27FC236}">
                    <a16:creationId xmlns:a16="http://schemas.microsoft.com/office/drawing/2014/main" id="{258F6768-BE74-7BDE-1732-F71352028F63}"/>
                  </a:ext>
                </a:extLst>
              </p:cNvPr>
              <p:cNvPicPr/>
              <p:nvPr/>
            </p:nvPicPr>
            <p:blipFill>
              <a:blip r:embed="rId136"/>
              <a:stretch>
                <a:fillRect/>
              </a:stretch>
            </p:blipFill>
            <p:spPr>
              <a:xfrm>
                <a:off x="5252128" y="3846457"/>
                <a:ext cx="16084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5" name="Ink 74">
                <a:extLst>
                  <a:ext uri="{FF2B5EF4-FFF2-40B4-BE49-F238E27FC236}">
                    <a16:creationId xmlns:a16="http://schemas.microsoft.com/office/drawing/2014/main" id="{DDF4B99D-6540-BE62-417C-DE47B6636E7F}"/>
                  </a:ext>
                </a:extLst>
              </p14:cNvPr>
              <p14:cNvContentPartPr/>
              <p14:nvPr/>
            </p14:nvContentPartPr>
            <p14:xfrm>
              <a:off x="2061448" y="4537297"/>
              <a:ext cx="569160" cy="18000"/>
            </p14:xfrm>
          </p:contentPart>
        </mc:Choice>
        <mc:Fallback xmlns="">
          <p:pic>
            <p:nvPicPr>
              <p:cNvPr id="75" name="Ink 74">
                <a:extLst>
                  <a:ext uri="{FF2B5EF4-FFF2-40B4-BE49-F238E27FC236}">
                    <a16:creationId xmlns:a16="http://schemas.microsoft.com/office/drawing/2014/main" id="{DDF4B99D-6540-BE62-417C-DE47B6636E7F}"/>
                  </a:ext>
                </a:extLst>
              </p:cNvPr>
              <p:cNvPicPr/>
              <p:nvPr/>
            </p:nvPicPr>
            <p:blipFill>
              <a:blip r:embed="rId138"/>
              <a:stretch>
                <a:fillRect/>
              </a:stretch>
            </p:blipFill>
            <p:spPr>
              <a:xfrm>
                <a:off x="2025808" y="4465657"/>
                <a:ext cx="640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6" name="Ink 75">
                <a:extLst>
                  <a:ext uri="{FF2B5EF4-FFF2-40B4-BE49-F238E27FC236}">
                    <a16:creationId xmlns:a16="http://schemas.microsoft.com/office/drawing/2014/main" id="{D7B759FD-E9AA-12B2-C503-33B9516B2012}"/>
                  </a:ext>
                </a:extLst>
              </p14:cNvPr>
              <p14:cNvContentPartPr/>
              <p14:nvPr/>
            </p14:nvContentPartPr>
            <p14:xfrm>
              <a:off x="2225608" y="4847977"/>
              <a:ext cx="602640" cy="55800"/>
            </p14:xfrm>
          </p:contentPart>
        </mc:Choice>
        <mc:Fallback xmlns="">
          <p:pic>
            <p:nvPicPr>
              <p:cNvPr id="76" name="Ink 75">
                <a:extLst>
                  <a:ext uri="{FF2B5EF4-FFF2-40B4-BE49-F238E27FC236}">
                    <a16:creationId xmlns:a16="http://schemas.microsoft.com/office/drawing/2014/main" id="{D7B759FD-E9AA-12B2-C503-33B9516B2012}"/>
                  </a:ext>
                </a:extLst>
              </p:cNvPr>
              <p:cNvPicPr/>
              <p:nvPr/>
            </p:nvPicPr>
            <p:blipFill>
              <a:blip r:embed="rId140"/>
              <a:stretch>
                <a:fillRect/>
              </a:stretch>
            </p:blipFill>
            <p:spPr>
              <a:xfrm>
                <a:off x="2189608" y="4776337"/>
                <a:ext cx="674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7" name="Ink 76">
                <a:extLst>
                  <a:ext uri="{FF2B5EF4-FFF2-40B4-BE49-F238E27FC236}">
                    <a16:creationId xmlns:a16="http://schemas.microsoft.com/office/drawing/2014/main" id="{44267CED-6E00-A955-FB31-EABFB799629B}"/>
                  </a:ext>
                </a:extLst>
              </p14:cNvPr>
              <p14:cNvContentPartPr/>
              <p14:nvPr/>
            </p14:nvContentPartPr>
            <p14:xfrm>
              <a:off x="9074968" y="5106097"/>
              <a:ext cx="363600" cy="35640"/>
            </p14:xfrm>
          </p:contentPart>
        </mc:Choice>
        <mc:Fallback xmlns="">
          <p:pic>
            <p:nvPicPr>
              <p:cNvPr id="77" name="Ink 76">
                <a:extLst>
                  <a:ext uri="{FF2B5EF4-FFF2-40B4-BE49-F238E27FC236}">
                    <a16:creationId xmlns:a16="http://schemas.microsoft.com/office/drawing/2014/main" id="{44267CED-6E00-A955-FB31-EABFB799629B}"/>
                  </a:ext>
                </a:extLst>
              </p:cNvPr>
              <p:cNvPicPr/>
              <p:nvPr/>
            </p:nvPicPr>
            <p:blipFill>
              <a:blip r:embed="rId142"/>
              <a:stretch>
                <a:fillRect/>
              </a:stretch>
            </p:blipFill>
            <p:spPr>
              <a:xfrm>
                <a:off x="9038968" y="5034097"/>
                <a:ext cx="4352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8" name="Ink 77">
                <a:extLst>
                  <a:ext uri="{FF2B5EF4-FFF2-40B4-BE49-F238E27FC236}">
                    <a16:creationId xmlns:a16="http://schemas.microsoft.com/office/drawing/2014/main" id="{CE516279-3CC6-B7D2-6DA4-C93A5986FC71}"/>
                  </a:ext>
                </a:extLst>
              </p14:cNvPr>
              <p14:cNvContentPartPr/>
              <p14:nvPr/>
            </p14:nvContentPartPr>
            <p14:xfrm>
              <a:off x="9074968" y="4242097"/>
              <a:ext cx="168840" cy="10800"/>
            </p14:xfrm>
          </p:contentPart>
        </mc:Choice>
        <mc:Fallback xmlns="">
          <p:pic>
            <p:nvPicPr>
              <p:cNvPr id="78" name="Ink 77">
                <a:extLst>
                  <a:ext uri="{FF2B5EF4-FFF2-40B4-BE49-F238E27FC236}">
                    <a16:creationId xmlns:a16="http://schemas.microsoft.com/office/drawing/2014/main" id="{CE516279-3CC6-B7D2-6DA4-C93A5986FC71}"/>
                  </a:ext>
                </a:extLst>
              </p:cNvPr>
              <p:cNvPicPr/>
              <p:nvPr/>
            </p:nvPicPr>
            <p:blipFill>
              <a:blip r:embed="rId144"/>
              <a:stretch>
                <a:fillRect/>
              </a:stretch>
            </p:blipFill>
            <p:spPr>
              <a:xfrm>
                <a:off x="9038968" y="4170457"/>
                <a:ext cx="240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9" name="Ink 78">
                <a:extLst>
                  <a:ext uri="{FF2B5EF4-FFF2-40B4-BE49-F238E27FC236}">
                    <a16:creationId xmlns:a16="http://schemas.microsoft.com/office/drawing/2014/main" id="{66E4B1BC-CC72-6D81-C87C-FF08067BA4D2}"/>
                  </a:ext>
                </a:extLst>
              </p14:cNvPr>
              <p14:cNvContentPartPr/>
              <p14:nvPr/>
            </p14:nvContentPartPr>
            <p14:xfrm>
              <a:off x="6665848" y="4192417"/>
              <a:ext cx="506520" cy="106200"/>
            </p14:xfrm>
          </p:contentPart>
        </mc:Choice>
        <mc:Fallback xmlns="">
          <p:pic>
            <p:nvPicPr>
              <p:cNvPr id="79" name="Ink 78">
                <a:extLst>
                  <a:ext uri="{FF2B5EF4-FFF2-40B4-BE49-F238E27FC236}">
                    <a16:creationId xmlns:a16="http://schemas.microsoft.com/office/drawing/2014/main" id="{66E4B1BC-CC72-6D81-C87C-FF08067BA4D2}"/>
                  </a:ext>
                </a:extLst>
              </p:cNvPr>
              <p:cNvPicPr/>
              <p:nvPr/>
            </p:nvPicPr>
            <p:blipFill>
              <a:blip r:embed="rId146"/>
              <a:stretch>
                <a:fillRect/>
              </a:stretch>
            </p:blipFill>
            <p:spPr>
              <a:xfrm>
                <a:off x="6629848" y="4120417"/>
                <a:ext cx="5781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0" name="Ink 79">
                <a:extLst>
                  <a:ext uri="{FF2B5EF4-FFF2-40B4-BE49-F238E27FC236}">
                    <a16:creationId xmlns:a16="http://schemas.microsoft.com/office/drawing/2014/main" id="{D44C7816-7E63-A3DA-0A4D-60B46A3873AF}"/>
                  </a:ext>
                </a:extLst>
              </p14:cNvPr>
              <p14:cNvContentPartPr/>
              <p14:nvPr/>
            </p14:nvContentPartPr>
            <p14:xfrm>
              <a:off x="5744608" y="4134817"/>
              <a:ext cx="270000" cy="490680"/>
            </p14:xfrm>
          </p:contentPart>
        </mc:Choice>
        <mc:Fallback xmlns="">
          <p:pic>
            <p:nvPicPr>
              <p:cNvPr id="80" name="Ink 79">
                <a:extLst>
                  <a:ext uri="{FF2B5EF4-FFF2-40B4-BE49-F238E27FC236}">
                    <a16:creationId xmlns:a16="http://schemas.microsoft.com/office/drawing/2014/main" id="{D44C7816-7E63-A3DA-0A4D-60B46A3873AF}"/>
                  </a:ext>
                </a:extLst>
              </p:cNvPr>
              <p:cNvPicPr/>
              <p:nvPr/>
            </p:nvPicPr>
            <p:blipFill>
              <a:blip r:embed="rId148"/>
              <a:stretch>
                <a:fillRect/>
              </a:stretch>
            </p:blipFill>
            <p:spPr>
              <a:xfrm>
                <a:off x="5708608" y="4063177"/>
                <a:ext cx="34164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1" name="Ink 80">
                <a:extLst>
                  <a:ext uri="{FF2B5EF4-FFF2-40B4-BE49-F238E27FC236}">
                    <a16:creationId xmlns:a16="http://schemas.microsoft.com/office/drawing/2014/main" id="{658B0FB2-76A5-7922-E003-B5905F352B13}"/>
                  </a:ext>
                </a:extLst>
              </p14:cNvPr>
              <p14:cNvContentPartPr/>
              <p14:nvPr/>
            </p14:nvContentPartPr>
            <p14:xfrm>
              <a:off x="4115968" y="4822057"/>
              <a:ext cx="384840" cy="97200"/>
            </p14:xfrm>
          </p:contentPart>
        </mc:Choice>
        <mc:Fallback xmlns="">
          <p:pic>
            <p:nvPicPr>
              <p:cNvPr id="81" name="Ink 80">
                <a:extLst>
                  <a:ext uri="{FF2B5EF4-FFF2-40B4-BE49-F238E27FC236}">
                    <a16:creationId xmlns:a16="http://schemas.microsoft.com/office/drawing/2014/main" id="{658B0FB2-76A5-7922-E003-B5905F352B13}"/>
                  </a:ext>
                </a:extLst>
              </p:cNvPr>
              <p:cNvPicPr/>
              <p:nvPr/>
            </p:nvPicPr>
            <p:blipFill>
              <a:blip r:embed="rId150"/>
              <a:stretch>
                <a:fillRect/>
              </a:stretch>
            </p:blipFill>
            <p:spPr>
              <a:xfrm>
                <a:off x="4080328" y="4750057"/>
                <a:ext cx="4564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2" name="Ink 81">
                <a:extLst>
                  <a:ext uri="{FF2B5EF4-FFF2-40B4-BE49-F238E27FC236}">
                    <a16:creationId xmlns:a16="http://schemas.microsoft.com/office/drawing/2014/main" id="{3E6F2F73-4070-7296-4277-72C927AC6961}"/>
                  </a:ext>
                </a:extLst>
              </p14:cNvPr>
              <p14:cNvContentPartPr/>
              <p14:nvPr/>
            </p14:nvContentPartPr>
            <p14:xfrm>
              <a:off x="4158808" y="5388697"/>
              <a:ext cx="318240" cy="106920"/>
            </p14:xfrm>
          </p:contentPart>
        </mc:Choice>
        <mc:Fallback xmlns="">
          <p:pic>
            <p:nvPicPr>
              <p:cNvPr id="82" name="Ink 81">
                <a:extLst>
                  <a:ext uri="{FF2B5EF4-FFF2-40B4-BE49-F238E27FC236}">
                    <a16:creationId xmlns:a16="http://schemas.microsoft.com/office/drawing/2014/main" id="{3E6F2F73-4070-7296-4277-72C927AC6961}"/>
                  </a:ext>
                </a:extLst>
              </p:cNvPr>
              <p:cNvPicPr/>
              <p:nvPr/>
            </p:nvPicPr>
            <p:blipFill>
              <a:blip r:embed="rId152"/>
              <a:stretch>
                <a:fillRect/>
              </a:stretch>
            </p:blipFill>
            <p:spPr>
              <a:xfrm>
                <a:off x="4122808" y="5316697"/>
                <a:ext cx="389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3" name="Ink 82">
                <a:extLst>
                  <a:ext uri="{FF2B5EF4-FFF2-40B4-BE49-F238E27FC236}">
                    <a16:creationId xmlns:a16="http://schemas.microsoft.com/office/drawing/2014/main" id="{0997A392-7B76-0A11-7156-6B3914AEAE6F}"/>
                  </a:ext>
                </a:extLst>
              </p14:cNvPr>
              <p14:cNvContentPartPr/>
              <p14:nvPr/>
            </p14:nvContentPartPr>
            <p14:xfrm>
              <a:off x="3337648" y="5405617"/>
              <a:ext cx="183960" cy="211320"/>
            </p14:xfrm>
          </p:contentPart>
        </mc:Choice>
        <mc:Fallback xmlns="">
          <p:pic>
            <p:nvPicPr>
              <p:cNvPr id="83" name="Ink 82">
                <a:extLst>
                  <a:ext uri="{FF2B5EF4-FFF2-40B4-BE49-F238E27FC236}">
                    <a16:creationId xmlns:a16="http://schemas.microsoft.com/office/drawing/2014/main" id="{0997A392-7B76-0A11-7156-6B3914AEAE6F}"/>
                  </a:ext>
                </a:extLst>
              </p:cNvPr>
              <p:cNvPicPr/>
              <p:nvPr/>
            </p:nvPicPr>
            <p:blipFill>
              <a:blip r:embed="rId154"/>
              <a:stretch>
                <a:fillRect/>
              </a:stretch>
            </p:blipFill>
            <p:spPr>
              <a:xfrm>
                <a:off x="3301648" y="5333617"/>
                <a:ext cx="2556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4" name="Ink 83">
                <a:extLst>
                  <a:ext uri="{FF2B5EF4-FFF2-40B4-BE49-F238E27FC236}">
                    <a16:creationId xmlns:a16="http://schemas.microsoft.com/office/drawing/2014/main" id="{E17AF75A-80E2-A942-4FF6-CAE6DB2BFE9C}"/>
                  </a:ext>
                </a:extLst>
              </p14:cNvPr>
              <p14:cNvContentPartPr/>
              <p14:nvPr/>
            </p14:nvContentPartPr>
            <p14:xfrm>
              <a:off x="2001328" y="5494897"/>
              <a:ext cx="577440" cy="35280"/>
            </p14:xfrm>
          </p:contentPart>
        </mc:Choice>
        <mc:Fallback xmlns="">
          <p:pic>
            <p:nvPicPr>
              <p:cNvPr id="84" name="Ink 83">
                <a:extLst>
                  <a:ext uri="{FF2B5EF4-FFF2-40B4-BE49-F238E27FC236}">
                    <a16:creationId xmlns:a16="http://schemas.microsoft.com/office/drawing/2014/main" id="{E17AF75A-80E2-A942-4FF6-CAE6DB2BFE9C}"/>
                  </a:ext>
                </a:extLst>
              </p:cNvPr>
              <p:cNvPicPr/>
              <p:nvPr/>
            </p:nvPicPr>
            <p:blipFill>
              <a:blip r:embed="rId156"/>
              <a:stretch>
                <a:fillRect/>
              </a:stretch>
            </p:blipFill>
            <p:spPr>
              <a:xfrm>
                <a:off x="1965328" y="5422897"/>
                <a:ext cx="649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5" name="Ink 84">
                <a:extLst>
                  <a:ext uri="{FF2B5EF4-FFF2-40B4-BE49-F238E27FC236}">
                    <a16:creationId xmlns:a16="http://schemas.microsoft.com/office/drawing/2014/main" id="{8388A763-0404-8AAE-9296-7AC891AB81F1}"/>
                  </a:ext>
                </a:extLst>
              </p14:cNvPr>
              <p14:cNvContentPartPr/>
              <p14:nvPr/>
            </p14:nvContentPartPr>
            <p14:xfrm>
              <a:off x="2406688" y="4373497"/>
              <a:ext cx="278640" cy="17640"/>
            </p14:xfrm>
          </p:contentPart>
        </mc:Choice>
        <mc:Fallback xmlns="">
          <p:pic>
            <p:nvPicPr>
              <p:cNvPr id="85" name="Ink 84">
                <a:extLst>
                  <a:ext uri="{FF2B5EF4-FFF2-40B4-BE49-F238E27FC236}">
                    <a16:creationId xmlns:a16="http://schemas.microsoft.com/office/drawing/2014/main" id="{8388A763-0404-8AAE-9296-7AC891AB81F1}"/>
                  </a:ext>
                </a:extLst>
              </p:cNvPr>
              <p:cNvPicPr/>
              <p:nvPr/>
            </p:nvPicPr>
            <p:blipFill>
              <a:blip r:embed="rId158"/>
              <a:stretch>
                <a:fillRect/>
              </a:stretch>
            </p:blipFill>
            <p:spPr>
              <a:xfrm>
                <a:off x="2371048" y="4301497"/>
                <a:ext cx="350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6" name="Ink 85">
                <a:extLst>
                  <a:ext uri="{FF2B5EF4-FFF2-40B4-BE49-F238E27FC236}">
                    <a16:creationId xmlns:a16="http://schemas.microsoft.com/office/drawing/2014/main" id="{DF81C039-A0B7-B7AB-969B-CD9A84280B21}"/>
                  </a:ext>
                </a:extLst>
              </p14:cNvPr>
              <p14:cNvContentPartPr/>
              <p14:nvPr/>
            </p14:nvContentPartPr>
            <p14:xfrm>
              <a:off x="2363488" y="929017"/>
              <a:ext cx="267120" cy="11520"/>
            </p14:xfrm>
          </p:contentPart>
        </mc:Choice>
        <mc:Fallback xmlns="">
          <p:pic>
            <p:nvPicPr>
              <p:cNvPr id="86" name="Ink 85">
                <a:extLst>
                  <a:ext uri="{FF2B5EF4-FFF2-40B4-BE49-F238E27FC236}">
                    <a16:creationId xmlns:a16="http://schemas.microsoft.com/office/drawing/2014/main" id="{DF81C039-A0B7-B7AB-969B-CD9A84280B21}"/>
                  </a:ext>
                </a:extLst>
              </p:cNvPr>
              <p:cNvPicPr/>
              <p:nvPr/>
            </p:nvPicPr>
            <p:blipFill>
              <a:blip r:embed="rId160"/>
              <a:stretch>
                <a:fillRect/>
              </a:stretch>
            </p:blipFill>
            <p:spPr>
              <a:xfrm>
                <a:off x="2327488" y="857017"/>
                <a:ext cx="3387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87" name="Ink 86">
                <a:extLst>
                  <a:ext uri="{FF2B5EF4-FFF2-40B4-BE49-F238E27FC236}">
                    <a16:creationId xmlns:a16="http://schemas.microsoft.com/office/drawing/2014/main" id="{1866278A-DC86-5860-A2B5-65A180A0EE82}"/>
                  </a:ext>
                </a:extLst>
              </p14:cNvPr>
              <p14:cNvContentPartPr/>
              <p14:nvPr/>
            </p14:nvContentPartPr>
            <p14:xfrm>
              <a:off x="2380768" y="861697"/>
              <a:ext cx="223920" cy="9720"/>
            </p14:xfrm>
          </p:contentPart>
        </mc:Choice>
        <mc:Fallback xmlns="">
          <p:pic>
            <p:nvPicPr>
              <p:cNvPr id="87" name="Ink 86">
                <a:extLst>
                  <a:ext uri="{FF2B5EF4-FFF2-40B4-BE49-F238E27FC236}">
                    <a16:creationId xmlns:a16="http://schemas.microsoft.com/office/drawing/2014/main" id="{1866278A-DC86-5860-A2B5-65A180A0EE82}"/>
                  </a:ext>
                </a:extLst>
              </p:cNvPr>
              <p:cNvPicPr/>
              <p:nvPr/>
            </p:nvPicPr>
            <p:blipFill>
              <a:blip r:embed="rId162"/>
              <a:stretch>
                <a:fillRect/>
              </a:stretch>
            </p:blipFill>
            <p:spPr>
              <a:xfrm>
                <a:off x="2344768" y="790057"/>
                <a:ext cx="295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8" name="Ink 87">
                <a:extLst>
                  <a:ext uri="{FF2B5EF4-FFF2-40B4-BE49-F238E27FC236}">
                    <a16:creationId xmlns:a16="http://schemas.microsoft.com/office/drawing/2014/main" id="{6FA9F62B-9785-8E5E-B892-43E05F36E5A1}"/>
                  </a:ext>
                </a:extLst>
              </p14:cNvPr>
              <p14:cNvContentPartPr/>
              <p14:nvPr/>
            </p14:nvContentPartPr>
            <p14:xfrm>
              <a:off x="2215528" y="706537"/>
              <a:ext cx="423720" cy="9720"/>
            </p14:xfrm>
          </p:contentPart>
        </mc:Choice>
        <mc:Fallback xmlns="">
          <p:pic>
            <p:nvPicPr>
              <p:cNvPr id="88" name="Ink 87">
                <a:extLst>
                  <a:ext uri="{FF2B5EF4-FFF2-40B4-BE49-F238E27FC236}">
                    <a16:creationId xmlns:a16="http://schemas.microsoft.com/office/drawing/2014/main" id="{6FA9F62B-9785-8E5E-B892-43E05F36E5A1}"/>
                  </a:ext>
                </a:extLst>
              </p:cNvPr>
              <p:cNvPicPr/>
              <p:nvPr/>
            </p:nvPicPr>
            <p:blipFill>
              <a:blip r:embed="rId164"/>
              <a:stretch>
                <a:fillRect/>
              </a:stretch>
            </p:blipFill>
            <p:spPr>
              <a:xfrm>
                <a:off x="2179528" y="634537"/>
                <a:ext cx="495360" cy="153360"/>
              </a:xfrm>
              <a:prstGeom prst="rect">
                <a:avLst/>
              </a:prstGeom>
            </p:spPr>
          </p:pic>
        </mc:Fallback>
      </mc:AlternateContent>
    </p:spTree>
    <p:extLst>
      <p:ext uri="{BB962C8B-B14F-4D97-AF65-F5344CB8AC3E}">
        <p14:creationId xmlns:p14="http://schemas.microsoft.com/office/powerpoint/2010/main" val="9250495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8C1B4-7BC2-134A-9B41-626089985A82}"/>
              </a:ext>
            </a:extLst>
          </p:cNvPr>
          <p:cNvPicPr>
            <a:picLocks noChangeAspect="1"/>
          </p:cNvPicPr>
          <p:nvPr/>
        </p:nvPicPr>
        <p:blipFill>
          <a:blip r:embed="rId2"/>
          <a:stretch>
            <a:fillRect/>
          </a:stretch>
        </p:blipFill>
        <p:spPr>
          <a:xfrm>
            <a:off x="1209354" y="0"/>
            <a:ext cx="9773292" cy="6858000"/>
          </a:xfrm>
          <a:prstGeom prst="rect">
            <a:avLst/>
          </a:prstGeom>
        </p:spPr>
      </p:pic>
      <p:sp>
        <p:nvSpPr>
          <p:cNvPr id="4" name="Rectangle: Rounded Corners 3">
            <a:extLst>
              <a:ext uri="{FF2B5EF4-FFF2-40B4-BE49-F238E27FC236}">
                <a16:creationId xmlns:a16="http://schemas.microsoft.com/office/drawing/2014/main" id="{DA087E6C-962D-9D71-5AE0-B16D09929BE2}"/>
              </a:ext>
            </a:extLst>
          </p:cNvPr>
          <p:cNvSpPr/>
          <p:nvPr/>
        </p:nvSpPr>
        <p:spPr>
          <a:xfrm>
            <a:off x="7183925" y="3825551"/>
            <a:ext cx="3434312" cy="158620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32198C15-E701-137A-B542-68580EB676FA}"/>
              </a:ext>
            </a:extLst>
          </p:cNvPr>
          <p:cNvSpPr/>
          <p:nvPr/>
        </p:nvSpPr>
        <p:spPr>
          <a:xfrm>
            <a:off x="3921321" y="4687078"/>
            <a:ext cx="1910312" cy="2021632"/>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6D858D6-B9EC-166D-A8EC-68F59785FF23}"/>
              </a:ext>
            </a:extLst>
          </p:cNvPr>
          <p:cNvSpPr/>
          <p:nvPr/>
        </p:nvSpPr>
        <p:spPr>
          <a:xfrm>
            <a:off x="2569029" y="5085184"/>
            <a:ext cx="1352292" cy="162352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504C25FC-45DA-8597-BC99-E4B83CBEF6BA}"/>
              </a:ext>
            </a:extLst>
          </p:cNvPr>
          <p:cNvSpPr/>
          <p:nvPr/>
        </p:nvSpPr>
        <p:spPr>
          <a:xfrm>
            <a:off x="1443135" y="3610947"/>
            <a:ext cx="2478185" cy="140736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380CEF4-0C44-5ADC-00A1-A486449F5559}"/>
              </a:ext>
            </a:extLst>
          </p:cNvPr>
          <p:cNvSpPr/>
          <p:nvPr/>
        </p:nvSpPr>
        <p:spPr>
          <a:xfrm>
            <a:off x="1443134" y="2136710"/>
            <a:ext cx="2478185" cy="140736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E5B3118-8665-5FB4-EF91-1AB76491865F}"/>
              </a:ext>
            </a:extLst>
          </p:cNvPr>
          <p:cNvSpPr/>
          <p:nvPr/>
        </p:nvSpPr>
        <p:spPr>
          <a:xfrm>
            <a:off x="5831633" y="4727510"/>
            <a:ext cx="1642187" cy="1981199"/>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D885B8-C94C-1FF7-E302-96AFC8A267BA}"/>
                  </a:ext>
                </a:extLst>
              </p14:cNvPr>
              <p14:cNvContentPartPr/>
              <p14:nvPr/>
            </p14:nvContentPartPr>
            <p14:xfrm>
              <a:off x="8162550" y="4805070"/>
              <a:ext cx="395640" cy="5400"/>
            </p14:xfrm>
          </p:contentPart>
        </mc:Choice>
        <mc:Fallback xmlns="">
          <p:pic>
            <p:nvPicPr>
              <p:cNvPr id="10" name="Ink 9">
                <a:extLst>
                  <a:ext uri="{FF2B5EF4-FFF2-40B4-BE49-F238E27FC236}">
                    <a16:creationId xmlns:a16="http://schemas.microsoft.com/office/drawing/2014/main" id="{9DD885B8-C94C-1FF7-E302-96AFC8A267BA}"/>
                  </a:ext>
                </a:extLst>
              </p:cNvPr>
              <p:cNvPicPr/>
              <p:nvPr/>
            </p:nvPicPr>
            <p:blipFill>
              <a:blip r:embed="rId4"/>
              <a:stretch>
                <a:fillRect/>
              </a:stretch>
            </p:blipFill>
            <p:spPr>
              <a:xfrm>
                <a:off x="8126910" y="4733070"/>
                <a:ext cx="467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DA68C864-97F6-329E-E9B7-A30333E51638}"/>
                  </a:ext>
                </a:extLst>
              </p14:cNvPr>
              <p14:cNvContentPartPr/>
              <p14:nvPr/>
            </p14:nvContentPartPr>
            <p14:xfrm>
              <a:off x="1647540" y="3722205"/>
              <a:ext cx="394920" cy="17280"/>
            </p14:xfrm>
          </p:contentPart>
        </mc:Choice>
        <mc:Fallback xmlns="">
          <p:pic>
            <p:nvPicPr>
              <p:cNvPr id="11" name="Ink 10">
                <a:extLst>
                  <a:ext uri="{FF2B5EF4-FFF2-40B4-BE49-F238E27FC236}">
                    <a16:creationId xmlns:a16="http://schemas.microsoft.com/office/drawing/2014/main" id="{DA68C864-97F6-329E-E9B7-A30333E51638}"/>
                  </a:ext>
                </a:extLst>
              </p:cNvPr>
              <p:cNvPicPr/>
              <p:nvPr/>
            </p:nvPicPr>
            <p:blipFill>
              <a:blip r:embed="rId6"/>
              <a:stretch>
                <a:fillRect/>
              </a:stretch>
            </p:blipFill>
            <p:spPr>
              <a:xfrm>
                <a:off x="1611900" y="3650205"/>
                <a:ext cx="4665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A288624-734D-C431-5CAF-F526363B196B}"/>
                  </a:ext>
                </a:extLst>
              </p14:cNvPr>
              <p14:cNvContentPartPr/>
              <p14:nvPr/>
            </p14:nvContentPartPr>
            <p14:xfrm>
              <a:off x="5571900" y="4995758"/>
              <a:ext cx="247680" cy="14760"/>
            </p14:xfrm>
          </p:contentPart>
        </mc:Choice>
        <mc:Fallback xmlns="">
          <p:pic>
            <p:nvPicPr>
              <p:cNvPr id="12" name="Ink 11">
                <a:extLst>
                  <a:ext uri="{FF2B5EF4-FFF2-40B4-BE49-F238E27FC236}">
                    <a16:creationId xmlns:a16="http://schemas.microsoft.com/office/drawing/2014/main" id="{2A288624-734D-C431-5CAF-F526363B196B}"/>
                  </a:ext>
                </a:extLst>
              </p:cNvPr>
              <p:cNvPicPr/>
              <p:nvPr/>
            </p:nvPicPr>
            <p:blipFill>
              <a:blip r:embed="rId8"/>
              <a:stretch>
                <a:fillRect/>
              </a:stretch>
            </p:blipFill>
            <p:spPr>
              <a:xfrm>
                <a:off x="5535900" y="4923758"/>
                <a:ext cx="319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2CFA303-3A11-EA34-1033-17B59B6A2DF6}"/>
                  </a:ext>
                </a:extLst>
              </p14:cNvPr>
              <p14:cNvContentPartPr/>
              <p14:nvPr/>
            </p14:nvContentPartPr>
            <p14:xfrm>
              <a:off x="3981060" y="4847798"/>
              <a:ext cx="166680" cy="14760"/>
            </p14:xfrm>
          </p:contentPart>
        </mc:Choice>
        <mc:Fallback xmlns="">
          <p:pic>
            <p:nvPicPr>
              <p:cNvPr id="13" name="Ink 12">
                <a:extLst>
                  <a:ext uri="{FF2B5EF4-FFF2-40B4-BE49-F238E27FC236}">
                    <a16:creationId xmlns:a16="http://schemas.microsoft.com/office/drawing/2014/main" id="{72CFA303-3A11-EA34-1033-17B59B6A2DF6}"/>
                  </a:ext>
                </a:extLst>
              </p:cNvPr>
              <p:cNvPicPr/>
              <p:nvPr/>
            </p:nvPicPr>
            <p:blipFill>
              <a:blip r:embed="rId10"/>
              <a:stretch>
                <a:fillRect/>
              </a:stretch>
            </p:blipFill>
            <p:spPr>
              <a:xfrm>
                <a:off x="3945420" y="4776158"/>
                <a:ext cx="23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CCD44E6-12A2-F094-2009-6C956CE7EC17}"/>
                  </a:ext>
                </a:extLst>
              </p14:cNvPr>
              <p14:cNvContentPartPr/>
              <p14:nvPr/>
            </p14:nvContentPartPr>
            <p14:xfrm>
              <a:off x="3986100" y="4938518"/>
              <a:ext cx="176040" cy="360"/>
            </p14:xfrm>
          </p:contentPart>
        </mc:Choice>
        <mc:Fallback xmlns="">
          <p:pic>
            <p:nvPicPr>
              <p:cNvPr id="14" name="Ink 13">
                <a:extLst>
                  <a:ext uri="{FF2B5EF4-FFF2-40B4-BE49-F238E27FC236}">
                    <a16:creationId xmlns:a16="http://schemas.microsoft.com/office/drawing/2014/main" id="{9CCD44E6-12A2-F094-2009-6C956CE7EC17}"/>
                  </a:ext>
                </a:extLst>
              </p:cNvPr>
              <p:cNvPicPr/>
              <p:nvPr/>
            </p:nvPicPr>
            <p:blipFill>
              <a:blip r:embed="rId12"/>
              <a:stretch>
                <a:fillRect/>
              </a:stretch>
            </p:blipFill>
            <p:spPr>
              <a:xfrm>
                <a:off x="3950100" y="4866878"/>
                <a:ext cx="247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1B2FCD20-A85F-F269-132E-4D8C904B04C0}"/>
                  </a:ext>
                </a:extLst>
              </p14:cNvPr>
              <p14:cNvContentPartPr/>
              <p14:nvPr/>
            </p14:nvContentPartPr>
            <p14:xfrm>
              <a:off x="5686020" y="6171878"/>
              <a:ext cx="156960" cy="360"/>
            </p14:xfrm>
          </p:contentPart>
        </mc:Choice>
        <mc:Fallback xmlns="">
          <p:pic>
            <p:nvPicPr>
              <p:cNvPr id="15" name="Ink 14">
                <a:extLst>
                  <a:ext uri="{FF2B5EF4-FFF2-40B4-BE49-F238E27FC236}">
                    <a16:creationId xmlns:a16="http://schemas.microsoft.com/office/drawing/2014/main" id="{1B2FCD20-A85F-F269-132E-4D8C904B04C0}"/>
                  </a:ext>
                </a:extLst>
              </p:cNvPr>
              <p:cNvPicPr/>
              <p:nvPr/>
            </p:nvPicPr>
            <p:blipFill>
              <a:blip r:embed="rId14"/>
              <a:stretch>
                <a:fillRect/>
              </a:stretch>
            </p:blipFill>
            <p:spPr>
              <a:xfrm>
                <a:off x="5650380" y="6100238"/>
                <a:ext cx="228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81012E28-C0A5-C6DB-23F3-061DC014E31F}"/>
                  </a:ext>
                </a:extLst>
              </p14:cNvPr>
              <p14:cNvContentPartPr/>
              <p14:nvPr/>
            </p14:nvContentPartPr>
            <p14:xfrm>
              <a:off x="6048180" y="4352798"/>
              <a:ext cx="152280" cy="360"/>
            </p14:xfrm>
          </p:contentPart>
        </mc:Choice>
        <mc:Fallback xmlns="">
          <p:pic>
            <p:nvPicPr>
              <p:cNvPr id="16" name="Ink 15">
                <a:extLst>
                  <a:ext uri="{FF2B5EF4-FFF2-40B4-BE49-F238E27FC236}">
                    <a16:creationId xmlns:a16="http://schemas.microsoft.com/office/drawing/2014/main" id="{81012E28-C0A5-C6DB-23F3-061DC014E31F}"/>
                  </a:ext>
                </a:extLst>
              </p:cNvPr>
              <p:cNvPicPr/>
              <p:nvPr/>
            </p:nvPicPr>
            <p:blipFill>
              <a:blip r:embed="rId16"/>
              <a:stretch>
                <a:fillRect/>
              </a:stretch>
            </p:blipFill>
            <p:spPr>
              <a:xfrm>
                <a:off x="6012180" y="4280798"/>
                <a:ext cx="223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DEB5ED9-599F-48D2-32BD-B79A5D76F175}"/>
                  </a:ext>
                </a:extLst>
              </p14:cNvPr>
              <p14:cNvContentPartPr/>
              <p14:nvPr/>
            </p14:nvContentPartPr>
            <p14:xfrm>
              <a:off x="6038460" y="4507958"/>
              <a:ext cx="250920" cy="21600"/>
            </p14:xfrm>
          </p:contentPart>
        </mc:Choice>
        <mc:Fallback xmlns="">
          <p:pic>
            <p:nvPicPr>
              <p:cNvPr id="17" name="Ink 16">
                <a:extLst>
                  <a:ext uri="{FF2B5EF4-FFF2-40B4-BE49-F238E27FC236}">
                    <a16:creationId xmlns:a16="http://schemas.microsoft.com/office/drawing/2014/main" id="{2DEB5ED9-599F-48D2-32BD-B79A5D76F175}"/>
                  </a:ext>
                </a:extLst>
              </p:cNvPr>
              <p:cNvPicPr/>
              <p:nvPr/>
            </p:nvPicPr>
            <p:blipFill>
              <a:blip r:embed="rId18"/>
              <a:stretch>
                <a:fillRect/>
              </a:stretch>
            </p:blipFill>
            <p:spPr>
              <a:xfrm>
                <a:off x="6002820" y="4435958"/>
                <a:ext cx="322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1C076072-53F2-7F55-C6C5-87C34FF883C9}"/>
                  </a:ext>
                </a:extLst>
              </p14:cNvPr>
              <p14:cNvContentPartPr/>
              <p14:nvPr/>
            </p14:nvContentPartPr>
            <p14:xfrm>
              <a:off x="6829020" y="4514798"/>
              <a:ext cx="100440" cy="360"/>
            </p14:xfrm>
          </p:contentPart>
        </mc:Choice>
        <mc:Fallback xmlns="">
          <p:pic>
            <p:nvPicPr>
              <p:cNvPr id="18" name="Ink 17">
                <a:extLst>
                  <a:ext uri="{FF2B5EF4-FFF2-40B4-BE49-F238E27FC236}">
                    <a16:creationId xmlns:a16="http://schemas.microsoft.com/office/drawing/2014/main" id="{1C076072-53F2-7F55-C6C5-87C34FF883C9}"/>
                  </a:ext>
                </a:extLst>
              </p:cNvPr>
              <p:cNvPicPr/>
              <p:nvPr/>
            </p:nvPicPr>
            <p:blipFill>
              <a:blip r:embed="rId20"/>
              <a:stretch>
                <a:fillRect/>
              </a:stretch>
            </p:blipFill>
            <p:spPr>
              <a:xfrm>
                <a:off x="6793380" y="4442798"/>
                <a:ext cx="17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150934F5-8407-B0B6-2A88-DC60F05172BE}"/>
                  </a:ext>
                </a:extLst>
              </p14:cNvPr>
              <p14:cNvContentPartPr/>
              <p14:nvPr/>
            </p14:nvContentPartPr>
            <p14:xfrm>
              <a:off x="6834060" y="4367198"/>
              <a:ext cx="104400" cy="360"/>
            </p14:xfrm>
          </p:contentPart>
        </mc:Choice>
        <mc:Fallback xmlns="">
          <p:pic>
            <p:nvPicPr>
              <p:cNvPr id="19" name="Ink 18">
                <a:extLst>
                  <a:ext uri="{FF2B5EF4-FFF2-40B4-BE49-F238E27FC236}">
                    <a16:creationId xmlns:a16="http://schemas.microsoft.com/office/drawing/2014/main" id="{150934F5-8407-B0B6-2A88-DC60F05172BE}"/>
                  </a:ext>
                </a:extLst>
              </p:cNvPr>
              <p:cNvPicPr/>
              <p:nvPr/>
            </p:nvPicPr>
            <p:blipFill>
              <a:blip r:embed="rId22"/>
              <a:stretch>
                <a:fillRect/>
              </a:stretch>
            </p:blipFill>
            <p:spPr>
              <a:xfrm>
                <a:off x="6798060" y="4295198"/>
                <a:ext cx="176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D794C939-41B2-2281-D569-E4F540D73F2A}"/>
                  </a:ext>
                </a:extLst>
              </p14:cNvPr>
              <p14:cNvContentPartPr/>
              <p14:nvPr/>
            </p14:nvContentPartPr>
            <p14:xfrm>
              <a:off x="6767460" y="4151918"/>
              <a:ext cx="228600" cy="30240"/>
            </p14:xfrm>
          </p:contentPart>
        </mc:Choice>
        <mc:Fallback xmlns="">
          <p:pic>
            <p:nvPicPr>
              <p:cNvPr id="20" name="Ink 19">
                <a:extLst>
                  <a:ext uri="{FF2B5EF4-FFF2-40B4-BE49-F238E27FC236}">
                    <a16:creationId xmlns:a16="http://schemas.microsoft.com/office/drawing/2014/main" id="{D794C939-41B2-2281-D569-E4F540D73F2A}"/>
                  </a:ext>
                </a:extLst>
              </p:cNvPr>
              <p:cNvPicPr/>
              <p:nvPr/>
            </p:nvPicPr>
            <p:blipFill>
              <a:blip r:embed="rId24"/>
              <a:stretch>
                <a:fillRect/>
              </a:stretch>
            </p:blipFill>
            <p:spPr>
              <a:xfrm>
                <a:off x="6731460" y="4079918"/>
                <a:ext cx="300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7BB393C1-FF42-F18A-7774-37C47DD3C1D0}"/>
                  </a:ext>
                </a:extLst>
              </p14:cNvPr>
              <p14:cNvContentPartPr/>
              <p14:nvPr/>
            </p14:nvContentPartPr>
            <p14:xfrm>
              <a:off x="5939460" y="6414878"/>
              <a:ext cx="153000" cy="34920"/>
            </p14:xfrm>
          </p:contentPart>
        </mc:Choice>
        <mc:Fallback xmlns="">
          <p:pic>
            <p:nvPicPr>
              <p:cNvPr id="21" name="Ink 20">
                <a:extLst>
                  <a:ext uri="{FF2B5EF4-FFF2-40B4-BE49-F238E27FC236}">
                    <a16:creationId xmlns:a16="http://schemas.microsoft.com/office/drawing/2014/main" id="{7BB393C1-FF42-F18A-7774-37C47DD3C1D0}"/>
                  </a:ext>
                </a:extLst>
              </p:cNvPr>
              <p:cNvPicPr/>
              <p:nvPr/>
            </p:nvPicPr>
            <p:blipFill>
              <a:blip r:embed="rId26"/>
              <a:stretch>
                <a:fillRect/>
              </a:stretch>
            </p:blipFill>
            <p:spPr>
              <a:xfrm>
                <a:off x="5903460" y="6343238"/>
                <a:ext cx="224640" cy="178560"/>
              </a:xfrm>
              <a:prstGeom prst="rect">
                <a:avLst/>
              </a:prstGeom>
            </p:spPr>
          </p:pic>
        </mc:Fallback>
      </mc:AlternateContent>
    </p:spTree>
    <p:extLst>
      <p:ext uri="{BB962C8B-B14F-4D97-AF65-F5344CB8AC3E}">
        <p14:creationId xmlns:p14="http://schemas.microsoft.com/office/powerpoint/2010/main" val="24271726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0E7C-BF23-355C-5F74-3D12BD9BA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9BB2-DCF1-8D43-AF4D-29E8C63D3D50}"/>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7FC0C9CA-7BB1-F1AC-AF85-8652F099D2F6}"/>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5D874155-5A59-86B4-8AD4-2153DC64074F}"/>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strike="sngStrike" dirty="0"/>
              <a:t>POST Port</a:t>
            </a:r>
          </a:p>
          <a:p>
            <a:r>
              <a:rPr lang="en-GB" strike="sngStrike" dirty="0"/>
              <a:t>Interrupt Controller</a:t>
            </a:r>
          </a:p>
          <a:p>
            <a:r>
              <a:rPr lang="en-GB" strike="sngStrike" dirty="0"/>
              <a:t>Timer &amp; PPI Port B</a:t>
            </a:r>
          </a:p>
          <a:p>
            <a:r>
              <a:rPr lang="en-GB" dirty="0">
                <a:highlight>
                  <a:srgbClr val="00FF00"/>
                </a:highlight>
              </a:rPr>
              <a:t>BIOS &amp; I/</a:t>
            </a:r>
            <a:r>
              <a:rPr lang="en-GB">
                <a:highlight>
                  <a:srgbClr val="00FF00"/>
                </a:highlight>
              </a:rPr>
              <a:t>O Wait States</a:t>
            </a:r>
            <a:endParaRPr lang="en-GB" dirty="0">
              <a:highlight>
                <a:srgbClr val="00FF00"/>
              </a:highlight>
            </a:endParaRPr>
          </a:p>
          <a:p>
            <a:r>
              <a:rPr lang="en-GB" dirty="0"/>
              <a:t>PS/2 Keyboard Controller</a:t>
            </a:r>
          </a:p>
          <a:p>
            <a:r>
              <a:rPr lang="en-GB" dirty="0"/>
              <a:t>DMA Controller</a:t>
            </a:r>
          </a:p>
          <a:p>
            <a:r>
              <a:rPr lang="en-GB" dirty="0"/>
              <a:t>Floppy Disk Controller</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F547289-A310-370C-798B-231E96E180C5}"/>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75FBA995-A9A5-DEC5-DA89-A1BB48ED8369}"/>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EA6979E6-4AE1-918F-8B1F-67F189F1C94C}"/>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D5704E62-2F27-F207-9458-F2990550FAFA}"/>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F7985E8A-3075-C90A-D788-BD9CB563086A}"/>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2AA9D98D-2E62-C20F-A82B-42E5B5BB3EB8}"/>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00120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0E7C-BF23-355C-5F74-3D12BD9BA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9BB2-DCF1-8D43-AF4D-29E8C63D3D50}"/>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7FC0C9CA-7BB1-F1AC-AF85-8652F099D2F6}"/>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5D874155-5A59-86B4-8AD4-2153DC64074F}"/>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strike="sngStrike" dirty="0"/>
              <a:t>POST Port</a:t>
            </a:r>
          </a:p>
          <a:p>
            <a:r>
              <a:rPr lang="en-GB" strike="sngStrike" dirty="0"/>
              <a:t>Interrupt Controller</a:t>
            </a:r>
          </a:p>
          <a:p>
            <a:r>
              <a:rPr lang="en-GB" strike="sngStrike" dirty="0"/>
              <a:t>Timer &amp; PPI Port B</a:t>
            </a:r>
          </a:p>
          <a:p>
            <a:r>
              <a:rPr lang="en-GB" strike="sngStrike" dirty="0"/>
              <a:t>BIOS &amp; I/O Wait States</a:t>
            </a:r>
          </a:p>
          <a:p>
            <a:r>
              <a:rPr lang="en-GB" dirty="0">
                <a:highlight>
                  <a:srgbClr val="00FF00"/>
                </a:highlight>
              </a:rPr>
              <a:t>PS/2 Keyboard Controller</a:t>
            </a:r>
          </a:p>
          <a:p>
            <a:r>
              <a:rPr lang="en-GB" dirty="0"/>
              <a:t>DMA Controller</a:t>
            </a:r>
          </a:p>
          <a:p>
            <a:r>
              <a:rPr lang="en-GB" dirty="0"/>
              <a:t>Floppy Disk Controller</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F547289-A310-370C-798B-231E96E180C5}"/>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75FBA995-A9A5-DEC5-DA89-A1BB48ED8369}"/>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EA6979E6-4AE1-918F-8B1F-67F189F1C94C}"/>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D5704E62-2F27-F207-9458-F2990550FAFA}"/>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F7985E8A-3075-C90A-D788-BD9CB563086A}"/>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2AA9D98D-2E62-C20F-A82B-42E5B5BB3EB8}"/>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7838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39980-B8A0-FDE2-36BB-EFA86190D113}"/>
            </a:ext>
          </a:extLst>
        </p:cNvPr>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59C27ED-7566-BD2D-2510-908E909002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A742D673-13F6-3DBF-349A-6DB9E1BC4BBC}"/>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a:t>
            </a:r>
            <a:r>
              <a:rPr lang="en-US" sz="6000">
                <a:solidFill>
                  <a:schemeClr val="bg1"/>
                </a:solidFill>
              </a:rPr>
              <a:t>#27</a:t>
            </a:r>
            <a:br>
              <a:rPr lang="en-US" sz="6000" dirty="0">
                <a:solidFill>
                  <a:schemeClr val="bg1"/>
                </a:solidFill>
              </a:rPr>
            </a:br>
            <a:r>
              <a:rPr lang="en-US" sz="4800" dirty="0">
                <a:solidFill>
                  <a:schemeClr val="bg1"/>
                </a:solidFill>
              </a:rPr>
              <a:t>PS/2 KEYBOARD &amp; MOUSE CONTROLLER</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DD7CEBD1-EE56-2E5A-B3BF-87371F5C3311}"/>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B76D618-F758-45A9-FD83-F16470D37E7D}"/>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9167718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70E7C-BF23-355C-5F74-3D12BD9BA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919BB2-DCF1-8D43-AF4D-29E8C63D3D50}"/>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7FC0C9CA-7BB1-F1AC-AF85-8652F099D2F6}"/>
              </a:ext>
            </a:extLst>
          </p:cNvPr>
          <p:cNvSpPr>
            <a:spLocks noGrp="1"/>
          </p:cNvSpPr>
          <p:nvPr>
            <p:ph idx="1"/>
          </p:nvPr>
        </p:nvSpPr>
        <p:spPr>
          <a:xfrm>
            <a:off x="581192" y="2568686"/>
            <a:ext cx="4068629" cy="4200849"/>
          </a:xfrm>
        </p:spPr>
        <p:txBody>
          <a:bodyPr anchor="t" anchorCtr="0">
            <a:normAutofit/>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p:txBody>
      </p:sp>
      <p:sp>
        <p:nvSpPr>
          <p:cNvPr id="4" name="Content Placeholder 2">
            <a:extLst>
              <a:ext uri="{FF2B5EF4-FFF2-40B4-BE49-F238E27FC236}">
                <a16:creationId xmlns:a16="http://schemas.microsoft.com/office/drawing/2014/main" id="{5D874155-5A59-86B4-8AD4-2153DC64074F}"/>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trike="sngStrike" dirty="0"/>
              <a:t>MDA Video Controller</a:t>
            </a:r>
          </a:p>
          <a:p>
            <a:r>
              <a:rPr lang="en-GB" strike="sngStrike" dirty="0"/>
              <a:t>POST Port</a:t>
            </a:r>
          </a:p>
          <a:p>
            <a:r>
              <a:rPr lang="en-GB" strike="sngStrike" dirty="0"/>
              <a:t>Interrupt Controller</a:t>
            </a:r>
          </a:p>
          <a:p>
            <a:r>
              <a:rPr lang="en-GB" strike="sngStrike" dirty="0"/>
              <a:t>Timer &amp; PPI Port B</a:t>
            </a:r>
          </a:p>
          <a:p>
            <a:r>
              <a:rPr lang="en-GB" strike="sngStrike" dirty="0"/>
              <a:t>BIOS &amp; I/O Wait States</a:t>
            </a:r>
          </a:p>
          <a:p>
            <a:r>
              <a:rPr lang="en-GB" dirty="0">
                <a:highlight>
                  <a:srgbClr val="00FF00"/>
                </a:highlight>
              </a:rPr>
              <a:t>PS/2 Keyboard Controller</a:t>
            </a:r>
          </a:p>
          <a:p>
            <a:r>
              <a:rPr lang="en-GB" dirty="0"/>
              <a:t>DMA Controller</a:t>
            </a:r>
          </a:p>
          <a:p>
            <a:r>
              <a:rPr lang="en-GB" dirty="0"/>
              <a:t>Floppy Disk Controller</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F547289-A310-370C-798B-231E96E180C5}"/>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Real time clock</a:t>
            </a:r>
          </a:p>
          <a:p>
            <a:r>
              <a:rPr lang="en-GB" dirty="0"/>
              <a:t>IDE Disk Controller &amp; 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75FBA995-A9A5-DEC5-DA89-A1BB48ED8369}"/>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EA6979E6-4AE1-918F-8B1F-67F189F1C94C}"/>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D5704E62-2F27-F207-9458-F2990550FAFA}"/>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F7985E8A-3075-C90A-D788-BD9CB563086A}"/>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2AA9D98D-2E62-C20F-A82B-42E5B5BB3EB8}"/>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12301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PC#3</a:t>
            </a:r>
            <a:br>
              <a:rPr lang="en-US" sz="6000" dirty="0">
                <a:solidFill>
                  <a:schemeClr val="bg1"/>
                </a:solidFill>
              </a:rPr>
            </a:br>
            <a:r>
              <a:rPr lang="en-US" sz="6000" dirty="0">
                <a:solidFill>
                  <a:schemeClr val="bg1"/>
                </a:solidFill>
              </a:rPr>
              <a:t>RESET &amp; SUPERVISOR</a:t>
            </a: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118677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BFCC2-CD83-CDEA-AD80-8B8666D84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1C829-A5F6-F73B-AD81-182FD2BC2A6A}"/>
              </a:ext>
            </a:extLst>
          </p:cNvPr>
          <p:cNvSpPr>
            <a:spLocks noGrp="1"/>
          </p:cNvSpPr>
          <p:nvPr>
            <p:ph type="title"/>
          </p:nvPr>
        </p:nvSpPr>
        <p:spPr/>
        <p:txBody>
          <a:bodyPr/>
          <a:lstStyle/>
          <a:p>
            <a:r>
              <a:rPr lang="en-US" dirty="0"/>
              <a:t>PC COMPATIBLE KEYBOARD</a:t>
            </a:r>
            <a:endParaRPr lang="en-GB" dirty="0"/>
          </a:p>
        </p:txBody>
      </p:sp>
      <p:sp>
        <p:nvSpPr>
          <p:cNvPr id="3" name="Content Placeholder 2">
            <a:extLst>
              <a:ext uri="{FF2B5EF4-FFF2-40B4-BE49-F238E27FC236}">
                <a16:creationId xmlns:a16="http://schemas.microsoft.com/office/drawing/2014/main" id="{949BB007-50A6-FDF4-7472-D7321779BD56}"/>
              </a:ext>
            </a:extLst>
          </p:cNvPr>
          <p:cNvSpPr>
            <a:spLocks noGrp="1"/>
          </p:cNvSpPr>
          <p:nvPr>
            <p:ph idx="1"/>
          </p:nvPr>
        </p:nvSpPr>
        <p:spPr>
          <a:xfrm>
            <a:off x="520807" y="1897111"/>
            <a:ext cx="11029615" cy="4871275"/>
          </a:xfrm>
        </p:spPr>
        <p:txBody>
          <a:bodyPr anchor="t" anchorCtr="0">
            <a:normAutofit/>
          </a:bodyPr>
          <a:lstStyle/>
          <a:p>
            <a:r>
              <a:rPr lang="en-GB" sz="2400" dirty="0" err="1">
                <a:hlinkClick r:id="rId2"/>
              </a:rPr>
              <a:t>Nanocomp</a:t>
            </a:r>
            <a:r>
              <a:rPr lang="en-GB" sz="2400" dirty="0">
                <a:hlinkClick r:id="rId2"/>
              </a:rPr>
              <a:t> 6809 Video #18 </a:t>
            </a:r>
            <a:r>
              <a:rPr lang="en-GB" sz="2400" dirty="0"/>
              <a:t>includes a lot of background on PC Keyboards</a:t>
            </a:r>
            <a:endParaRPr lang="en-GB" sz="2200" dirty="0"/>
          </a:p>
          <a:p>
            <a:r>
              <a:rPr lang="en-GB" sz="2400" dirty="0"/>
              <a:t>Require “Standard” 102+ Key PC Like Keyboard</a:t>
            </a:r>
          </a:p>
          <a:p>
            <a:pPr lvl="1"/>
            <a:r>
              <a:rPr lang="en-GB" sz="2200" dirty="0"/>
              <a:t>102-106 Keyboard not economic to make and would require PCB</a:t>
            </a:r>
          </a:p>
          <a:p>
            <a:pPr lvl="1"/>
            <a:r>
              <a:rPr lang="en-GB" sz="2200" dirty="0"/>
              <a:t>Modern USB Keyboard needs USB drivers and modern microcontroller</a:t>
            </a:r>
          </a:p>
          <a:p>
            <a:pPr lvl="2"/>
            <a:r>
              <a:rPr lang="en-GB" sz="2000" dirty="0"/>
              <a:t>Prefer 1980’s and early 90’s components, avoiding 21</a:t>
            </a:r>
            <a:r>
              <a:rPr lang="en-GB" sz="2000" baseline="30000" dirty="0"/>
              <a:t>st</a:t>
            </a:r>
            <a:r>
              <a:rPr lang="en-GB" sz="2000" dirty="0"/>
              <a:t> Century components</a:t>
            </a:r>
          </a:p>
          <a:p>
            <a:pPr lvl="1"/>
            <a:r>
              <a:rPr lang="en-GB" sz="2200" dirty="0"/>
              <a:t>Original PC, PC-XT and PC-AT keyboards difficult to get</a:t>
            </a:r>
          </a:p>
          <a:p>
            <a:pPr lvl="1"/>
            <a:r>
              <a:rPr lang="en-GB" sz="2200" dirty="0"/>
              <a:t>IBM PS/2 compatible 107 Key Keyboard still available £20-25 Amazon</a:t>
            </a:r>
          </a:p>
          <a:p>
            <a:r>
              <a:rPr lang="en-GB" sz="2400" dirty="0"/>
              <a:t>3 Ben Eater Videos on low level PS/2 Keyboard operation</a:t>
            </a:r>
          </a:p>
          <a:p>
            <a:pPr lvl="1"/>
            <a:r>
              <a:rPr lang="en-GB" sz="2200" dirty="0">
                <a:hlinkClick r:id="rId3"/>
              </a:rPr>
              <a:t>https://youtu.be/7aXbh9VUB3U</a:t>
            </a:r>
            <a:endParaRPr lang="en-GB" sz="2200" dirty="0"/>
          </a:p>
          <a:p>
            <a:pPr lvl="1"/>
            <a:r>
              <a:rPr lang="en-GB" sz="2200" dirty="0"/>
              <a:t>Covers low level signals, timing and scan codes</a:t>
            </a:r>
          </a:p>
        </p:txBody>
      </p:sp>
    </p:spTree>
    <p:extLst>
      <p:ext uri="{BB962C8B-B14F-4D97-AF65-F5344CB8AC3E}">
        <p14:creationId xmlns:p14="http://schemas.microsoft.com/office/powerpoint/2010/main" val="16984011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9473A-AA39-DD55-F7E6-84D4D30916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7B08E32-8390-025B-9B72-99CCB9B2CB76}"/>
              </a:ext>
            </a:extLst>
          </p:cNvPr>
          <p:cNvPicPr>
            <a:picLocks noChangeAspect="1"/>
          </p:cNvPicPr>
          <p:nvPr/>
        </p:nvPicPr>
        <p:blipFill>
          <a:blip r:embed="rId2"/>
          <a:stretch>
            <a:fillRect/>
          </a:stretch>
        </p:blipFill>
        <p:spPr>
          <a:xfrm>
            <a:off x="7033147" y="4213795"/>
            <a:ext cx="4036979" cy="2937753"/>
          </a:xfrm>
          <a:prstGeom prst="rect">
            <a:avLst/>
          </a:prstGeom>
        </p:spPr>
      </p:pic>
      <p:sp>
        <p:nvSpPr>
          <p:cNvPr id="2" name="Title 1">
            <a:extLst>
              <a:ext uri="{FF2B5EF4-FFF2-40B4-BE49-F238E27FC236}">
                <a16:creationId xmlns:a16="http://schemas.microsoft.com/office/drawing/2014/main" id="{31A33978-06E5-2784-8ED2-C08EF0D83D15}"/>
              </a:ext>
            </a:extLst>
          </p:cNvPr>
          <p:cNvSpPr>
            <a:spLocks noGrp="1"/>
          </p:cNvSpPr>
          <p:nvPr>
            <p:ph type="title"/>
          </p:nvPr>
        </p:nvSpPr>
        <p:spPr/>
        <p:txBody>
          <a:bodyPr/>
          <a:lstStyle/>
          <a:p>
            <a:r>
              <a:rPr lang="en-GB" dirty="0"/>
              <a:t>IBM PC KEYBOARDS</a:t>
            </a:r>
          </a:p>
        </p:txBody>
      </p:sp>
      <p:sp>
        <p:nvSpPr>
          <p:cNvPr id="3" name="Text Placeholder 2">
            <a:extLst>
              <a:ext uri="{FF2B5EF4-FFF2-40B4-BE49-F238E27FC236}">
                <a16:creationId xmlns:a16="http://schemas.microsoft.com/office/drawing/2014/main" id="{6800F850-C2D2-503A-F75F-82878E6C3940}"/>
              </a:ext>
            </a:extLst>
          </p:cNvPr>
          <p:cNvSpPr>
            <a:spLocks noGrp="1"/>
          </p:cNvSpPr>
          <p:nvPr>
            <p:ph type="body" idx="1"/>
          </p:nvPr>
        </p:nvSpPr>
        <p:spPr/>
        <p:txBody>
          <a:bodyPr/>
          <a:lstStyle/>
          <a:p>
            <a:r>
              <a:rPr lang="en-GB" dirty="0"/>
              <a:t>PC Generation</a:t>
            </a:r>
          </a:p>
        </p:txBody>
      </p:sp>
      <p:sp>
        <p:nvSpPr>
          <p:cNvPr id="4" name="Content Placeholder 3">
            <a:extLst>
              <a:ext uri="{FF2B5EF4-FFF2-40B4-BE49-F238E27FC236}">
                <a16:creationId xmlns:a16="http://schemas.microsoft.com/office/drawing/2014/main" id="{FB2CCBBE-01BC-0065-15F6-3E8420E34FE0}"/>
              </a:ext>
            </a:extLst>
          </p:cNvPr>
          <p:cNvSpPr>
            <a:spLocks noGrp="1"/>
          </p:cNvSpPr>
          <p:nvPr>
            <p:ph sz="half" idx="2"/>
          </p:nvPr>
        </p:nvSpPr>
        <p:spPr/>
        <p:txBody>
          <a:bodyPr/>
          <a:lstStyle/>
          <a:p>
            <a:r>
              <a:rPr lang="en-GB" dirty="0"/>
              <a:t>PC Model 5150</a:t>
            </a:r>
          </a:p>
          <a:p>
            <a:r>
              <a:rPr lang="en-GB" dirty="0"/>
              <a:t>PC XT Model 5160</a:t>
            </a:r>
          </a:p>
          <a:p>
            <a:r>
              <a:rPr lang="en-GB" dirty="0"/>
              <a:t>PC/AT Model 5170</a:t>
            </a:r>
          </a:p>
          <a:p>
            <a:r>
              <a:rPr lang="en-GB" dirty="0"/>
              <a:t>PS/2 Model 80 (8580)</a:t>
            </a:r>
          </a:p>
        </p:txBody>
      </p:sp>
      <p:sp>
        <p:nvSpPr>
          <p:cNvPr id="5" name="Text Placeholder 4">
            <a:extLst>
              <a:ext uri="{FF2B5EF4-FFF2-40B4-BE49-F238E27FC236}">
                <a16:creationId xmlns:a16="http://schemas.microsoft.com/office/drawing/2014/main" id="{F4E9605F-BAB9-F4D3-5C94-5AEE4AE6D66A}"/>
              </a:ext>
            </a:extLst>
          </p:cNvPr>
          <p:cNvSpPr>
            <a:spLocks noGrp="1"/>
          </p:cNvSpPr>
          <p:nvPr>
            <p:ph type="body" sz="quarter" idx="3"/>
          </p:nvPr>
        </p:nvSpPr>
        <p:spPr/>
        <p:txBody>
          <a:bodyPr/>
          <a:lstStyle/>
          <a:p>
            <a:r>
              <a:rPr lang="en-GB" dirty="0"/>
              <a:t>Keyboard type &amp; interface</a:t>
            </a:r>
          </a:p>
        </p:txBody>
      </p:sp>
      <p:sp>
        <p:nvSpPr>
          <p:cNvPr id="6" name="Content Placeholder 5">
            <a:extLst>
              <a:ext uri="{FF2B5EF4-FFF2-40B4-BE49-F238E27FC236}">
                <a16:creationId xmlns:a16="http://schemas.microsoft.com/office/drawing/2014/main" id="{32773EFC-3094-9370-C873-8909DDE8E58A}"/>
              </a:ext>
            </a:extLst>
          </p:cNvPr>
          <p:cNvSpPr>
            <a:spLocks noGrp="1"/>
          </p:cNvSpPr>
          <p:nvPr>
            <p:ph sz="quarter" idx="4"/>
          </p:nvPr>
        </p:nvSpPr>
        <p:spPr/>
        <p:txBody>
          <a:bodyPr/>
          <a:lstStyle/>
          <a:p>
            <a:r>
              <a:rPr lang="en-GB" dirty="0"/>
              <a:t>83 Key 5 pin DIN (8255 &amp; 74LS322)</a:t>
            </a:r>
          </a:p>
          <a:p>
            <a:r>
              <a:rPr lang="en-GB" dirty="0"/>
              <a:t>83 Key 5 pin DIN (8255 &amp; 74LS322)</a:t>
            </a:r>
          </a:p>
          <a:p>
            <a:r>
              <a:rPr lang="en-GB" dirty="0"/>
              <a:t>84 Key,  Enhanced 101/102 Key 5 pin DIN (8042)</a:t>
            </a:r>
          </a:p>
          <a:p>
            <a:r>
              <a:rPr lang="en-GB" dirty="0"/>
              <a:t>Enhanced 101/102 Key with PS/2 6 pin mini DIN (8042)</a:t>
            </a:r>
          </a:p>
          <a:p>
            <a:endParaRPr lang="en-GB" dirty="0"/>
          </a:p>
        </p:txBody>
      </p:sp>
    </p:spTree>
    <p:extLst>
      <p:ext uri="{BB962C8B-B14F-4D97-AF65-F5344CB8AC3E}">
        <p14:creationId xmlns:p14="http://schemas.microsoft.com/office/powerpoint/2010/main" val="424080368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FF369-688E-22DC-5618-1839D2AC986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2F8D067-E671-C229-C952-A0ADD4DB4C8E}"/>
              </a:ext>
            </a:extLst>
          </p:cNvPr>
          <p:cNvPicPr>
            <a:picLocks noChangeAspect="1"/>
          </p:cNvPicPr>
          <p:nvPr/>
        </p:nvPicPr>
        <p:blipFill>
          <a:blip r:embed="rId2"/>
          <a:stretch>
            <a:fillRect/>
          </a:stretch>
        </p:blipFill>
        <p:spPr>
          <a:xfrm>
            <a:off x="7033147" y="4213795"/>
            <a:ext cx="4036979" cy="2937753"/>
          </a:xfrm>
          <a:prstGeom prst="rect">
            <a:avLst/>
          </a:prstGeom>
        </p:spPr>
      </p:pic>
      <p:sp>
        <p:nvSpPr>
          <p:cNvPr id="2" name="Title 1">
            <a:extLst>
              <a:ext uri="{FF2B5EF4-FFF2-40B4-BE49-F238E27FC236}">
                <a16:creationId xmlns:a16="http://schemas.microsoft.com/office/drawing/2014/main" id="{A8A60DF0-FA4F-79E1-530A-10C86C4E9C43}"/>
              </a:ext>
            </a:extLst>
          </p:cNvPr>
          <p:cNvSpPr>
            <a:spLocks noGrp="1"/>
          </p:cNvSpPr>
          <p:nvPr>
            <p:ph type="title"/>
          </p:nvPr>
        </p:nvSpPr>
        <p:spPr/>
        <p:txBody>
          <a:bodyPr/>
          <a:lstStyle/>
          <a:p>
            <a:r>
              <a:rPr lang="en-US" dirty="0"/>
              <a:t>#18 NANOCOMP KEYBOARD</a:t>
            </a:r>
            <a:endParaRPr lang="en-GB" dirty="0"/>
          </a:p>
        </p:txBody>
      </p:sp>
      <p:sp>
        <p:nvSpPr>
          <p:cNvPr id="3" name="Content Placeholder 2">
            <a:extLst>
              <a:ext uri="{FF2B5EF4-FFF2-40B4-BE49-F238E27FC236}">
                <a16:creationId xmlns:a16="http://schemas.microsoft.com/office/drawing/2014/main" id="{EBBCA44D-4DB4-740E-206D-6DB070046C73}"/>
              </a:ext>
            </a:extLst>
          </p:cNvPr>
          <p:cNvSpPr>
            <a:spLocks noGrp="1"/>
          </p:cNvSpPr>
          <p:nvPr>
            <p:ph idx="1"/>
          </p:nvPr>
        </p:nvSpPr>
        <p:spPr>
          <a:xfrm>
            <a:off x="520807" y="1897111"/>
            <a:ext cx="11029615" cy="4871275"/>
          </a:xfrm>
        </p:spPr>
        <p:txBody>
          <a:bodyPr anchor="t" anchorCtr="0">
            <a:normAutofit/>
          </a:bodyPr>
          <a:lstStyle/>
          <a:p>
            <a:r>
              <a:rPr lang="en-GB" sz="2400" dirty="0"/>
              <a:t>Use Standard PS/2 Keyboard with 6 pin mini DIN plug/socket</a:t>
            </a:r>
          </a:p>
          <a:p>
            <a:r>
              <a:rPr lang="en-GB" sz="2400" dirty="0"/>
              <a:t>Intel 8042 microcontroller with keyboard BIOS difficult to find</a:t>
            </a:r>
          </a:p>
          <a:p>
            <a:r>
              <a:rPr lang="en-GB" sz="2400" dirty="0"/>
              <a:t>VIA VT82C42N 40 pin DIP Keyboard Controller £3-5 eBay</a:t>
            </a:r>
          </a:p>
          <a:p>
            <a:pPr lvl="1"/>
            <a:r>
              <a:rPr lang="en-US" sz="2000" dirty="0"/>
              <a:t>The VT82C42 is a compatible direct replacement for the Intel 80C42 BIOS version of the Keyboard Controller. The VT82C42 is fully implemented by hardware logic so that it has a very fast response capability for any command issued by the host. In addition to keyboard support, the VT82C42 also offers PS/2 mouse support.</a:t>
            </a:r>
          </a:p>
          <a:p>
            <a:pPr lvl="1"/>
            <a:r>
              <a:rPr lang="en-US" sz="2000" dirty="0"/>
              <a:t>Intel 8042 Used in PS/2 and Compaq </a:t>
            </a:r>
            <a:r>
              <a:rPr lang="en-US" sz="2000" dirty="0" err="1"/>
              <a:t>Deskpro</a:t>
            </a:r>
            <a:r>
              <a:rPr lang="en-US" sz="2000" dirty="0"/>
              <a:t> 386</a:t>
            </a:r>
          </a:p>
          <a:p>
            <a:pPr lvl="1"/>
            <a:r>
              <a:rPr lang="en-US" sz="2000" dirty="0"/>
              <a:t>Pin Out looking into socket from the front</a:t>
            </a:r>
            <a:endParaRPr lang="en-GB" sz="2000" dirty="0"/>
          </a:p>
        </p:txBody>
      </p:sp>
    </p:spTree>
    <p:extLst>
      <p:ext uri="{BB962C8B-B14F-4D97-AF65-F5344CB8AC3E}">
        <p14:creationId xmlns:p14="http://schemas.microsoft.com/office/powerpoint/2010/main" val="194480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dirty="0">
                <a:highlight>
                  <a:srgbClr val="00FF00"/>
                </a:highlight>
              </a:rPr>
              <a:t>Reset and Supervisor</a:t>
            </a:r>
          </a:p>
          <a:p>
            <a:r>
              <a:rPr lang="en-GB" dirty="0"/>
              <a:t>Clock</a:t>
            </a:r>
          </a:p>
          <a:p>
            <a:r>
              <a:rPr lang="en-GB" dirty="0"/>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91025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a:stCxn id="6" idx="3"/>
            <a:endCxn id="13" idx="2"/>
          </p:cNvCxnSpPr>
          <p:nvPr/>
        </p:nvCxnSpPr>
        <p:spPr>
          <a:xfrm flipV="1">
            <a:off x="5458125" y="4080475"/>
            <a:ext cx="2485712" cy="168933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Access Memory (RAM)</a:t>
            </a:r>
            <a:endParaRPr lang="en-GB"/>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a:t>Row 0-3</a:t>
            </a:r>
            <a:endParaRPr lang="en-GB" sz="1400" b="1"/>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25641F0A-A350-E7BB-237A-49B46BEB5F00}"/>
              </a:ext>
            </a:extLst>
          </p:cNvPr>
          <p:cNvSpPr txBox="1"/>
          <p:nvPr/>
        </p:nvSpPr>
        <p:spPr>
          <a:xfrm>
            <a:off x="165129" y="5688189"/>
            <a:ext cx="2725167" cy="954107"/>
          </a:xfrm>
          <a:prstGeom prst="rect">
            <a:avLst/>
          </a:prstGeom>
          <a:noFill/>
        </p:spPr>
        <p:txBody>
          <a:bodyPr wrap="square" rtlCol="0">
            <a:spAutoFit/>
          </a:bodyPr>
          <a:lstStyle/>
          <a:p>
            <a:r>
              <a:rPr lang="en-US" sz="1400" b="1" dirty="0"/>
              <a:t>Memory Map</a:t>
            </a:r>
          </a:p>
          <a:p>
            <a:r>
              <a:rPr lang="en-US" sz="1400" b="1" dirty="0"/>
              <a:t>00000-7FFFF	RAM (Y1)</a:t>
            </a:r>
          </a:p>
          <a:p>
            <a:r>
              <a:rPr lang="en-US" sz="1400" b="1" dirty="0"/>
              <a:t>80000-8FFFF	PIA (Y4)</a:t>
            </a:r>
          </a:p>
          <a:p>
            <a:r>
              <a:rPr lang="en-US" sz="1400" b="1" dirty="0"/>
              <a:t>FFC00-FFFFF	ROM (Y7)</a:t>
            </a:r>
          </a:p>
        </p:txBody>
      </p:sp>
      <p:cxnSp>
        <p:nvCxnSpPr>
          <p:cNvPr id="123" name="Connector: Elbow 122">
            <a:extLst>
              <a:ext uri="{FF2B5EF4-FFF2-40B4-BE49-F238E27FC236}">
                <a16:creationId xmlns:a16="http://schemas.microsoft.com/office/drawing/2014/main" id="{DF4A59F6-9912-3048-AA7A-BEEAD06846F6}"/>
              </a:ext>
            </a:extLst>
          </p:cNvPr>
          <p:cNvCxnSpPr>
            <a:cxnSpLocks/>
          </p:cNvCxnSpPr>
          <p:nvPr/>
        </p:nvCxnSpPr>
        <p:spPr>
          <a:xfrm rot="10800000">
            <a:off x="8217934" y="5067051"/>
            <a:ext cx="969225" cy="82230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5A1D78D-A92C-84FF-C9BF-037DF879BB08}"/>
              </a:ext>
            </a:extLst>
          </p:cNvPr>
          <p:cNvSpPr txBox="1"/>
          <p:nvPr/>
        </p:nvSpPr>
        <p:spPr>
          <a:xfrm>
            <a:off x="8184724" y="5319550"/>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86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03" grpId="0"/>
      <p:bldP spid="128" grpId="0"/>
      <p:bldP spid="15" grpId="0" animBg="1"/>
      <p:bldP spid="25" grpId="0" animBg="1"/>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D61AE-4535-EDFB-DE6E-1E2750B93FBF}"/>
              </a:ext>
            </a:extLst>
          </p:cNvPr>
          <p:cNvPicPr>
            <a:picLocks noChangeAspect="1"/>
          </p:cNvPicPr>
          <p:nvPr/>
        </p:nvPicPr>
        <p:blipFill>
          <a:blip r:embed="rId2"/>
          <a:stretch>
            <a:fillRect/>
          </a:stretch>
        </p:blipFill>
        <p:spPr>
          <a:xfrm>
            <a:off x="0" y="258200"/>
            <a:ext cx="12192000" cy="6341599"/>
          </a:xfrm>
          <a:prstGeom prst="rect">
            <a:avLst/>
          </a:prstGeom>
        </p:spPr>
      </p:pic>
      <p:pic>
        <p:nvPicPr>
          <p:cNvPr id="5" name="Picture 4">
            <a:extLst>
              <a:ext uri="{FF2B5EF4-FFF2-40B4-BE49-F238E27FC236}">
                <a16:creationId xmlns:a16="http://schemas.microsoft.com/office/drawing/2014/main" id="{5FFD7D64-E384-B09F-7203-040DB54F5682}"/>
              </a:ext>
            </a:extLst>
          </p:cNvPr>
          <p:cNvPicPr>
            <a:picLocks noChangeAspect="1"/>
          </p:cNvPicPr>
          <p:nvPr/>
        </p:nvPicPr>
        <p:blipFill>
          <a:blip r:embed="rId3"/>
          <a:stretch>
            <a:fillRect/>
          </a:stretch>
        </p:blipFill>
        <p:spPr>
          <a:xfrm>
            <a:off x="6711885" y="449000"/>
            <a:ext cx="7628798" cy="5959998"/>
          </a:xfrm>
          <a:prstGeom prst="rect">
            <a:avLst/>
          </a:prstGeom>
        </p:spPr>
      </p:pic>
    </p:spTree>
    <p:extLst>
      <p:ext uri="{BB962C8B-B14F-4D97-AF65-F5344CB8AC3E}">
        <p14:creationId xmlns:p14="http://schemas.microsoft.com/office/powerpoint/2010/main" val="3744654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dirty="0">
                <a:highlight>
                  <a:srgbClr val="00FF00"/>
                </a:highlight>
              </a:rPr>
              <a:t>Clock</a:t>
            </a:r>
          </a:p>
          <a:p>
            <a:r>
              <a:rPr lang="en-GB" dirty="0"/>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67324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PC#4</a:t>
            </a:r>
            <a:br>
              <a:rPr lang="en-US" sz="6000" dirty="0">
                <a:solidFill>
                  <a:schemeClr val="bg1"/>
                </a:solidFill>
              </a:rPr>
            </a:br>
            <a:r>
              <a:rPr lang="en-US" sz="6000" dirty="0">
                <a:solidFill>
                  <a:schemeClr val="bg1"/>
                </a:solidFill>
              </a:rPr>
              <a:t>CLOCK</a:t>
            </a: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24144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dirty="0">
                <a:highlight>
                  <a:srgbClr val="00FF00"/>
                </a:highlight>
              </a:rPr>
              <a:t>Clock</a:t>
            </a:r>
          </a:p>
          <a:p>
            <a:r>
              <a:rPr lang="en-GB" dirty="0"/>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47646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a:stCxn id="6" idx="3"/>
            <a:endCxn id="13" idx="2"/>
          </p:cNvCxnSpPr>
          <p:nvPr/>
        </p:nvCxnSpPr>
        <p:spPr>
          <a:xfrm flipV="1">
            <a:off x="5458125" y="4080475"/>
            <a:ext cx="2485712" cy="168933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Access Memory (RAM)</a:t>
            </a:r>
            <a:endParaRPr lang="en-GB"/>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a:t>Row 0-3</a:t>
            </a:r>
            <a:endParaRPr lang="en-GB" sz="1400" b="1"/>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25641F0A-A350-E7BB-237A-49B46BEB5F00}"/>
              </a:ext>
            </a:extLst>
          </p:cNvPr>
          <p:cNvSpPr txBox="1"/>
          <p:nvPr/>
        </p:nvSpPr>
        <p:spPr>
          <a:xfrm>
            <a:off x="165129" y="5688189"/>
            <a:ext cx="2725167" cy="954107"/>
          </a:xfrm>
          <a:prstGeom prst="rect">
            <a:avLst/>
          </a:prstGeom>
          <a:noFill/>
        </p:spPr>
        <p:txBody>
          <a:bodyPr wrap="square" rtlCol="0">
            <a:spAutoFit/>
          </a:bodyPr>
          <a:lstStyle/>
          <a:p>
            <a:r>
              <a:rPr lang="en-US" sz="1400" b="1" dirty="0"/>
              <a:t>Memory Map</a:t>
            </a:r>
          </a:p>
          <a:p>
            <a:r>
              <a:rPr lang="en-US" sz="1400" b="1" dirty="0"/>
              <a:t>00000-7FFFF	RAM (Y1)</a:t>
            </a:r>
          </a:p>
          <a:p>
            <a:r>
              <a:rPr lang="en-US" sz="1400" b="1" dirty="0"/>
              <a:t>80000-8FFFF	PIA (Y4)</a:t>
            </a:r>
          </a:p>
          <a:p>
            <a:r>
              <a:rPr lang="en-US" sz="1400" b="1" dirty="0"/>
              <a:t>FFC00-FFFFF	ROM (Y7)</a:t>
            </a:r>
          </a:p>
        </p:txBody>
      </p:sp>
      <p:cxnSp>
        <p:nvCxnSpPr>
          <p:cNvPr id="123" name="Connector: Elbow 122">
            <a:extLst>
              <a:ext uri="{FF2B5EF4-FFF2-40B4-BE49-F238E27FC236}">
                <a16:creationId xmlns:a16="http://schemas.microsoft.com/office/drawing/2014/main" id="{DF4A59F6-9912-3048-AA7A-BEEAD06846F6}"/>
              </a:ext>
            </a:extLst>
          </p:cNvPr>
          <p:cNvCxnSpPr>
            <a:cxnSpLocks/>
          </p:cNvCxnSpPr>
          <p:nvPr/>
        </p:nvCxnSpPr>
        <p:spPr>
          <a:xfrm rot="10800000">
            <a:off x="8217934" y="5067051"/>
            <a:ext cx="969225" cy="82230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5A1D78D-A92C-84FF-C9BF-037DF879BB08}"/>
              </a:ext>
            </a:extLst>
          </p:cNvPr>
          <p:cNvSpPr txBox="1"/>
          <p:nvPr/>
        </p:nvSpPr>
        <p:spPr>
          <a:xfrm>
            <a:off x="8184724" y="5319550"/>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4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03" grpId="0"/>
      <p:bldP spid="128" grpId="0"/>
      <p:bldP spid="15" grpId="0" animBg="1"/>
      <p:bldP spid="25"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a:xfrm>
            <a:off x="803189" y="1209184"/>
            <a:ext cx="3089189" cy="4734416"/>
          </a:xfrm>
        </p:spPr>
        <p:txBody>
          <a:bodyPr anchor="ctr">
            <a:normAutofit/>
          </a:bodyPr>
          <a:lstStyle/>
          <a:p>
            <a:r>
              <a:rPr lang="en-GB" dirty="0"/>
              <a:t>WHY Use breadboards?</a:t>
            </a:r>
          </a:p>
        </p:txBody>
      </p:sp>
      <p:sp>
        <p:nvSpPr>
          <p:cNvPr id="22" name="Rectangle 21">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4" name="Rectangle 23">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6" name="Rectangle 25">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4561870" y="723899"/>
            <a:ext cx="7183597" cy="3678303"/>
          </a:xfrm>
        </p:spPr>
        <p:txBody>
          <a:bodyPr anchorCtr="0">
            <a:normAutofit/>
          </a:bodyPr>
          <a:lstStyle/>
          <a:p>
            <a:r>
              <a:rPr lang="en-GB" sz="3200" dirty="0"/>
              <a:t>Breadboarding Labs Channel</a:t>
            </a:r>
          </a:p>
          <a:p>
            <a:pPr lvl="1"/>
            <a:r>
              <a:rPr lang="en-GB" sz="2800" dirty="0"/>
              <a:t>Started August 2022</a:t>
            </a:r>
          </a:p>
          <a:p>
            <a:pPr lvl="1"/>
            <a:r>
              <a:rPr lang="en-GB" sz="2800" dirty="0"/>
              <a:t>Build reliable digital electronics projects</a:t>
            </a:r>
          </a:p>
          <a:p>
            <a:pPr lvl="1"/>
            <a:r>
              <a:rPr lang="en-GB" sz="2800" dirty="0"/>
              <a:t>Using good quality breadboards</a:t>
            </a:r>
          </a:p>
          <a:p>
            <a:pPr lvl="1"/>
            <a:r>
              <a:rPr lang="en-GB" sz="2800" dirty="0"/>
              <a:t>At frequencies of 25MHz and beyond</a:t>
            </a:r>
          </a:p>
          <a:p>
            <a:endParaRPr lang="en-GB" sz="3200" dirty="0"/>
          </a:p>
        </p:txBody>
      </p:sp>
      <p:pic>
        <p:nvPicPr>
          <p:cNvPr id="5" name="Picture 4" descr="A diagram of a number&#10;&#10;Description automatically generated with medium confidence">
            <a:extLst>
              <a:ext uri="{FF2B5EF4-FFF2-40B4-BE49-F238E27FC236}">
                <a16:creationId xmlns:a16="http://schemas.microsoft.com/office/drawing/2014/main" id="{ABCDA7AB-D504-4956-E29E-648CE542B6E7}"/>
              </a:ext>
            </a:extLst>
          </p:cNvPr>
          <p:cNvPicPr>
            <a:picLocks noChangeAspect="1"/>
          </p:cNvPicPr>
          <p:nvPr/>
        </p:nvPicPr>
        <p:blipFill>
          <a:blip r:embed="rId2"/>
          <a:stretch>
            <a:fillRect/>
          </a:stretch>
        </p:blipFill>
        <p:spPr>
          <a:xfrm>
            <a:off x="4561869" y="3957880"/>
            <a:ext cx="7183597" cy="2388546"/>
          </a:xfrm>
          <a:prstGeom prst="rect">
            <a:avLst/>
          </a:prstGeom>
        </p:spPr>
      </p:pic>
    </p:spTree>
    <p:extLst>
      <p:ext uri="{BB962C8B-B14F-4D97-AF65-F5344CB8AC3E}">
        <p14:creationId xmlns:p14="http://schemas.microsoft.com/office/powerpoint/2010/main" val="62164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D61AE-4535-EDFB-DE6E-1E2750B93FBF}"/>
              </a:ext>
            </a:extLst>
          </p:cNvPr>
          <p:cNvPicPr>
            <a:picLocks noChangeAspect="1"/>
          </p:cNvPicPr>
          <p:nvPr/>
        </p:nvPicPr>
        <p:blipFill>
          <a:blip r:embed="rId2"/>
          <a:stretch>
            <a:fillRect/>
          </a:stretch>
        </p:blipFill>
        <p:spPr>
          <a:xfrm>
            <a:off x="0" y="258200"/>
            <a:ext cx="12192000" cy="6341599"/>
          </a:xfrm>
          <a:prstGeom prst="rect">
            <a:avLst/>
          </a:prstGeom>
        </p:spPr>
      </p:pic>
      <p:pic>
        <p:nvPicPr>
          <p:cNvPr id="5" name="Picture 4">
            <a:extLst>
              <a:ext uri="{FF2B5EF4-FFF2-40B4-BE49-F238E27FC236}">
                <a16:creationId xmlns:a16="http://schemas.microsoft.com/office/drawing/2014/main" id="{5FFD7D64-E384-B09F-7203-040DB54F5682}"/>
              </a:ext>
            </a:extLst>
          </p:cNvPr>
          <p:cNvPicPr>
            <a:picLocks noChangeAspect="1"/>
          </p:cNvPicPr>
          <p:nvPr/>
        </p:nvPicPr>
        <p:blipFill>
          <a:blip r:embed="rId3"/>
          <a:stretch>
            <a:fillRect/>
          </a:stretch>
        </p:blipFill>
        <p:spPr>
          <a:xfrm>
            <a:off x="6711885" y="449000"/>
            <a:ext cx="7628798" cy="5959998"/>
          </a:xfrm>
          <a:prstGeom prst="rect">
            <a:avLst/>
          </a:prstGeom>
        </p:spPr>
      </p:pic>
    </p:spTree>
    <p:extLst>
      <p:ext uri="{BB962C8B-B14F-4D97-AF65-F5344CB8AC3E}">
        <p14:creationId xmlns:p14="http://schemas.microsoft.com/office/powerpoint/2010/main" val="3379833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182D-F610-E3FF-82CF-FA612ACA0102}"/>
              </a:ext>
            </a:extLst>
          </p:cNvPr>
          <p:cNvSpPr>
            <a:spLocks noGrp="1"/>
          </p:cNvSpPr>
          <p:nvPr>
            <p:ph type="title"/>
          </p:nvPr>
        </p:nvSpPr>
        <p:spPr/>
        <p:txBody>
          <a:bodyPr/>
          <a:lstStyle/>
          <a:p>
            <a:r>
              <a:rPr lang="en-US" dirty="0"/>
              <a:t>The 8088 Project Book Robert </a:t>
            </a:r>
            <a:r>
              <a:rPr lang="en-US" dirty="0" err="1"/>
              <a:t>Grossblatt</a:t>
            </a:r>
            <a:r>
              <a:rPr lang="en-US" dirty="0"/>
              <a:t> </a:t>
            </a:r>
            <a:endParaRPr lang="en-GB" dirty="0"/>
          </a:p>
        </p:txBody>
      </p:sp>
      <p:sp>
        <p:nvSpPr>
          <p:cNvPr id="3" name="Content Placeholder 2">
            <a:extLst>
              <a:ext uri="{FF2B5EF4-FFF2-40B4-BE49-F238E27FC236}">
                <a16:creationId xmlns:a16="http://schemas.microsoft.com/office/drawing/2014/main" id="{B590C0F2-0FDD-7BAF-9E0F-93100682AAE3}"/>
              </a:ext>
            </a:extLst>
          </p:cNvPr>
          <p:cNvSpPr>
            <a:spLocks noGrp="1"/>
          </p:cNvSpPr>
          <p:nvPr>
            <p:ph idx="1"/>
          </p:nvPr>
        </p:nvSpPr>
        <p:spPr>
          <a:xfrm>
            <a:off x="581192" y="2180496"/>
            <a:ext cx="11029615" cy="4444239"/>
          </a:xfrm>
        </p:spPr>
        <p:txBody>
          <a:bodyPr anchor="t" anchorCtr="0">
            <a:normAutofit fontScale="92500" lnSpcReduction="10000"/>
          </a:bodyPr>
          <a:lstStyle/>
          <a:p>
            <a:r>
              <a:rPr lang="en-GB" dirty="0"/>
              <a:t>My favourite “</a:t>
            </a:r>
            <a:r>
              <a:rPr lang="en-US" dirty="0"/>
              <a:t>Laws of Life and Design” https://archive.org/details/the_8088_project_book_grossblatt_robert_1989</a:t>
            </a:r>
          </a:p>
          <a:p>
            <a:pPr lvl="1"/>
            <a:r>
              <a:rPr lang="en-US" dirty="0"/>
              <a:t>Golden rule “Think for yourself”</a:t>
            </a:r>
          </a:p>
          <a:p>
            <a:pPr lvl="1"/>
            <a:r>
              <a:rPr lang="en-US" dirty="0"/>
              <a:t>Dynamic RAM -  “Using dynamic RAM in a single board system like ours is, in words of two syllables, </a:t>
            </a:r>
            <a:r>
              <a:rPr lang="en-US" b="1" dirty="0"/>
              <a:t>a mistake.</a:t>
            </a:r>
            <a:r>
              <a:rPr lang="en-US" dirty="0"/>
              <a:t>”</a:t>
            </a:r>
          </a:p>
          <a:p>
            <a:pPr lvl="1"/>
            <a:r>
              <a:rPr lang="en-US" dirty="0"/>
              <a:t>1	Know what you want to do before you try to do it</a:t>
            </a:r>
          </a:p>
          <a:p>
            <a:pPr lvl="1"/>
            <a:r>
              <a:rPr lang="en-US" dirty="0">
                <a:highlight>
                  <a:srgbClr val="00FF00"/>
                </a:highlight>
              </a:rPr>
              <a:t>4	There's no substitute for a data sheet</a:t>
            </a:r>
          </a:p>
          <a:p>
            <a:pPr lvl="1"/>
            <a:r>
              <a:rPr lang="en-US" dirty="0"/>
              <a:t>8	If you can't afford to blow it up you can't afford to use it</a:t>
            </a:r>
          </a:p>
          <a:p>
            <a:pPr lvl="1"/>
            <a:r>
              <a:rPr lang="en-US" dirty="0"/>
              <a:t>11	If you only see one solution, you don't understand the problem</a:t>
            </a:r>
          </a:p>
          <a:p>
            <a:pPr lvl="1"/>
            <a:r>
              <a:rPr lang="en-US" dirty="0"/>
              <a:t>17	Machine language gives you total control of everything</a:t>
            </a:r>
          </a:p>
          <a:p>
            <a:pPr lvl="1"/>
            <a:r>
              <a:rPr lang="en-US" dirty="0"/>
              <a:t>21	It's more important to get it working than get it perfect</a:t>
            </a:r>
          </a:p>
          <a:p>
            <a:pPr lvl="1"/>
            <a:r>
              <a:rPr lang="en-US" dirty="0"/>
              <a:t>28	Anything which can blow up will blow up</a:t>
            </a:r>
          </a:p>
          <a:p>
            <a:pPr lvl="1"/>
            <a:r>
              <a:rPr lang="en-US" dirty="0"/>
              <a:t>57	Important things only happen when you’re not watching them</a:t>
            </a:r>
          </a:p>
          <a:p>
            <a:pPr lvl="1"/>
            <a:r>
              <a:rPr lang="en-US" dirty="0"/>
              <a:t>80	A circuit of a thousand parts starts with an LED</a:t>
            </a:r>
          </a:p>
          <a:p>
            <a:pPr lvl="1"/>
            <a:r>
              <a:rPr lang="en-US" dirty="0"/>
              <a:t>93	Software, unlike life, lets you change horses in midstream</a:t>
            </a:r>
          </a:p>
        </p:txBody>
      </p:sp>
    </p:spTree>
    <p:extLst>
      <p:ext uri="{BB962C8B-B14F-4D97-AF65-F5344CB8AC3E}">
        <p14:creationId xmlns:p14="http://schemas.microsoft.com/office/powerpoint/2010/main" val="217229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013B6-C214-B7A7-B40D-3A5F4469749F}"/>
              </a:ext>
            </a:extLst>
          </p:cNvPr>
          <p:cNvPicPr>
            <a:picLocks noChangeAspect="1"/>
          </p:cNvPicPr>
          <p:nvPr/>
        </p:nvPicPr>
        <p:blipFill>
          <a:blip r:embed="rId2"/>
          <a:stretch>
            <a:fillRect/>
          </a:stretch>
        </p:blipFill>
        <p:spPr>
          <a:xfrm>
            <a:off x="-708330" y="1753384"/>
            <a:ext cx="7267806" cy="4585325"/>
          </a:xfrm>
          <a:prstGeom prst="rect">
            <a:avLst/>
          </a:prstGeom>
        </p:spPr>
      </p:pic>
      <p:pic>
        <p:nvPicPr>
          <p:cNvPr id="5" name="Picture 4">
            <a:extLst>
              <a:ext uri="{FF2B5EF4-FFF2-40B4-BE49-F238E27FC236}">
                <a16:creationId xmlns:a16="http://schemas.microsoft.com/office/drawing/2014/main" id="{6956817C-68F2-63F7-A01B-928B2F0A0842}"/>
              </a:ext>
            </a:extLst>
          </p:cNvPr>
          <p:cNvPicPr>
            <a:picLocks noChangeAspect="1"/>
          </p:cNvPicPr>
          <p:nvPr/>
        </p:nvPicPr>
        <p:blipFill>
          <a:blip r:embed="rId3"/>
          <a:stretch>
            <a:fillRect/>
          </a:stretch>
        </p:blipFill>
        <p:spPr>
          <a:xfrm>
            <a:off x="5957740" y="1873529"/>
            <a:ext cx="5927240" cy="4607051"/>
          </a:xfrm>
          <a:prstGeom prst="rect">
            <a:avLst/>
          </a:prstGeom>
        </p:spPr>
      </p:pic>
      <p:sp>
        <p:nvSpPr>
          <p:cNvPr id="6" name="TextBox 5">
            <a:extLst>
              <a:ext uri="{FF2B5EF4-FFF2-40B4-BE49-F238E27FC236}">
                <a16:creationId xmlns:a16="http://schemas.microsoft.com/office/drawing/2014/main" id="{8C56E2C9-3141-AE1A-8306-B128A7216134}"/>
              </a:ext>
            </a:extLst>
          </p:cNvPr>
          <p:cNvSpPr txBox="1"/>
          <p:nvPr/>
        </p:nvSpPr>
        <p:spPr>
          <a:xfrm>
            <a:off x="952107" y="838986"/>
            <a:ext cx="3478491" cy="707886"/>
          </a:xfrm>
          <a:prstGeom prst="rect">
            <a:avLst/>
          </a:prstGeom>
          <a:noFill/>
        </p:spPr>
        <p:txBody>
          <a:bodyPr wrap="square" rtlCol="0">
            <a:spAutoFit/>
          </a:bodyPr>
          <a:lstStyle/>
          <a:p>
            <a:r>
              <a:rPr lang="en-GB" sz="4000" b="1" dirty="0"/>
              <a:t>Intel 8284A</a:t>
            </a:r>
          </a:p>
        </p:txBody>
      </p:sp>
      <p:sp>
        <p:nvSpPr>
          <p:cNvPr id="7" name="TextBox 6">
            <a:extLst>
              <a:ext uri="{FF2B5EF4-FFF2-40B4-BE49-F238E27FC236}">
                <a16:creationId xmlns:a16="http://schemas.microsoft.com/office/drawing/2014/main" id="{0C988CBC-1560-99BA-FB3B-0F4C8046A75E}"/>
              </a:ext>
            </a:extLst>
          </p:cNvPr>
          <p:cNvSpPr txBox="1"/>
          <p:nvPr/>
        </p:nvSpPr>
        <p:spPr>
          <a:xfrm>
            <a:off x="6228598" y="888598"/>
            <a:ext cx="4933984" cy="707886"/>
          </a:xfrm>
          <a:prstGeom prst="rect">
            <a:avLst/>
          </a:prstGeom>
          <a:noFill/>
        </p:spPr>
        <p:txBody>
          <a:bodyPr wrap="square" rtlCol="0">
            <a:spAutoFit/>
          </a:bodyPr>
          <a:lstStyle/>
          <a:p>
            <a:r>
              <a:rPr lang="en-GB" sz="4000" b="1" dirty="0"/>
              <a:t>Fujitsu MBL8284A</a:t>
            </a:r>
          </a:p>
        </p:txBody>
      </p:sp>
      <p:sp>
        <p:nvSpPr>
          <p:cNvPr id="8" name="Flowchart: Connector 7">
            <a:extLst>
              <a:ext uri="{FF2B5EF4-FFF2-40B4-BE49-F238E27FC236}">
                <a16:creationId xmlns:a16="http://schemas.microsoft.com/office/drawing/2014/main" id="{A5998AD2-9D4D-6F7A-D00F-79BDC5D35614}"/>
              </a:ext>
            </a:extLst>
          </p:cNvPr>
          <p:cNvSpPr/>
          <p:nvPr/>
        </p:nvSpPr>
        <p:spPr>
          <a:xfrm>
            <a:off x="10167022" y="4663370"/>
            <a:ext cx="143305" cy="207210"/>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F078E43-5F0E-0945-1F66-A4995CE3B829}"/>
              </a:ext>
            </a:extLst>
          </p:cNvPr>
          <p:cNvSpPr txBox="1"/>
          <p:nvPr/>
        </p:nvSpPr>
        <p:spPr>
          <a:xfrm>
            <a:off x="11246558" y="4582309"/>
            <a:ext cx="808594" cy="369332"/>
          </a:xfrm>
          <a:prstGeom prst="rect">
            <a:avLst/>
          </a:prstGeom>
          <a:noFill/>
        </p:spPr>
        <p:txBody>
          <a:bodyPr wrap="square" rtlCol="0">
            <a:spAutoFit/>
          </a:bodyPr>
          <a:lstStyle/>
          <a:p>
            <a:r>
              <a:rPr lang="en-GB" b="1" dirty="0">
                <a:solidFill>
                  <a:srgbClr val="FF0000"/>
                </a:solidFill>
              </a:rPr>
              <a:t>CLK</a:t>
            </a:r>
          </a:p>
        </p:txBody>
      </p:sp>
      <p:sp>
        <p:nvSpPr>
          <p:cNvPr id="10" name="Oval 9">
            <a:extLst>
              <a:ext uri="{FF2B5EF4-FFF2-40B4-BE49-F238E27FC236}">
                <a16:creationId xmlns:a16="http://schemas.microsoft.com/office/drawing/2014/main" id="{AC3CBA50-7015-E896-CE24-15173848B528}"/>
              </a:ext>
            </a:extLst>
          </p:cNvPr>
          <p:cNvSpPr/>
          <p:nvPr/>
        </p:nvSpPr>
        <p:spPr>
          <a:xfrm>
            <a:off x="6096000" y="2174033"/>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1" name="Oval 10">
            <a:extLst>
              <a:ext uri="{FF2B5EF4-FFF2-40B4-BE49-F238E27FC236}">
                <a16:creationId xmlns:a16="http://schemas.microsoft.com/office/drawing/2014/main" id="{C6AD3ADE-6AF8-7DDA-67D0-52351A6C64C2}"/>
              </a:ext>
            </a:extLst>
          </p:cNvPr>
          <p:cNvSpPr/>
          <p:nvPr/>
        </p:nvSpPr>
        <p:spPr>
          <a:xfrm>
            <a:off x="6096000" y="2609066"/>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2" name="Oval 11">
            <a:extLst>
              <a:ext uri="{FF2B5EF4-FFF2-40B4-BE49-F238E27FC236}">
                <a16:creationId xmlns:a16="http://schemas.microsoft.com/office/drawing/2014/main" id="{B0911EE3-E242-6469-6818-8FC2139BD588}"/>
              </a:ext>
            </a:extLst>
          </p:cNvPr>
          <p:cNvSpPr/>
          <p:nvPr/>
        </p:nvSpPr>
        <p:spPr>
          <a:xfrm>
            <a:off x="11262999" y="2981131"/>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3" name="Oval 12">
            <a:extLst>
              <a:ext uri="{FF2B5EF4-FFF2-40B4-BE49-F238E27FC236}">
                <a16:creationId xmlns:a16="http://schemas.microsoft.com/office/drawing/2014/main" id="{04D16C3C-F89F-2D83-A4A3-D9DA49C2590A}"/>
              </a:ext>
            </a:extLst>
          </p:cNvPr>
          <p:cNvSpPr/>
          <p:nvPr/>
        </p:nvSpPr>
        <p:spPr>
          <a:xfrm>
            <a:off x="11262999" y="3615860"/>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4" name="Oval 13">
            <a:extLst>
              <a:ext uri="{FF2B5EF4-FFF2-40B4-BE49-F238E27FC236}">
                <a16:creationId xmlns:a16="http://schemas.microsoft.com/office/drawing/2014/main" id="{C42A3893-B873-8734-BE0A-116F86B03E86}"/>
              </a:ext>
            </a:extLst>
          </p:cNvPr>
          <p:cNvSpPr/>
          <p:nvPr/>
        </p:nvSpPr>
        <p:spPr>
          <a:xfrm>
            <a:off x="11274852" y="5357903"/>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5" name="Oval 14">
            <a:extLst>
              <a:ext uri="{FF2B5EF4-FFF2-40B4-BE49-F238E27FC236}">
                <a16:creationId xmlns:a16="http://schemas.microsoft.com/office/drawing/2014/main" id="{DB0E4121-A97B-DD2D-6838-DE6FC409F5CB}"/>
              </a:ext>
            </a:extLst>
          </p:cNvPr>
          <p:cNvSpPr/>
          <p:nvPr/>
        </p:nvSpPr>
        <p:spPr>
          <a:xfrm>
            <a:off x="11337946" y="4528643"/>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6" name="Oval 15">
            <a:extLst>
              <a:ext uri="{FF2B5EF4-FFF2-40B4-BE49-F238E27FC236}">
                <a16:creationId xmlns:a16="http://schemas.microsoft.com/office/drawing/2014/main" id="{E0B2E71A-5633-5FC9-BE48-E3B58A27ABB0}"/>
              </a:ext>
            </a:extLst>
          </p:cNvPr>
          <p:cNvSpPr/>
          <p:nvPr/>
        </p:nvSpPr>
        <p:spPr>
          <a:xfrm>
            <a:off x="6096000" y="2980570"/>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7" name="Oval 16">
            <a:extLst>
              <a:ext uri="{FF2B5EF4-FFF2-40B4-BE49-F238E27FC236}">
                <a16:creationId xmlns:a16="http://schemas.microsoft.com/office/drawing/2014/main" id="{868CDAA0-CF6E-525A-5A10-F7A928DF572E}"/>
              </a:ext>
            </a:extLst>
          </p:cNvPr>
          <p:cNvSpPr/>
          <p:nvPr/>
        </p:nvSpPr>
        <p:spPr>
          <a:xfrm>
            <a:off x="11274852" y="2331675"/>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8" name="Oval 17">
            <a:extLst>
              <a:ext uri="{FF2B5EF4-FFF2-40B4-BE49-F238E27FC236}">
                <a16:creationId xmlns:a16="http://schemas.microsoft.com/office/drawing/2014/main" id="{EED4AF6D-E274-BD92-AF0F-5CD8B78A2CF0}"/>
              </a:ext>
            </a:extLst>
          </p:cNvPr>
          <p:cNvSpPr/>
          <p:nvPr/>
        </p:nvSpPr>
        <p:spPr>
          <a:xfrm>
            <a:off x="6096000" y="3406730"/>
            <a:ext cx="463476" cy="429208"/>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19" name="Oval 18">
            <a:extLst>
              <a:ext uri="{FF2B5EF4-FFF2-40B4-BE49-F238E27FC236}">
                <a16:creationId xmlns:a16="http://schemas.microsoft.com/office/drawing/2014/main" id="{D7A263E9-77D8-0F94-AAC6-28A97933E56A}"/>
              </a:ext>
            </a:extLst>
          </p:cNvPr>
          <p:cNvSpPr/>
          <p:nvPr/>
        </p:nvSpPr>
        <p:spPr>
          <a:xfrm>
            <a:off x="6013878" y="4403656"/>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20" name="Oval 19">
            <a:extLst>
              <a:ext uri="{FF2B5EF4-FFF2-40B4-BE49-F238E27FC236}">
                <a16:creationId xmlns:a16="http://schemas.microsoft.com/office/drawing/2014/main" id="{C5DA78BF-DE51-A083-1DF2-42CB351E6AEE}"/>
              </a:ext>
            </a:extLst>
          </p:cNvPr>
          <p:cNvSpPr/>
          <p:nvPr/>
        </p:nvSpPr>
        <p:spPr>
          <a:xfrm>
            <a:off x="5996860" y="5376077"/>
            <a:ext cx="463476" cy="429208"/>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21" name="Oval 20">
            <a:extLst>
              <a:ext uri="{FF2B5EF4-FFF2-40B4-BE49-F238E27FC236}">
                <a16:creationId xmlns:a16="http://schemas.microsoft.com/office/drawing/2014/main" id="{DF346F07-B839-E521-9365-206FA1DD05BC}"/>
              </a:ext>
            </a:extLst>
          </p:cNvPr>
          <p:cNvSpPr/>
          <p:nvPr/>
        </p:nvSpPr>
        <p:spPr>
          <a:xfrm>
            <a:off x="6013878" y="5078605"/>
            <a:ext cx="463476" cy="429208"/>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22" name="Oval 21">
            <a:extLst>
              <a:ext uri="{FF2B5EF4-FFF2-40B4-BE49-F238E27FC236}">
                <a16:creationId xmlns:a16="http://schemas.microsoft.com/office/drawing/2014/main" id="{3EBD22A4-B9A0-C7A2-4448-CCA02A4F1CAE}"/>
              </a:ext>
            </a:extLst>
          </p:cNvPr>
          <p:cNvSpPr/>
          <p:nvPr/>
        </p:nvSpPr>
        <p:spPr>
          <a:xfrm>
            <a:off x="6030896" y="4722130"/>
            <a:ext cx="463476" cy="429208"/>
          </a:xfrm>
          <a:prstGeom prst="ellipse">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24" name="Oval 23">
            <a:extLst>
              <a:ext uri="{FF2B5EF4-FFF2-40B4-BE49-F238E27FC236}">
                <a16:creationId xmlns:a16="http://schemas.microsoft.com/office/drawing/2014/main" id="{A7F71E0C-6716-CA52-B92D-CF4D586C7B14}"/>
              </a:ext>
            </a:extLst>
          </p:cNvPr>
          <p:cNvSpPr/>
          <p:nvPr/>
        </p:nvSpPr>
        <p:spPr>
          <a:xfrm>
            <a:off x="5976611" y="4164547"/>
            <a:ext cx="463476" cy="429208"/>
          </a:xfrm>
          <a:prstGeom prst="ellipse">
            <a:avLst/>
          </a:prstGeom>
          <a:no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B050"/>
                </a:solidFill>
              </a:ln>
              <a:noFill/>
            </a:endParaRPr>
          </a:p>
        </p:txBody>
      </p:sp>
      <p:sp>
        <p:nvSpPr>
          <p:cNvPr id="27" name="Multiplication Sign 26">
            <a:extLst>
              <a:ext uri="{FF2B5EF4-FFF2-40B4-BE49-F238E27FC236}">
                <a16:creationId xmlns:a16="http://schemas.microsoft.com/office/drawing/2014/main" id="{60FB91B1-697C-205C-3160-7459F3FCBB26}"/>
              </a:ext>
            </a:extLst>
          </p:cNvPr>
          <p:cNvSpPr/>
          <p:nvPr/>
        </p:nvSpPr>
        <p:spPr>
          <a:xfrm>
            <a:off x="6477354" y="4055273"/>
            <a:ext cx="238075" cy="20651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9993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dirty="0">
                <a:highlight>
                  <a:srgbClr val="00FF00"/>
                </a:highlight>
              </a:rPr>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76229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PC#5</a:t>
            </a:r>
            <a:br>
              <a:rPr lang="en-US" sz="6000" dirty="0">
                <a:solidFill>
                  <a:schemeClr val="bg1"/>
                </a:solidFill>
              </a:rPr>
            </a:br>
            <a:r>
              <a:rPr lang="en-US" sz="5400" dirty="0">
                <a:solidFill>
                  <a:schemeClr val="bg1"/>
                </a:solidFill>
              </a:rPr>
              <a:t>CPU NOP WITH LOGIC ANALYZER</a:t>
            </a: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5867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dirty="0">
                <a:highlight>
                  <a:srgbClr val="00FF00"/>
                </a:highlight>
              </a:rPr>
              <a:t>CPU and NOP free run</a:t>
            </a:r>
          </a:p>
          <a:p>
            <a:r>
              <a:rPr lang="en-GB" dirty="0"/>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9984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a:stCxn id="6" idx="3"/>
            <a:endCxn id="13" idx="2"/>
          </p:cNvCxnSpPr>
          <p:nvPr/>
        </p:nvCxnSpPr>
        <p:spPr>
          <a:xfrm flipV="1">
            <a:off x="5458125" y="4080475"/>
            <a:ext cx="2485712" cy="168933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Access Memory (RAM)</a:t>
            </a:r>
            <a:endParaRPr lang="en-GB"/>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a:t>Row 0-3</a:t>
            </a:r>
            <a:endParaRPr lang="en-GB" sz="1400" b="1"/>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25641F0A-A350-E7BB-237A-49B46BEB5F00}"/>
              </a:ext>
            </a:extLst>
          </p:cNvPr>
          <p:cNvSpPr txBox="1"/>
          <p:nvPr/>
        </p:nvSpPr>
        <p:spPr>
          <a:xfrm>
            <a:off x="165129" y="5688189"/>
            <a:ext cx="2725167" cy="954107"/>
          </a:xfrm>
          <a:prstGeom prst="rect">
            <a:avLst/>
          </a:prstGeom>
          <a:noFill/>
        </p:spPr>
        <p:txBody>
          <a:bodyPr wrap="square" rtlCol="0">
            <a:spAutoFit/>
          </a:bodyPr>
          <a:lstStyle/>
          <a:p>
            <a:r>
              <a:rPr lang="en-US" sz="1400" b="1" dirty="0"/>
              <a:t>Memory Map</a:t>
            </a:r>
          </a:p>
          <a:p>
            <a:r>
              <a:rPr lang="en-US" sz="1400" b="1" dirty="0"/>
              <a:t>00000-7FFFF	RAM (Y1)</a:t>
            </a:r>
          </a:p>
          <a:p>
            <a:r>
              <a:rPr lang="en-US" sz="1400" b="1" dirty="0"/>
              <a:t>80000-8FFFF	PIA (Y4)</a:t>
            </a:r>
          </a:p>
          <a:p>
            <a:r>
              <a:rPr lang="en-US" sz="1400" b="1" dirty="0"/>
              <a:t>FFC00-FFFFF	ROM (Y7)</a:t>
            </a:r>
          </a:p>
        </p:txBody>
      </p:sp>
      <p:cxnSp>
        <p:nvCxnSpPr>
          <p:cNvPr id="123" name="Connector: Elbow 122">
            <a:extLst>
              <a:ext uri="{FF2B5EF4-FFF2-40B4-BE49-F238E27FC236}">
                <a16:creationId xmlns:a16="http://schemas.microsoft.com/office/drawing/2014/main" id="{DF4A59F6-9912-3048-AA7A-BEEAD06846F6}"/>
              </a:ext>
            </a:extLst>
          </p:cNvPr>
          <p:cNvCxnSpPr>
            <a:cxnSpLocks/>
          </p:cNvCxnSpPr>
          <p:nvPr/>
        </p:nvCxnSpPr>
        <p:spPr>
          <a:xfrm rot="10800000">
            <a:off x="8217934" y="5067051"/>
            <a:ext cx="969225" cy="82230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5A1D78D-A92C-84FF-C9BF-037DF879BB08}"/>
              </a:ext>
            </a:extLst>
          </p:cNvPr>
          <p:cNvSpPr txBox="1"/>
          <p:nvPr/>
        </p:nvSpPr>
        <p:spPr>
          <a:xfrm>
            <a:off x="8184724" y="5319550"/>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55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03" grpId="0"/>
      <p:bldP spid="128" grpId="0"/>
      <p:bldP spid="15" grpId="0" animBg="1"/>
      <p:bldP spid="25" grpId="0" animBg="1"/>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D61AE-4535-EDFB-DE6E-1E2750B93FBF}"/>
              </a:ext>
            </a:extLst>
          </p:cNvPr>
          <p:cNvPicPr>
            <a:picLocks noChangeAspect="1"/>
          </p:cNvPicPr>
          <p:nvPr/>
        </p:nvPicPr>
        <p:blipFill>
          <a:blip r:embed="rId2"/>
          <a:stretch>
            <a:fillRect/>
          </a:stretch>
        </p:blipFill>
        <p:spPr>
          <a:xfrm>
            <a:off x="0" y="258200"/>
            <a:ext cx="12192000" cy="6341599"/>
          </a:xfrm>
          <a:prstGeom prst="rect">
            <a:avLst/>
          </a:prstGeom>
        </p:spPr>
      </p:pic>
      <p:sp>
        <p:nvSpPr>
          <p:cNvPr id="2" name="Rectangle 1">
            <a:extLst>
              <a:ext uri="{FF2B5EF4-FFF2-40B4-BE49-F238E27FC236}">
                <a16:creationId xmlns:a16="http://schemas.microsoft.com/office/drawing/2014/main" id="{F7FFD4B1-56C4-7C76-BF5B-2FD680D0D74C}"/>
              </a:ext>
            </a:extLst>
          </p:cNvPr>
          <p:cNvSpPr/>
          <p:nvPr/>
        </p:nvSpPr>
        <p:spPr>
          <a:xfrm>
            <a:off x="368702" y="3689129"/>
            <a:ext cx="1247264" cy="59909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F42470E-6CCC-4B1B-A5B5-FC1ECACB43A3}"/>
              </a:ext>
            </a:extLst>
          </p:cNvPr>
          <p:cNvSpPr/>
          <p:nvPr/>
        </p:nvSpPr>
        <p:spPr>
          <a:xfrm>
            <a:off x="3847625" y="3258205"/>
            <a:ext cx="1441705" cy="7462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34DF783-5A67-785D-49DE-A619F5DB1D95}"/>
              </a:ext>
            </a:extLst>
          </p:cNvPr>
          <p:cNvSpPr/>
          <p:nvPr/>
        </p:nvSpPr>
        <p:spPr>
          <a:xfrm>
            <a:off x="7410632" y="2060026"/>
            <a:ext cx="2048677" cy="69894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00FF00"/>
              </a:highligh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391B4E1-CE43-2EBC-7A8E-52125B6D046B}"/>
                  </a:ext>
                </a:extLst>
              </p14:cNvPr>
              <p14:cNvContentPartPr/>
              <p14:nvPr/>
            </p14:nvContentPartPr>
            <p14:xfrm>
              <a:off x="8049588" y="718175"/>
              <a:ext cx="897480" cy="1166400"/>
            </p14:xfrm>
          </p:contentPart>
        </mc:Choice>
        <mc:Fallback xmlns="">
          <p:pic>
            <p:nvPicPr>
              <p:cNvPr id="7" name="Ink 6">
                <a:extLst>
                  <a:ext uri="{FF2B5EF4-FFF2-40B4-BE49-F238E27FC236}">
                    <a16:creationId xmlns:a16="http://schemas.microsoft.com/office/drawing/2014/main" id="{7391B4E1-CE43-2EBC-7A8E-52125B6D046B}"/>
                  </a:ext>
                </a:extLst>
              </p:cNvPr>
              <p:cNvPicPr/>
              <p:nvPr/>
            </p:nvPicPr>
            <p:blipFill>
              <a:blip r:embed="rId4"/>
              <a:stretch>
                <a:fillRect/>
              </a:stretch>
            </p:blipFill>
            <p:spPr>
              <a:xfrm>
                <a:off x="7995588" y="610175"/>
                <a:ext cx="1005120" cy="138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93AF2BDB-1B53-B14A-DA18-06D39A449925}"/>
                  </a:ext>
                </a:extLst>
              </p14:cNvPr>
              <p14:cNvContentPartPr/>
              <p14:nvPr/>
            </p14:nvContentPartPr>
            <p14:xfrm>
              <a:off x="9846348" y="2080775"/>
              <a:ext cx="1387080" cy="360"/>
            </p14:xfrm>
          </p:contentPart>
        </mc:Choice>
        <mc:Fallback xmlns="">
          <p:pic>
            <p:nvPicPr>
              <p:cNvPr id="8" name="Ink 7">
                <a:extLst>
                  <a:ext uri="{FF2B5EF4-FFF2-40B4-BE49-F238E27FC236}">
                    <a16:creationId xmlns:a16="http://schemas.microsoft.com/office/drawing/2014/main" id="{93AF2BDB-1B53-B14A-DA18-06D39A449925}"/>
                  </a:ext>
                </a:extLst>
              </p:cNvPr>
              <p:cNvPicPr/>
              <p:nvPr/>
            </p:nvPicPr>
            <p:blipFill>
              <a:blip r:embed="rId6"/>
              <a:stretch>
                <a:fillRect/>
              </a:stretch>
            </p:blipFill>
            <p:spPr>
              <a:xfrm>
                <a:off x="9792348" y="1973135"/>
                <a:ext cx="1494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C43105E-6F6C-9EB8-7EC1-193BC0DC7395}"/>
                  </a:ext>
                </a:extLst>
              </p14:cNvPr>
              <p14:cNvContentPartPr/>
              <p14:nvPr/>
            </p14:nvContentPartPr>
            <p14:xfrm>
              <a:off x="9414348" y="2104535"/>
              <a:ext cx="344520" cy="16560"/>
            </p14:xfrm>
          </p:contentPart>
        </mc:Choice>
        <mc:Fallback xmlns="">
          <p:pic>
            <p:nvPicPr>
              <p:cNvPr id="9" name="Ink 8">
                <a:extLst>
                  <a:ext uri="{FF2B5EF4-FFF2-40B4-BE49-F238E27FC236}">
                    <a16:creationId xmlns:a16="http://schemas.microsoft.com/office/drawing/2014/main" id="{3C43105E-6F6C-9EB8-7EC1-193BC0DC7395}"/>
                  </a:ext>
                </a:extLst>
              </p:cNvPr>
              <p:cNvPicPr/>
              <p:nvPr/>
            </p:nvPicPr>
            <p:blipFill>
              <a:blip r:embed="rId8"/>
              <a:stretch>
                <a:fillRect/>
              </a:stretch>
            </p:blipFill>
            <p:spPr>
              <a:xfrm>
                <a:off x="9360708" y="1996535"/>
                <a:ext cx="452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6F333E5A-7995-AF19-FDD3-AC05C843FF1C}"/>
                  </a:ext>
                </a:extLst>
              </p14:cNvPr>
              <p14:cNvContentPartPr/>
              <p14:nvPr/>
            </p14:nvContentPartPr>
            <p14:xfrm>
              <a:off x="9333708" y="2861255"/>
              <a:ext cx="385920" cy="57600"/>
            </p14:xfrm>
          </p:contentPart>
        </mc:Choice>
        <mc:Fallback xmlns="">
          <p:pic>
            <p:nvPicPr>
              <p:cNvPr id="10" name="Ink 9">
                <a:extLst>
                  <a:ext uri="{FF2B5EF4-FFF2-40B4-BE49-F238E27FC236}">
                    <a16:creationId xmlns:a16="http://schemas.microsoft.com/office/drawing/2014/main" id="{6F333E5A-7995-AF19-FDD3-AC05C843FF1C}"/>
                  </a:ext>
                </a:extLst>
              </p:cNvPr>
              <p:cNvPicPr/>
              <p:nvPr/>
            </p:nvPicPr>
            <p:blipFill>
              <a:blip r:embed="rId10"/>
              <a:stretch>
                <a:fillRect/>
              </a:stretch>
            </p:blipFill>
            <p:spPr>
              <a:xfrm>
                <a:off x="9279708" y="2753255"/>
                <a:ext cx="493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338C3AD9-EB9C-17DB-B68F-04ECE82C9E0C}"/>
                  </a:ext>
                </a:extLst>
              </p14:cNvPr>
              <p14:cNvContentPartPr/>
              <p14:nvPr/>
            </p14:nvContentPartPr>
            <p14:xfrm>
              <a:off x="10049748" y="4682135"/>
              <a:ext cx="135720" cy="444600"/>
            </p14:xfrm>
          </p:contentPart>
        </mc:Choice>
        <mc:Fallback xmlns="">
          <p:pic>
            <p:nvPicPr>
              <p:cNvPr id="11" name="Ink 10">
                <a:extLst>
                  <a:ext uri="{FF2B5EF4-FFF2-40B4-BE49-F238E27FC236}">
                    <a16:creationId xmlns:a16="http://schemas.microsoft.com/office/drawing/2014/main" id="{338C3AD9-EB9C-17DB-B68F-04ECE82C9E0C}"/>
                  </a:ext>
                </a:extLst>
              </p:cNvPr>
              <p:cNvPicPr/>
              <p:nvPr/>
            </p:nvPicPr>
            <p:blipFill>
              <a:blip r:embed="rId12"/>
              <a:stretch>
                <a:fillRect/>
              </a:stretch>
            </p:blipFill>
            <p:spPr>
              <a:xfrm>
                <a:off x="9995748" y="4574135"/>
                <a:ext cx="24336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BAA8D92-DBDF-D892-5C57-5728F2D12754}"/>
                  </a:ext>
                </a:extLst>
              </p14:cNvPr>
              <p14:cNvContentPartPr/>
              <p14:nvPr/>
            </p14:nvContentPartPr>
            <p14:xfrm>
              <a:off x="7755108" y="4713815"/>
              <a:ext cx="695880" cy="758160"/>
            </p14:xfrm>
          </p:contentPart>
        </mc:Choice>
        <mc:Fallback xmlns="">
          <p:pic>
            <p:nvPicPr>
              <p:cNvPr id="12" name="Ink 11">
                <a:extLst>
                  <a:ext uri="{FF2B5EF4-FFF2-40B4-BE49-F238E27FC236}">
                    <a16:creationId xmlns:a16="http://schemas.microsoft.com/office/drawing/2014/main" id="{4BAA8D92-DBDF-D892-5C57-5728F2D12754}"/>
                  </a:ext>
                </a:extLst>
              </p:cNvPr>
              <p:cNvPicPr/>
              <p:nvPr/>
            </p:nvPicPr>
            <p:blipFill>
              <a:blip r:embed="rId14"/>
              <a:stretch>
                <a:fillRect/>
              </a:stretch>
            </p:blipFill>
            <p:spPr>
              <a:xfrm>
                <a:off x="7701468" y="4605815"/>
                <a:ext cx="80352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776DF136-97B9-BB95-4641-79620223ED30}"/>
                  </a:ext>
                </a:extLst>
              </p14:cNvPr>
              <p14:cNvContentPartPr/>
              <p14:nvPr/>
            </p14:nvContentPartPr>
            <p14:xfrm>
              <a:off x="9347388" y="5304935"/>
              <a:ext cx="356400" cy="24480"/>
            </p14:xfrm>
          </p:contentPart>
        </mc:Choice>
        <mc:Fallback xmlns="">
          <p:pic>
            <p:nvPicPr>
              <p:cNvPr id="13" name="Ink 12">
                <a:extLst>
                  <a:ext uri="{FF2B5EF4-FFF2-40B4-BE49-F238E27FC236}">
                    <a16:creationId xmlns:a16="http://schemas.microsoft.com/office/drawing/2014/main" id="{776DF136-97B9-BB95-4641-79620223ED30}"/>
                  </a:ext>
                </a:extLst>
              </p:cNvPr>
              <p:cNvPicPr/>
              <p:nvPr/>
            </p:nvPicPr>
            <p:blipFill>
              <a:blip r:embed="rId16"/>
              <a:stretch>
                <a:fillRect/>
              </a:stretch>
            </p:blipFill>
            <p:spPr>
              <a:xfrm>
                <a:off x="9293388" y="5196935"/>
                <a:ext cx="4640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D3EC7C3-F14A-CA60-5B50-FC30077FED1E}"/>
                  </a:ext>
                </a:extLst>
              </p14:cNvPr>
              <p14:cNvContentPartPr/>
              <p14:nvPr/>
            </p14:nvContentPartPr>
            <p14:xfrm>
              <a:off x="9401748" y="4690055"/>
              <a:ext cx="475560" cy="24120"/>
            </p14:xfrm>
          </p:contentPart>
        </mc:Choice>
        <mc:Fallback xmlns="">
          <p:pic>
            <p:nvPicPr>
              <p:cNvPr id="14" name="Ink 13">
                <a:extLst>
                  <a:ext uri="{FF2B5EF4-FFF2-40B4-BE49-F238E27FC236}">
                    <a16:creationId xmlns:a16="http://schemas.microsoft.com/office/drawing/2014/main" id="{6D3EC7C3-F14A-CA60-5B50-FC30077FED1E}"/>
                  </a:ext>
                </a:extLst>
              </p:cNvPr>
              <p:cNvPicPr/>
              <p:nvPr/>
            </p:nvPicPr>
            <p:blipFill>
              <a:blip r:embed="rId18"/>
              <a:stretch>
                <a:fillRect/>
              </a:stretch>
            </p:blipFill>
            <p:spPr>
              <a:xfrm>
                <a:off x="9347748" y="4582415"/>
                <a:ext cx="583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DC474541-DE7C-9735-EEB9-125CCF49F102}"/>
                  </a:ext>
                </a:extLst>
              </p14:cNvPr>
              <p14:cNvContentPartPr/>
              <p14:nvPr/>
            </p14:nvContentPartPr>
            <p14:xfrm>
              <a:off x="9419748" y="4942415"/>
              <a:ext cx="196560" cy="9000"/>
            </p14:xfrm>
          </p:contentPart>
        </mc:Choice>
        <mc:Fallback xmlns="">
          <p:pic>
            <p:nvPicPr>
              <p:cNvPr id="15" name="Ink 14">
                <a:extLst>
                  <a:ext uri="{FF2B5EF4-FFF2-40B4-BE49-F238E27FC236}">
                    <a16:creationId xmlns:a16="http://schemas.microsoft.com/office/drawing/2014/main" id="{DC474541-DE7C-9735-EEB9-125CCF49F102}"/>
                  </a:ext>
                </a:extLst>
              </p:cNvPr>
              <p:cNvPicPr/>
              <p:nvPr/>
            </p:nvPicPr>
            <p:blipFill>
              <a:blip r:embed="rId20"/>
              <a:stretch>
                <a:fillRect/>
              </a:stretch>
            </p:blipFill>
            <p:spPr>
              <a:xfrm>
                <a:off x="9366108" y="4834415"/>
                <a:ext cx="3042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42C22045-C8FD-FE79-D764-803F07E59BCC}"/>
                  </a:ext>
                </a:extLst>
              </p14:cNvPr>
              <p14:cNvContentPartPr/>
              <p14:nvPr/>
            </p14:nvContentPartPr>
            <p14:xfrm>
              <a:off x="9507228" y="5138615"/>
              <a:ext cx="180720" cy="4320"/>
            </p14:xfrm>
          </p:contentPart>
        </mc:Choice>
        <mc:Fallback xmlns="">
          <p:pic>
            <p:nvPicPr>
              <p:cNvPr id="16" name="Ink 15">
                <a:extLst>
                  <a:ext uri="{FF2B5EF4-FFF2-40B4-BE49-F238E27FC236}">
                    <a16:creationId xmlns:a16="http://schemas.microsoft.com/office/drawing/2014/main" id="{42C22045-C8FD-FE79-D764-803F07E59BCC}"/>
                  </a:ext>
                </a:extLst>
              </p:cNvPr>
              <p:cNvPicPr/>
              <p:nvPr/>
            </p:nvPicPr>
            <p:blipFill>
              <a:blip r:embed="rId22"/>
              <a:stretch>
                <a:fillRect/>
              </a:stretch>
            </p:blipFill>
            <p:spPr>
              <a:xfrm>
                <a:off x="9453588" y="5030615"/>
                <a:ext cx="2883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472BA38B-5BE2-D2C3-CAAB-D112C4F1588E}"/>
                  </a:ext>
                </a:extLst>
              </p14:cNvPr>
              <p14:cNvContentPartPr/>
              <p14:nvPr/>
            </p14:nvContentPartPr>
            <p14:xfrm>
              <a:off x="9979188" y="1655255"/>
              <a:ext cx="295920" cy="360"/>
            </p14:xfrm>
          </p:contentPart>
        </mc:Choice>
        <mc:Fallback xmlns="">
          <p:pic>
            <p:nvPicPr>
              <p:cNvPr id="17" name="Ink 16">
                <a:extLst>
                  <a:ext uri="{FF2B5EF4-FFF2-40B4-BE49-F238E27FC236}">
                    <a16:creationId xmlns:a16="http://schemas.microsoft.com/office/drawing/2014/main" id="{472BA38B-5BE2-D2C3-CAAB-D112C4F1588E}"/>
                  </a:ext>
                </a:extLst>
              </p:cNvPr>
              <p:cNvPicPr/>
              <p:nvPr/>
            </p:nvPicPr>
            <p:blipFill>
              <a:blip r:embed="rId24"/>
              <a:stretch>
                <a:fillRect/>
              </a:stretch>
            </p:blipFill>
            <p:spPr>
              <a:xfrm>
                <a:off x="9925548" y="1547255"/>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E97ABB1C-1078-50D4-6BDE-AE07D8EFD062}"/>
                  </a:ext>
                </a:extLst>
              </p14:cNvPr>
              <p14:cNvContentPartPr/>
              <p14:nvPr/>
            </p14:nvContentPartPr>
            <p14:xfrm>
              <a:off x="10042548" y="1835975"/>
              <a:ext cx="188280" cy="9360"/>
            </p14:xfrm>
          </p:contentPart>
        </mc:Choice>
        <mc:Fallback xmlns="">
          <p:pic>
            <p:nvPicPr>
              <p:cNvPr id="18" name="Ink 17">
                <a:extLst>
                  <a:ext uri="{FF2B5EF4-FFF2-40B4-BE49-F238E27FC236}">
                    <a16:creationId xmlns:a16="http://schemas.microsoft.com/office/drawing/2014/main" id="{E97ABB1C-1078-50D4-6BDE-AE07D8EFD062}"/>
                  </a:ext>
                </a:extLst>
              </p:cNvPr>
              <p:cNvPicPr/>
              <p:nvPr/>
            </p:nvPicPr>
            <p:blipFill>
              <a:blip r:embed="rId26"/>
              <a:stretch>
                <a:fillRect/>
              </a:stretch>
            </p:blipFill>
            <p:spPr>
              <a:xfrm>
                <a:off x="9988548" y="1727975"/>
                <a:ext cx="295920" cy="225000"/>
              </a:xfrm>
              <a:prstGeom prst="rect">
                <a:avLst/>
              </a:prstGeom>
            </p:spPr>
          </p:pic>
        </mc:Fallback>
      </mc:AlternateContent>
    </p:spTree>
    <p:extLst>
      <p:ext uri="{BB962C8B-B14F-4D97-AF65-F5344CB8AC3E}">
        <p14:creationId xmlns:p14="http://schemas.microsoft.com/office/powerpoint/2010/main" val="41490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C9B443-833A-C675-C0E5-D983FD984A8D}"/>
              </a:ext>
            </a:extLst>
          </p:cNvPr>
          <p:cNvPicPr>
            <a:picLocks noChangeAspect="1"/>
          </p:cNvPicPr>
          <p:nvPr/>
        </p:nvPicPr>
        <p:blipFill>
          <a:blip r:embed="rId2"/>
          <a:stretch>
            <a:fillRect/>
          </a:stretch>
        </p:blipFill>
        <p:spPr>
          <a:xfrm>
            <a:off x="1766283" y="490127"/>
            <a:ext cx="8659433" cy="5877745"/>
          </a:xfrm>
          <a:prstGeom prst="rect">
            <a:avLst/>
          </a:prstGeom>
        </p:spPr>
      </p:pic>
      <p:sp>
        <p:nvSpPr>
          <p:cNvPr id="4" name="Rectangle 3">
            <a:extLst>
              <a:ext uri="{FF2B5EF4-FFF2-40B4-BE49-F238E27FC236}">
                <a16:creationId xmlns:a16="http://schemas.microsoft.com/office/drawing/2014/main" id="{237D99C7-344F-FA93-E3F8-FF3E55C40529}"/>
              </a:ext>
            </a:extLst>
          </p:cNvPr>
          <p:cNvSpPr/>
          <p:nvPr/>
        </p:nvSpPr>
        <p:spPr>
          <a:xfrm>
            <a:off x="5090474" y="2017336"/>
            <a:ext cx="2875175" cy="94268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6EDADDE7-0C67-A1C8-FCD1-FB8E867DC87E}"/>
              </a:ext>
            </a:extLst>
          </p:cNvPr>
          <p:cNvSpPr txBox="1"/>
          <p:nvPr/>
        </p:nvSpPr>
        <p:spPr>
          <a:xfrm>
            <a:off x="2082887" y="6044706"/>
            <a:ext cx="9029871" cy="369332"/>
          </a:xfrm>
          <a:prstGeom prst="rect">
            <a:avLst/>
          </a:prstGeom>
          <a:noFill/>
        </p:spPr>
        <p:txBody>
          <a:bodyPr wrap="square" rtlCol="0">
            <a:spAutoFit/>
          </a:bodyPr>
          <a:lstStyle/>
          <a:p>
            <a:pPr algn="ctr"/>
            <a:r>
              <a:rPr lang="en-GB" b="1" dirty="0"/>
              <a:t>IBM PC-XT Technical Reference Guide Appendix B-15 page 449</a:t>
            </a:r>
          </a:p>
        </p:txBody>
      </p:sp>
    </p:spTree>
    <p:extLst>
      <p:ext uri="{BB962C8B-B14F-4D97-AF65-F5344CB8AC3E}">
        <p14:creationId xmlns:p14="http://schemas.microsoft.com/office/powerpoint/2010/main" val="165486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dirty="0">
                <a:highlight>
                  <a:srgbClr val="00FF00"/>
                </a:highlight>
              </a:rPr>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65028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a:xfrm>
            <a:off x="803189" y="1209184"/>
            <a:ext cx="3089189" cy="4734416"/>
          </a:xfrm>
        </p:spPr>
        <p:txBody>
          <a:bodyPr anchor="ctr">
            <a:normAutofit/>
          </a:bodyPr>
          <a:lstStyle/>
          <a:p>
            <a:r>
              <a:rPr lang="en-GB" dirty="0"/>
              <a:t>WHY Use breadboards?</a:t>
            </a:r>
          </a:p>
        </p:txBody>
      </p:sp>
      <p:sp>
        <p:nvSpPr>
          <p:cNvPr id="14" name="Rectangle 13">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17">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4561870" y="723899"/>
            <a:ext cx="7183597" cy="3678303"/>
          </a:xfrm>
        </p:spPr>
        <p:txBody>
          <a:bodyPr anchorCtr="0">
            <a:normAutofit/>
          </a:bodyPr>
          <a:lstStyle/>
          <a:p>
            <a:r>
              <a:rPr lang="en-GB" sz="2000" dirty="0"/>
              <a:t>Electronics engineers advise against use of Breadboards</a:t>
            </a:r>
          </a:p>
          <a:p>
            <a:r>
              <a:rPr lang="en-GB" sz="2000" dirty="0"/>
              <a:t>I am an electronics hobbyist, inspired by Ben Eater on YouTube</a:t>
            </a:r>
          </a:p>
          <a:p>
            <a:r>
              <a:rPr lang="en-GB" sz="2000" dirty="0"/>
              <a:t>Allows a design to evolve step by step as understanding grows</a:t>
            </a:r>
          </a:p>
          <a:p>
            <a:r>
              <a:rPr lang="en-GB" sz="2000" dirty="0"/>
              <a:t>Printed Circuit Boards (PCBs) take longer and don’t allow the same flexibility or project evolution</a:t>
            </a:r>
          </a:p>
          <a:p>
            <a:r>
              <a:rPr lang="en-GB" sz="2000" dirty="0"/>
              <a:t>Breadboards allow projects to be re-used and recycled</a:t>
            </a:r>
          </a:p>
          <a:p>
            <a:endParaRPr lang="en-GB" sz="2000" dirty="0"/>
          </a:p>
        </p:txBody>
      </p:sp>
      <p:pic>
        <p:nvPicPr>
          <p:cNvPr id="4" name="Picture 3" descr="A diagram of a number&#10;&#10;Description automatically generated with medium confidence">
            <a:extLst>
              <a:ext uri="{FF2B5EF4-FFF2-40B4-BE49-F238E27FC236}">
                <a16:creationId xmlns:a16="http://schemas.microsoft.com/office/drawing/2014/main" id="{918A23DF-3846-F241-3366-A532711A1DFE}"/>
              </a:ext>
            </a:extLst>
          </p:cNvPr>
          <p:cNvPicPr>
            <a:picLocks noChangeAspect="1"/>
          </p:cNvPicPr>
          <p:nvPr/>
        </p:nvPicPr>
        <p:blipFill>
          <a:blip r:embed="rId2"/>
          <a:stretch>
            <a:fillRect/>
          </a:stretch>
        </p:blipFill>
        <p:spPr>
          <a:xfrm>
            <a:off x="4561869" y="3957880"/>
            <a:ext cx="7183597" cy="2388546"/>
          </a:xfrm>
          <a:prstGeom prst="rect">
            <a:avLst/>
          </a:prstGeom>
        </p:spPr>
      </p:pic>
    </p:spTree>
    <p:extLst>
      <p:ext uri="{BB962C8B-B14F-4D97-AF65-F5344CB8AC3E}">
        <p14:creationId xmlns:p14="http://schemas.microsoft.com/office/powerpoint/2010/main" val="3334780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1728703" cy="1775534"/>
          </a:xfrm>
        </p:spPr>
        <p:txBody>
          <a:bodyPr>
            <a:noAutofit/>
          </a:bodyPr>
          <a:lstStyle/>
          <a:p>
            <a:r>
              <a:rPr lang="en-US" sz="6000" dirty="0">
                <a:solidFill>
                  <a:schemeClr val="bg1"/>
                </a:solidFill>
              </a:rPr>
              <a:t>BREADBOARD 8088 PC #6</a:t>
            </a:r>
            <a:br>
              <a:rPr lang="en-US" sz="6000" dirty="0">
                <a:solidFill>
                  <a:schemeClr val="bg1"/>
                </a:solidFill>
              </a:rPr>
            </a:br>
            <a:r>
              <a:rPr lang="en-US" sz="4800" dirty="0">
                <a:solidFill>
                  <a:schemeClr val="bg1"/>
                </a:solidFill>
              </a:rPr>
              <a:t>BUS CONTROLLER, LATCHES &amp; BUFFERS</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40165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dirty="0">
                <a:highlight>
                  <a:srgbClr val="00FF00"/>
                </a:highlight>
              </a:rPr>
              <a:t>Bus Controller, Latches &amp; Buffers</a:t>
            </a:r>
          </a:p>
          <a:p>
            <a:r>
              <a:rPr lang="en-GB" dirty="0"/>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96022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a:stCxn id="6" idx="3"/>
            <a:endCxn id="13" idx="2"/>
          </p:cNvCxnSpPr>
          <p:nvPr/>
        </p:nvCxnSpPr>
        <p:spPr>
          <a:xfrm flipV="1">
            <a:off x="5458125" y="4080475"/>
            <a:ext cx="2485712" cy="168933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Random Access Memory (RAM)</a:t>
            </a:r>
            <a:endParaRPr lang="en-GB"/>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a:t>Row 0-3</a:t>
            </a:r>
            <a:endParaRPr lang="en-GB" sz="1400" b="1"/>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TextBox 102">
            <a:extLst>
              <a:ext uri="{FF2B5EF4-FFF2-40B4-BE49-F238E27FC236}">
                <a16:creationId xmlns:a16="http://schemas.microsoft.com/office/drawing/2014/main" id="{25641F0A-A350-E7BB-237A-49B46BEB5F00}"/>
              </a:ext>
            </a:extLst>
          </p:cNvPr>
          <p:cNvSpPr txBox="1"/>
          <p:nvPr/>
        </p:nvSpPr>
        <p:spPr>
          <a:xfrm>
            <a:off x="165129" y="5688189"/>
            <a:ext cx="2725167" cy="954107"/>
          </a:xfrm>
          <a:prstGeom prst="rect">
            <a:avLst/>
          </a:prstGeom>
          <a:noFill/>
        </p:spPr>
        <p:txBody>
          <a:bodyPr wrap="square" rtlCol="0">
            <a:spAutoFit/>
          </a:bodyPr>
          <a:lstStyle/>
          <a:p>
            <a:r>
              <a:rPr lang="en-US" sz="1400" b="1" dirty="0"/>
              <a:t>Memory Map</a:t>
            </a:r>
          </a:p>
          <a:p>
            <a:r>
              <a:rPr lang="en-US" sz="1400" b="1" dirty="0"/>
              <a:t>00000-7FFFF	RAM (Y1)</a:t>
            </a:r>
          </a:p>
          <a:p>
            <a:r>
              <a:rPr lang="en-US" sz="1400" b="1" dirty="0"/>
              <a:t>80000-8FFFF	PIA (Y4)</a:t>
            </a:r>
          </a:p>
          <a:p>
            <a:r>
              <a:rPr lang="en-US" sz="1400" b="1" dirty="0"/>
              <a:t>FFC00-FFFFF	ROM (Y7)</a:t>
            </a:r>
          </a:p>
        </p:txBody>
      </p:sp>
      <p:cxnSp>
        <p:nvCxnSpPr>
          <p:cNvPr id="123" name="Connector: Elbow 122">
            <a:extLst>
              <a:ext uri="{FF2B5EF4-FFF2-40B4-BE49-F238E27FC236}">
                <a16:creationId xmlns:a16="http://schemas.microsoft.com/office/drawing/2014/main" id="{DF4A59F6-9912-3048-AA7A-BEEAD06846F6}"/>
              </a:ext>
            </a:extLst>
          </p:cNvPr>
          <p:cNvCxnSpPr>
            <a:cxnSpLocks/>
          </p:cNvCxnSpPr>
          <p:nvPr/>
        </p:nvCxnSpPr>
        <p:spPr>
          <a:xfrm rot="10800000">
            <a:off x="8217934" y="5067051"/>
            <a:ext cx="969225" cy="82230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5A1D78D-A92C-84FF-C9BF-037DF879BB08}"/>
              </a:ext>
            </a:extLst>
          </p:cNvPr>
          <p:cNvSpPr txBox="1"/>
          <p:nvPr/>
        </p:nvSpPr>
        <p:spPr>
          <a:xfrm>
            <a:off x="8184724" y="5319550"/>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8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03" grpId="0"/>
      <p:bldP spid="128" grpId="0"/>
      <p:bldP spid="15" grpId="0" animBg="1"/>
      <p:bldP spid="25" grpId="0" animBg="1"/>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0C0B8-3D65-79EF-D5FE-548ADE030CFD}"/>
              </a:ext>
            </a:extLst>
          </p:cNvPr>
          <p:cNvPicPr>
            <a:picLocks noChangeAspect="1"/>
          </p:cNvPicPr>
          <p:nvPr/>
        </p:nvPicPr>
        <p:blipFill>
          <a:blip r:embed="rId2"/>
          <a:stretch>
            <a:fillRect/>
          </a:stretch>
        </p:blipFill>
        <p:spPr>
          <a:xfrm>
            <a:off x="-13277" y="0"/>
            <a:ext cx="7806801" cy="6858000"/>
          </a:xfrm>
          <a:prstGeom prst="rect">
            <a:avLst/>
          </a:prstGeom>
        </p:spPr>
      </p:pic>
      <p:pic>
        <p:nvPicPr>
          <p:cNvPr id="5" name="Picture 4">
            <a:extLst>
              <a:ext uri="{FF2B5EF4-FFF2-40B4-BE49-F238E27FC236}">
                <a16:creationId xmlns:a16="http://schemas.microsoft.com/office/drawing/2014/main" id="{843E2522-2E8A-7D00-91FC-AEAC13138D30}"/>
              </a:ext>
            </a:extLst>
          </p:cNvPr>
          <p:cNvPicPr>
            <a:picLocks noChangeAspect="1"/>
          </p:cNvPicPr>
          <p:nvPr/>
        </p:nvPicPr>
        <p:blipFill>
          <a:blip r:embed="rId3"/>
          <a:stretch>
            <a:fillRect/>
          </a:stretch>
        </p:blipFill>
        <p:spPr>
          <a:xfrm>
            <a:off x="7277493" y="1795879"/>
            <a:ext cx="12192000" cy="279490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01D2D9D-7217-3968-2255-395E5EDBB092}"/>
                  </a:ext>
                </a:extLst>
              </p14:cNvPr>
              <p14:cNvContentPartPr/>
              <p14:nvPr/>
            </p14:nvContentPartPr>
            <p14:xfrm>
              <a:off x="859233" y="2599597"/>
              <a:ext cx="199440" cy="193320"/>
            </p14:xfrm>
          </p:contentPart>
        </mc:Choice>
        <mc:Fallback xmlns="">
          <p:pic>
            <p:nvPicPr>
              <p:cNvPr id="8" name="Ink 7">
                <a:extLst>
                  <a:ext uri="{FF2B5EF4-FFF2-40B4-BE49-F238E27FC236}">
                    <a16:creationId xmlns:a16="http://schemas.microsoft.com/office/drawing/2014/main" id="{701D2D9D-7217-3968-2255-395E5EDBB092}"/>
                  </a:ext>
                </a:extLst>
              </p:cNvPr>
              <p:cNvPicPr/>
              <p:nvPr/>
            </p:nvPicPr>
            <p:blipFill>
              <a:blip r:embed="rId11"/>
              <a:stretch>
                <a:fillRect/>
              </a:stretch>
            </p:blipFill>
            <p:spPr>
              <a:xfrm>
                <a:off x="805233" y="2491957"/>
                <a:ext cx="3070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C44FC719-00B8-DDF1-59C6-F31D35EA3A07}"/>
                  </a:ext>
                </a:extLst>
              </p14:cNvPr>
              <p14:cNvContentPartPr/>
              <p14:nvPr/>
            </p14:nvContentPartPr>
            <p14:xfrm>
              <a:off x="4143873" y="5234077"/>
              <a:ext cx="18360" cy="156960"/>
            </p14:xfrm>
          </p:contentPart>
        </mc:Choice>
        <mc:Fallback xmlns="">
          <p:pic>
            <p:nvPicPr>
              <p:cNvPr id="9" name="Ink 8">
                <a:extLst>
                  <a:ext uri="{FF2B5EF4-FFF2-40B4-BE49-F238E27FC236}">
                    <a16:creationId xmlns:a16="http://schemas.microsoft.com/office/drawing/2014/main" id="{C44FC719-00B8-DDF1-59C6-F31D35EA3A07}"/>
                  </a:ext>
                </a:extLst>
              </p:cNvPr>
              <p:cNvPicPr/>
              <p:nvPr/>
            </p:nvPicPr>
            <p:blipFill>
              <a:blip r:embed="rId13"/>
              <a:stretch>
                <a:fillRect/>
              </a:stretch>
            </p:blipFill>
            <p:spPr>
              <a:xfrm>
                <a:off x="4089873" y="5126077"/>
                <a:ext cx="1260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008A945-FC3E-5DA8-F10E-D9348D026209}"/>
                  </a:ext>
                </a:extLst>
              </p14:cNvPr>
              <p14:cNvContentPartPr/>
              <p14:nvPr/>
            </p14:nvContentPartPr>
            <p14:xfrm>
              <a:off x="6306033" y="4831237"/>
              <a:ext cx="138240" cy="7920"/>
            </p14:xfrm>
          </p:contentPart>
        </mc:Choice>
        <mc:Fallback xmlns="">
          <p:pic>
            <p:nvPicPr>
              <p:cNvPr id="10" name="Ink 9">
                <a:extLst>
                  <a:ext uri="{FF2B5EF4-FFF2-40B4-BE49-F238E27FC236}">
                    <a16:creationId xmlns:a16="http://schemas.microsoft.com/office/drawing/2014/main" id="{E008A945-FC3E-5DA8-F10E-D9348D026209}"/>
                  </a:ext>
                </a:extLst>
              </p:cNvPr>
              <p:cNvPicPr/>
              <p:nvPr/>
            </p:nvPicPr>
            <p:blipFill>
              <a:blip r:embed="rId15"/>
              <a:stretch>
                <a:fillRect/>
              </a:stretch>
            </p:blipFill>
            <p:spPr>
              <a:xfrm>
                <a:off x="6252393" y="4723237"/>
                <a:ext cx="245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FC75ECE0-52BE-3948-BE18-1A7453758EE8}"/>
                  </a:ext>
                </a:extLst>
              </p14:cNvPr>
              <p14:cNvContentPartPr/>
              <p14:nvPr/>
            </p14:nvContentPartPr>
            <p14:xfrm>
              <a:off x="4367073" y="1221517"/>
              <a:ext cx="7920" cy="54360"/>
            </p14:xfrm>
          </p:contentPart>
        </mc:Choice>
        <mc:Fallback xmlns="">
          <p:pic>
            <p:nvPicPr>
              <p:cNvPr id="11" name="Ink 10">
                <a:extLst>
                  <a:ext uri="{FF2B5EF4-FFF2-40B4-BE49-F238E27FC236}">
                    <a16:creationId xmlns:a16="http://schemas.microsoft.com/office/drawing/2014/main" id="{FC75ECE0-52BE-3948-BE18-1A7453758EE8}"/>
                  </a:ext>
                </a:extLst>
              </p:cNvPr>
              <p:cNvPicPr/>
              <p:nvPr/>
            </p:nvPicPr>
            <p:blipFill>
              <a:blip r:embed="rId17"/>
              <a:stretch>
                <a:fillRect/>
              </a:stretch>
            </p:blipFill>
            <p:spPr>
              <a:xfrm>
                <a:off x="4313073" y="1113877"/>
                <a:ext cx="1155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63496A5-BD32-424F-69F5-A24B4D5A8E42}"/>
                  </a:ext>
                </a:extLst>
              </p14:cNvPr>
              <p14:cNvContentPartPr/>
              <p14:nvPr/>
            </p14:nvContentPartPr>
            <p14:xfrm>
              <a:off x="4343313" y="3507517"/>
              <a:ext cx="360" cy="360"/>
            </p14:xfrm>
          </p:contentPart>
        </mc:Choice>
        <mc:Fallback xmlns="">
          <p:pic>
            <p:nvPicPr>
              <p:cNvPr id="12" name="Ink 11">
                <a:extLst>
                  <a:ext uri="{FF2B5EF4-FFF2-40B4-BE49-F238E27FC236}">
                    <a16:creationId xmlns:a16="http://schemas.microsoft.com/office/drawing/2014/main" id="{163496A5-BD32-424F-69F5-A24B4D5A8E42}"/>
                  </a:ext>
                </a:extLst>
              </p:cNvPr>
              <p:cNvPicPr/>
              <p:nvPr/>
            </p:nvPicPr>
            <p:blipFill>
              <a:blip r:embed="rId19"/>
              <a:stretch>
                <a:fillRect/>
              </a:stretch>
            </p:blipFill>
            <p:spPr>
              <a:xfrm>
                <a:off x="4289673" y="3399877"/>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F034E20-0DC3-4A6B-3310-B23E00D7E3EE}"/>
                  </a:ext>
                </a:extLst>
              </p14:cNvPr>
              <p14:cNvContentPartPr/>
              <p14:nvPr/>
            </p14:nvContentPartPr>
            <p14:xfrm>
              <a:off x="4508553" y="5194477"/>
              <a:ext cx="360" cy="360"/>
            </p14:xfrm>
          </p:contentPart>
        </mc:Choice>
        <mc:Fallback xmlns="">
          <p:pic>
            <p:nvPicPr>
              <p:cNvPr id="13" name="Ink 12">
                <a:extLst>
                  <a:ext uri="{FF2B5EF4-FFF2-40B4-BE49-F238E27FC236}">
                    <a16:creationId xmlns:a16="http://schemas.microsoft.com/office/drawing/2014/main" id="{4F034E20-0DC3-4A6B-3310-B23E00D7E3EE}"/>
                  </a:ext>
                </a:extLst>
              </p:cNvPr>
              <p:cNvPicPr/>
              <p:nvPr/>
            </p:nvPicPr>
            <p:blipFill>
              <a:blip r:embed="rId19"/>
              <a:stretch>
                <a:fillRect/>
              </a:stretch>
            </p:blipFill>
            <p:spPr>
              <a:xfrm>
                <a:off x="4454913" y="5086477"/>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A8D13A71-7F2F-086C-F2A2-BA09AC1CA720}"/>
                  </a:ext>
                </a:extLst>
              </p14:cNvPr>
              <p14:cNvContentPartPr/>
              <p14:nvPr/>
            </p14:nvContentPartPr>
            <p14:xfrm>
              <a:off x="4571913" y="5171077"/>
              <a:ext cx="360" cy="360"/>
            </p14:xfrm>
          </p:contentPart>
        </mc:Choice>
        <mc:Fallback xmlns="">
          <p:pic>
            <p:nvPicPr>
              <p:cNvPr id="14" name="Ink 13">
                <a:extLst>
                  <a:ext uri="{FF2B5EF4-FFF2-40B4-BE49-F238E27FC236}">
                    <a16:creationId xmlns:a16="http://schemas.microsoft.com/office/drawing/2014/main" id="{A8D13A71-7F2F-086C-F2A2-BA09AC1CA720}"/>
                  </a:ext>
                </a:extLst>
              </p:cNvPr>
              <p:cNvPicPr/>
              <p:nvPr/>
            </p:nvPicPr>
            <p:blipFill>
              <a:blip r:embed="rId19"/>
              <a:stretch>
                <a:fillRect/>
              </a:stretch>
            </p:blipFill>
            <p:spPr>
              <a:xfrm>
                <a:off x="4517913" y="5063077"/>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36A8E563-8CAD-4685-2C12-56863450D3FD}"/>
                  </a:ext>
                </a:extLst>
              </p14:cNvPr>
              <p14:cNvContentPartPr/>
              <p14:nvPr/>
            </p14:nvContentPartPr>
            <p14:xfrm>
              <a:off x="7519953" y="3018637"/>
              <a:ext cx="606600" cy="40320"/>
            </p14:xfrm>
          </p:contentPart>
        </mc:Choice>
        <mc:Fallback xmlns="">
          <p:pic>
            <p:nvPicPr>
              <p:cNvPr id="15" name="Ink 14">
                <a:extLst>
                  <a:ext uri="{FF2B5EF4-FFF2-40B4-BE49-F238E27FC236}">
                    <a16:creationId xmlns:a16="http://schemas.microsoft.com/office/drawing/2014/main" id="{36A8E563-8CAD-4685-2C12-56863450D3FD}"/>
                  </a:ext>
                </a:extLst>
              </p:cNvPr>
              <p:cNvPicPr/>
              <p:nvPr/>
            </p:nvPicPr>
            <p:blipFill>
              <a:blip r:embed="rId23"/>
              <a:stretch>
                <a:fillRect/>
              </a:stretch>
            </p:blipFill>
            <p:spPr>
              <a:xfrm>
                <a:off x="7465953" y="2910637"/>
                <a:ext cx="714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45E73FD7-8FC1-ABF8-1FFF-959A500C36A4}"/>
                  </a:ext>
                </a:extLst>
              </p14:cNvPr>
              <p14:cNvContentPartPr/>
              <p14:nvPr/>
            </p14:nvContentPartPr>
            <p14:xfrm>
              <a:off x="7543713" y="3213757"/>
              <a:ext cx="401400" cy="18360"/>
            </p14:xfrm>
          </p:contentPart>
        </mc:Choice>
        <mc:Fallback xmlns="">
          <p:pic>
            <p:nvPicPr>
              <p:cNvPr id="16" name="Ink 15">
                <a:extLst>
                  <a:ext uri="{FF2B5EF4-FFF2-40B4-BE49-F238E27FC236}">
                    <a16:creationId xmlns:a16="http://schemas.microsoft.com/office/drawing/2014/main" id="{45E73FD7-8FC1-ABF8-1FFF-959A500C36A4}"/>
                  </a:ext>
                </a:extLst>
              </p:cNvPr>
              <p:cNvPicPr/>
              <p:nvPr/>
            </p:nvPicPr>
            <p:blipFill>
              <a:blip r:embed="rId25"/>
              <a:stretch>
                <a:fillRect/>
              </a:stretch>
            </p:blipFill>
            <p:spPr>
              <a:xfrm>
                <a:off x="7490073" y="3106117"/>
                <a:ext cx="50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2678E459-14B8-5134-BCB4-89C54AF86FED}"/>
                  </a:ext>
                </a:extLst>
              </p14:cNvPr>
              <p14:cNvContentPartPr/>
              <p14:nvPr/>
            </p14:nvContentPartPr>
            <p14:xfrm>
              <a:off x="10113393" y="3278917"/>
              <a:ext cx="937080" cy="23760"/>
            </p14:xfrm>
          </p:contentPart>
        </mc:Choice>
        <mc:Fallback xmlns="">
          <p:pic>
            <p:nvPicPr>
              <p:cNvPr id="17" name="Ink 16">
                <a:extLst>
                  <a:ext uri="{FF2B5EF4-FFF2-40B4-BE49-F238E27FC236}">
                    <a16:creationId xmlns:a16="http://schemas.microsoft.com/office/drawing/2014/main" id="{2678E459-14B8-5134-BCB4-89C54AF86FED}"/>
                  </a:ext>
                </a:extLst>
              </p:cNvPr>
              <p:cNvPicPr/>
              <p:nvPr/>
            </p:nvPicPr>
            <p:blipFill>
              <a:blip r:embed="rId27"/>
              <a:stretch>
                <a:fillRect/>
              </a:stretch>
            </p:blipFill>
            <p:spPr>
              <a:xfrm>
                <a:off x="10059393" y="3171277"/>
                <a:ext cx="1044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0D55A61E-B7C3-62B2-B223-28E59E47C129}"/>
                  </a:ext>
                </a:extLst>
              </p14:cNvPr>
              <p14:cNvContentPartPr/>
              <p14:nvPr/>
            </p14:nvContentPartPr>
            <p14:xfrm>
              <a:off x="10113393" y="3452437"/>
              <a:ext cx="899280" cy="360"/>
            </p14:xfrm>
          </p:contentPart>
        </mc:Choice>
        <mc:Fallback xmlns="">
          <p:pic>
            <p:nvPicPr>
              <p:cNvPr id="18" name="Ink 17">
                <a:extLst>
                  <a:ext uri="{FF2B5EF4-FFF2-40B4-BE49-F238E27FC236}">
                    <a16:creationId xmlns:a16="http://schemas.microsoft.com/office/drawing/2014/main" id="{0D55A61E-B7C3-62B2-B223-28E59E47C129}"/>
                  </a:ext>
                </a:extLst>
              </p:cNvPr>
              <p:cNvPicPr/>
              <p:nvPr/>
            </p:nvPicPr>
            <p:blipFill>
              <a:blip r:embed="rId29"/>
              <a:stretch>
                <a:fillRect/>
              </a:stretch>
            </p:blipFill>
            <p:spPr>
              <a:xfrm>
                <a:off x="10059393" y="3344797"/>
                <a:ext cx="1006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ABEC4B21-77D3-EB77-0335-6385DCA63923}"/>
                  </a:ext>
                </a:extLst>
              </p14:cNvPr>
              <p14:cNvContentPartPr/>
              <p14:nvPr/>
            </p14:nvContentPartPr>
            <p14:xfrm>
              <a:off x="9766713" y="2616877"/>
              <a:ext cx="1349280" cy="31680"/>
            </p14:xfrm>
          </p:contentPart>
        </mc:Choice>
        <mc:Fallback xmlns="">
          <p:pic>
            <p:nvPicPr>
              <p:cNvPr id="19" name="Ink 18">
                <a:extLst>
                  <a:ext uri="{FF2B5EF4-FFF2-40B4-BE49-F238E27FC236}">
                    <a16:creationId xmlns:a16="http://schemas.microsoft.com/office/drawing/2014/main" id="{ABEC4B21-77D3-EB77-0335-6385DCA63923}"/>
                  </a:ext>
                </a:extLst>
              </p:cNvPr>
              <p:cNvPicPr/>
              <p:nvPr/>
            </p:nvPicPr>
            <p:blipFill>
              <a:blip r:embed="rId31"/>
              <a:stretch>
                <a:fillRect/>
              </a:stretch>
            </p:blipFill>
            <p:spPr>
              <a:xfrm>
                <a:off x="9712713" y="2509237"/>
                <a:ext cx="14569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2E29749E-6FA0-3348-B3BD-079374368B13}"/>
                  </a:ext>
                </a:extLst>
              </p14:cNvPr>
              <p14:cNvContentPartPr/>
              <p14:nvPr/>
            </p14:nvContentPartPr>
            <p14:xfrm>
              <a:off x="6897873" y="5992242"/>
              <a:ext cx="449280" cy="18000"/>
            </p14:xfrm>
          </p:contentPart>
        </mc:Choice>
        <mc:Fallback xmlns="">
          <p:pic>
            <p:nvPicPr>
              <p:cNvPr id="20" name="Ink 19">
                <a:extLst>
                  <a:ext uri="{FF2B5EF4-FFF2-40B4-BE49-F238E27FC236}">
                    <a16:creationId xmlns:a16="http://schemas.microsoft.com/office/drawing/2014/main" id="{2E29749E-6FA0-3348-B3BD-079374368B13}"/>
                  </a:ext>
                </a:extLst>
              </p:cNvPr>
              <p:cNvPicPr/>
              <p:nvPr/>
            </p:nvPicPr>
            <p:blipFill>
              <a:blip r:embed="rId33"/>
              <a:stretch>
                <a:fillRect/>
              </a:stretch>
            </p:blipFill>
            <p:spPr>
              <a:xfrm>
                <a:off x="6843873" y="5884602"/>
                <a:ext cx="556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14EDC29D-4530-B0C4-29AA-FEB5D2976CBA}"/>
                  </a:ext>
                </a:extLst>
              </p14:cNvPr>
              <p14:cNvContentPartPr/>
              <p14:nvPr/>
            </p14:nvContentPartPr>
            <p14:xfrm>
              <a:off x="4651833" y="5557362"/>
              <a:ext cx="345600" cy="360"/>
            </p14:xfrm>
          </p:contentPart>
        </mc:Choice>
        <mc:Fallback xmlns="">
          <p:pic>
            <p:nvPicPr>
              <p:cNvPr id="21" name="Ink 20">
                <a:extLst>
                  <a:ext uri="{FF2B5EF4-FFF2-40B4-BE49-F238E27FC236}">
                    <a16:creationId xmlns:a16="http://schemas.microsoft.com/office/drawing/2014/main" id="{14EDC29D-4530-B0C4-29AA-FEB5D2976CBA}"/>
                  </a:ext>
                </a:extLst>
              </p:cNvPr>
              <p:cNvPicPr/>
              <p:nvPr/>
            </p:nvPicPr>
            <p:blipFill>
              <a:blip r:embed="rId35"/>
              <a:stretch>
                <a:fillRect/>
              </a:stretch>
            </p:blipFill>
            <p:spPr>
              <a:xfrm>
                <a:off x="4597833" y="5449362"/>
                <a:ext cx="453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7E7B839E-E175-3BC2-0DE6-E95305F147D3}"/>
                  </a:ext>
                </a:extLst>
              </p14:cNvPr>
              <p14:cNvContentPartPr/>
              <p14:nvPr/>
            </p14:nvContentPartPr>
            <p14:xfrm>
              <a:off x="4651833" y="5912322"/>
              <a:ext cx="336960" cy="27000"/>
            </p14:xfrm>
          </p:contentPart>
        </mc:Choice>
        <mc:Fallback xmlns="">
          <p:pic>
            <p:nvPicPr>
              <p:cNvPr id="22" name="Ink 21">
                <a:extLst>
                  <a:ext uri="{FF2B5EF4-FFF2-40B4-BE49-F238E27FC236}">
                    <a16:creationId xmlns:a16="http://schemas.microsoft.com/office/drawing/2014/main" id="{7E7B839E-E175-3BC2-0DE6-E95305F147D3}"/>
                  </a:ext>
                </a:extLst>
              </p:cNvPr>
              <p:cNvPicPr/>
              <p:nvPr/>
            </p:nvPicPr>
            <p:blipFill>
              <a:blip r:embed="rId37"/>
              <a:stretch>
                <a:fillRect/>
              </a:stretch>
            </p:blipFill>
            <p:spPr>
              <a:xfrm>
                <a:off x="4597833" y="5804322"/>
                <a:ext cx="444600" cy="242640"/>
              </a:xfrm>
              <a:prstGeom prst="rect">
                <a:avLst/>
              </a:prstGeom>
            </p:spPr>
          </p:pic>
        </mc:Fallback>
      </mc:AlternateContent>
    </p:spTree>
    <p:extLst>
      <p:ext uri="{BB962C8B-B14F-4D97-AF65-F5344CB8AC3E}">
        <p14:creationId xmlns:p14="http://schemas.microsoft.com/office/powerpoint/2010/main" val="2221038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dirty="0">
                <a:highlight>
                  <a:srgbClr val="00FF00"/>
                </a:highlight>
              </a:rPr>
              <a:t>EEPROM &amp; RAM</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60144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1728703" cy="1775534"/>
          </a:xfrm>
        </p:spPr>
        <p:txBody>
          <a:bodyPr>
            <a:noAutofit/>
          </a:bodyPr>
          <a:lstStyle/>
          <a:p>
            <a:r>
              <a:rPr lang="en-US" sz="6000" dirty="0">
                <a:solidFill>
                  <a:schemeClr val="bg1"/>
                </a:solidFill>
              </a:rPr>
              <a:t>BREADBOARD 8088 PC #7</a:t>
            </a:r>
            <a:br>
              <a:rPr lang="en-US" sz="6000" dirty="0">
                <a:solidFill>
                  <a:schemeClr val="bg1"/>
                </a:solidFill>
              </a:rPr>
            </a:br>
            <a:r>
              <a:rPr lang="en-US" sz="4800" dirty="0">
                <a:solidFill>
                  <a:schemeClr val="bg1"/>
                </a:solidFill>
              </a:rPr>
              <a:t>EEPROM, RAM &amp; ADDRESs DECODER</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031822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dirty="0">
                <a:highlight>
                  <a:srgbClr val="00FF00"/>
                </a:highlight>
              </a:rPr>
              <a:t>EEPROM, RAM &amp; Address Decoder</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64854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a:stCxn id="6" idx="3"/>
            <a:endCxn id="13" idx="2"/>
          </p:cNvCxnSpPr>
          <p:nvPr/>
        </p:nvCxnSpPr>
        <p:spPr>
          <a:xfrm flipV="1">
            <a:off x="5458125" y="4080475"/>
            <a:ext cx="2485712" cy="168933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Access Memory (RAM)</a:t>
            </a:r>
            <a:endParaRPr lang="en-GB" dirty="0"/>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dirty="0"/>
              <a:t>Row 0-3</a:t>
            </a:r>
            <a:endParaRPr lang="en-GB" sz="1400" b="1" dirty="0"/>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Connector: Elbow 122">
            <a:extLst>
              <a:ext uri="{FF2B5EF4-FFF2-40B4-BE49-F238E27FC236}">
                <a16:creationId xmlns:a16="http://schemas.microsoft.com/office/drawing/2014/main" id="{DF4A59F6-9912-3048-AA7A-BEEAD06846F6}"/>
              </a:ext>
            </a:extLst>
          </p:cNvPr>
          <p:cNvCxnSpPr>
            <a:cxnSpLocks/>
          </p:cNvCxnSpPr>
          <p:nvPr/>
        </p:nvCxnSpPr>
        <p:spPr>
          <a:xfrm rot="10800000">
            <a:off x="8217934" y="5067051"/>
            <a:ext cx="969225" cy="82230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5A1D78D-A92C-84FF-C9BF-037DF879BB08}"/>
              </a:ext>
            </a:extLst>
          </p:cNvPr>
          <p:cNvSpPr txBox="1"/>
          <p:nvPr/>
        </p:nvSpPr>
        <p:spPr>
          <a:xfrm>
            <a:off x="8184724" y="5319550"/>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641F0A-A350-E7BB-237A-49B46BEB5F00}"/>
              </a:ext>
            </a:extLst>
          </p:cNvPr>
          <p:cNvSpPr txBox="1"/>
          <p:nvPr/>
        </p:nvSpPr>
        <p:spPr>
          <a:xfrm>
            <a:off x="102423" y="5811698"/>
            <a:ext cx="2725167" cy="954107"/>
          </a:xfrm>
          <a:prstGeom prst="rect">
            <a:avLst/>
          </a:prstGeom>
          <a:noFill/>
        </p:spPr>
        <p:txBody>
          <a:bodyPr wrap="square" rtlCol="0">
            <a:spAutoFit/>
          </a:bodyPr>
          <a:lstStyle/>
          <a:p>
            <a:r>
              <a:rPr lang="en-US" sz="1400" b="1" dirty="0"/>
              <a:t>Memory Map</a:t>
            </a:r>
          </a:p>
          <a:p>
            <a:r>
              <a:rPr lang="en-US" sz="1400" b="1" dirty="0"/>
              <a:t>00000-7FFFF	RAM (512K)</a:t>
            </a:r>
          </a:p>
          <a:p>
            <a:r>
              <a:rPr lang="en-US" sz="1400" b="1" dirty="0"/>
              <a:t>D0000-DFFFF	PIA (64K)</a:t>
            </a:r>
          </a:p>
          <a:p>
            <a:r>
              <a:rPr lang="en-US" sz="1400" b="1" dirty="0"/>
              <a:t>F8000-FFFFF	ROM (32K)</a:t>
            </a:r>
          </a:p>
        </p:txBody>
      </p:sp>
    </p:spTree>
    <p:extLst>
      <p:ext uri="{BB962C8B-B14F-4D97-AF65-F5344CB8AC3E}">
        <p14:creationId xmlns:p14="http://schemas.microsoft.com/office/powerpoint/2010/main" val="3398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28" grpId="0"/>
      <p:bldP spid="15" grpId="0" animBg="1"/>
      <p:bldP spid="25" grpId="0" animBg="1"/>
      <p:bldP spid="45" grpId="0" animBg="1"/>
      <p:bldP spid="10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AE0378-91B9-12D2-D91D-9080A5FC98C0}"/>
              </a:ext>
            </a:extLst>
          </p:cNvPr>
          <p:cNvPicPr>
            <a:picLocks noChangeAspect="1"/>
          </p:cNvPicPr>
          <p:nvPr/>
        </p:nvPicPr>
        <p:blipFill>
          <a:blip r:embed="rId2"/>
          <a:stretch>
            <a:fillRect/>
          </a:stretch>
        </p:blipFill>
        <p:spPr>
          <a:xfrm>
            <a:off x="-107576" y="1869068"/>
            <a:ext cx="12192000" cy="498893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8DD11A0-F7DA-82DB-C64F-4679BAB5CBDF}"/>
                  </a:ext>
                </a:extLst>
              </p14:cNvPr>
              <p14:cNvContentPartPr/>
              <p14:nvPr/>
            </p14:nvContentPartPr>
            <p14:xfrm>
              <a:off x="1768154" y="4374612"/>
              <a:ext cx="678240" cy="10440"/>
            </p14:xfrm>
          </p:contentPart>
        </mc:Choice>
        <mc:Fallback xmlns="">
          <p:pic>
            <p:nvPicPr>
              <p:cNvPr id="6" name="Ink 5">
                <a:extLst>
                  <a:ext uri="{FF2B5EF4-FFF2-40B4-BE49-F238E27FC236}">
                    <a16:creationId xmlns:a16="http://schemas.microsoft.com/office/drawing/2014/main" id="{48DD11A0-F7DA-82DB-C64F-4679BAB5CBDF}"/>
                  </a:ext>
                </a:extLst>
              </p:cNvPr>
              <p:cNvPicPr/>
              <p:nvPr/>
            </p:nvPicPr>
            <p:blipFill>
              <a:blip r:embed="rId4"/>
              <a:stretch>
                <a:fillRect/>
              </a:stretch>
            </p:blipFill>
            <p:spPr>
              <a:xfrm>
                <a:off x="1714154" y="4266972"/>
                <a:ext cx="7858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8868E55-2EA8-1F7D-CE6E-491832788B0F}"/>
                  </a:ext>
                </a:extLst>
              </p14:cNvPr>
              <p14:cNvContentPartPr/>
              <p14:nvPr/>
            </p14:nvContentPartPr>
            <p14:xfrm>
              <a:off x="344714" y="5599692"/>
              <a:ext cx="1403640" cy="29880"/>
            </p14:xfrm>
          </p:contentPart>
        </mc:Choice>
        <mc:Fallback xmlns="">
          <p:pic>
            <p:nvPicPr>
              <p:cNvPr id="7" name="Ink 6">
                <a:extLst>
                  <a:ext uri="{FF2B5EF4-FFF2-40B4-BE49-F238E27FC236}">
                    <a16:creationId xmlns:a16="http://schemas.microsoft.com/office/drawing/2014/main" id="{E8868E55-2EA8-1F7D-CE6E-491832788B0F}"/>
                  </a:ext>
                </a:extLst>
              </p:cNvPr>
              <p:cNvPicPr/>
              <p:nvPr/>
            </p:nvPicPr>
            <p:blipFill>
              <a:blip r:embed="rId6"/>
              <a:stretch>
                <a:fillRect/>
              </a:stretch>
            </p:blipFill>
            <p:spPr>
              <a:xfrm>
                <a:off x="290714" y="5492052"/>
                <a:ext cx="1511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AC00FBB-17B5-A66F-732C-58489E111442}"/>
                  </a:ext>
                </a:extLst>
              </p14:cNvPr>
              <p14:cNvContentPartPr/>
              <p14:nvPr/>
            </p14:nvContentPartPr>
            <p14:xfrm>
              <a:off x="355514" y="5825772"/>
              <a:ext cx="1403640" cy="21240"/>
            </p14:xfrm>
          </p:contentPart>
        </mc:Choice>
        <mc:Fallback xmlns="">
          <p:pic>
            <p:nvPicPr>
              <p:cNvPr id="8" name="Ink 7">
                <a:extLst>
                  <a:ext uri="{FF2B5EF4-FFF2-40B4-BE49-F238E27FC236}">
                    <a16:creationId xmlns:a16="http://schemas.microsoft.com/office/drawing/2014/main" id="{6AC00FBB-17B5-A66F-732C-58489E111442}"/>
                  </a:ext>
                </a:extLst>
              </p:cNvPr>
              <p:cNvPicPr/>
              <p:nvPr/>
            </p:nvPicPr>
            <p:blipFill>
              <a:blip r:embed="rId8"/>
              <a:stretch>
                <a:fillRect/>
              </a:stretch>
            </p:blipFill>
            <p:spPr>
              <a:xfrm>
                <a:off x="301514" y="5718132"/>
                <a:ext cx="1511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1AC3F201-9E5E-BE09-29FD-9EE8AEDF4044}"/>
                  </a:ext>
                </a:extLst>
              </p14:cNvPr>
              <p14:cNvContentPartPr/>
              <p14:nvPr/>
            </p14:nvContentPartPr>
            <p14:xfrm>
              <a:off x="354434" y="5694372"/>
              <a:ext cx="1150200" cy="57600"/>
            </p14:xfrm>
          </p:contentPart>
        </mc:Choice>
        <mc:Fallback xmlns="">
          <p:pic>
            <p:nvPicPr>
              <p:cNvPr id="9" name="Ink 8">
                <a:extLst>
                  <a:ext uri="{FF2B5EF4-FFF2-40B4-BE49-F238E27FC236}">
                    <a16:creationId xmlns:a16="http://schemas.microsoft.com/office/drawing/2014/main" id="{1AC3F201-9E5E-BE09-29FD-9EE8AEDF4044}"/>
                  </a:ext>
                </a:extLst>
              </p:cNvPr>
              <p:cNvPicPr/>
              <p:nvPr/>
            </p:nvPicPr>
            <p:blipFill>
              <a:blip r:embed="rId10"/>
              <a:stretch>
                <a:fillRect/>
              </a:stretch>
            </p:blipFill>
            <p:spPr>
              <a:xfrm>
                <a:off x="300434" y="5586732"/>
                <a:ext cx="1257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078B403-BD57-917C-B05E-72F950298EF9}"/>
                  </a:ext>
                </a:extLst>
              </p14:cNvPr>
              <p14:cNvContentPartPr/>
              <p14:nvPr/>
            </p14:nvContentPartPr>
            <p14:xfrm>
              <a:off x="268394" y="5996772"/>
              <a:ext cx="1415520" cy="19800"/>
            </p14:xfrm>
          </p:contentPart>
        </mc:Choice>
        <mc:Fallback xmlns="">
          <p:pic>
            <p:nvPicPr>
              <p:cNvPr id="10" name="Ink 9">
                <a:extLst>
                  <a:ext uri="{FF2B5EF4-FFF2-40B4-BE49-F238E27FC236}">
                    <a16:creationId xmlns:a16="http://schemas.microsoft.com/office/drawing/2014/main" id="{3078B403-BD57-917C-B05E-72F950298EF9}"/>
                  </a:ext>
                </a:extLst>
              </p:cNvPr>
              <p:cNvPicPr/>
              <p:nvPr/>
            </p:nvPicPr>
            <p:blipFill>
              <a:blip r:embed="rId12"/>
              <a:stretch>
                <a:fillRect/>
              </a:stretch>
            </p:blipFill>
            <p:spPr>
              <a:xfrm>
                <a:off x="214394" y="5888772"/>
                <a:ext cx="15231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3AB5E21-FB27-E514-9929-138764D4DB60}"/>
                  </a:ext>
                </a:extLst>
              </p14:cNvPr>
              <p14:cNvContentPartPr/>
              <p14:nvPr/>
            </p14:nvContentPartPr>
            <p14:xfrm>
              <a:off x="5548154" y="4327452"/>
              <a:ext cx="913680" cy="48240"/>
            </p14:xfrm>
          </p:contentPart>
        </mc:Choice>
        <mc:Fallback xmlns="">
          <p:pic>
            <p:nvPicPr>
              <p:cNvPr id="11" name="Ink 10">
                <a:extLst>
                  <a:ext uri="{FF2B5EF4-FFF2-40B4-BE49-F238E27FC236}">
                    <a16:creationId xmlns:a16="http://schemas.microsoft.com/office/drawing/2014/main" id="{A3AB5E21-FB27-E514-9929-138764D4DB60}"/>
                  </a:ext>
                </a:extLst>
              </p:cNvPr>
              <p:cNvPicPr/>
              <p:nvPr/>
            </p:nvPicPr>
            <p:blipFill>
              <a:blip r:embed="rId14"/>
              <a:stretch>
                <a:fillRect/>
              </a:stretch>
            </p:blipFill>
            <p:spPr>
              <a:xfrm>
                <a:off x="5494514" y="4219452"/>
                <a:ext cx="1021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1B4609E-A5EC-B790-A19C-184067BB1759}"/>
                  </a:ext>
                </a:extLst>
              </p14:cNvPr>
              <p14:cNvContentPartPr/>
              <p14:nvPr/>
            </p14:nvContentPartPr>
            <p14:xfrm>
              <a:off x="4219394" y="5562252"/>
              <a:ext cx="1443600" cy="97560"/>
            </p14:xfrm>
          </p:contentPart>
        </mc:Choice>
        <mc:Fallback xmlns="">
          <p:pic>
            <p:nvPicPr>
              <p:cNvPr id="12" name="Ink 11">
                <a:extLst>
                  <a:ext uri="{FF2B5EF4-FFF2-40B4-BE49-F238E27FC236}">
                    <a16:creationId xmlns:a16="http://schemas.microsoft.com/office/drawing/2014/main" id="{E1B4609E-A5EC-B790-A19C-184067BB1759}"/>
                  </a:ext>
                </a:extLst>
              </p:cNvPr>
              <p:cNvPicPr/>
              <p:nvPr/>
            </p:nvPicPr>
            <p:blipFill>
              <a:blip r:embed="rId16"/>
              <a:stretch>
                <a:fillRect/>
              </a:stretch>
            </p:blipFill>
            <p:spPr>
              <a:xfrm>
                <a:off x="4165394" y="5454252"/>
                <a:ext cx="15512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EA1457D-2EDA-2665-3005-90348BEC9DDA}"/>
                  </a:ext>
                </a:extLst>
              </p14:cNvPr>
              <p14:cNvContentPartPr/>
              <p14:nvPr/>
            </p14:nvContentPartPr>
            <p14:xfrm>
              <a:off x="9601754" y="4374612"/>
              <a:ext cx="714240" cy="20880"/>
            </p14:xfrm>
          </p:contentPart>
        </mc:Choice>
        <mc:Fallback xmlns="">
          <p:pic>
            <p:nvPicPr>
              <p:cNvPr id="13" name="Ink 12">
                <a:extLst>
                  <a:ext uri="{FF2B5EF4-FFF2-40B4-BE49-F238E27FC236}">
                    <a16:creationId xmlns:a16="http://schemas.microsoft.com/office/drawing/2014/main" id="{9EA1457D-2EDA-2665-3005-90348BEC9DDA}"/>
                  </a:ext>
                </a:extLst>
              </p:cNvPr>
              <p:cNvPicPr/>
              <p:nvPr/>
            </p:nvPicPr>
            <p:blipFill>
              <a:blip r:embed="rId18"/>
              <a:stretch>
                <a:fillRect/>
              </a:stretch>
            </p:blipFill>
            <p:spPr>
              <a:xfrm>
                <a:off x="9548114" y="4266612"/>
                <a:ext cx="8218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AB0FCE8-DE39-27A9-1427-6C67662755E6}"/>
                  </a:ext>
                </a:extLst>
              </p14:cNvPr>
              <p14:cNvContentPartPr/>
              <p14:nvPr/>
            </p14:nvContentPartPr>
            <p14:xfrm>
              <a:off x="8093714" y="5619492"/>
              <a:ext cx="1422720" cy="57600"/>
            </p14:xfrm>
          </p:contentPart>
        </mc:Choice>
        <mc:Fallback xmlns="">
          <p:pic>
            <p:nvPicPr>
              <p:cNvPr id="14" name="Ink 13">
                <a:extLst>
                  <a:ext uri="{FF2B5EF4-FFF2-40B4-BE49-F238E27FC236}">
                    <a16:creationId xmlns:a16="http://schemas.microsoft.com/office/drawing/2014/main" id="{3AB0FCE8-DE39-27A9-1427-6C67662755E6}"/>
                  </a:ext>
                </a:extLst>
              </p:cNvPr>
              <p:cNvPicPr/>
              <p:nvPr/>
            </p:nvPicPr>
            <p:blipFill>
              <a:blip r:embed="rId20"/>
              <a:stretch>
                <a:fillRect/>
              </a:stretch>
            </p:blipFill>
            <p:spPr>
              <a:xfrm>
                <a:off x="8039714" y="5511492"/>
                <a:ext cx="1530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A96134CA-96C2-B21F-BDA6-BBC98BF60B46}"/>
                  </a:ext>
                </a:extLst>
              </p14:cNvPr>
              <p14:cNvContentPartPr/>
              <p14:nvPr/>
            </p14:nvContentPartPr>
            <p14:xfrm>
              <a:off x="8055914" y="5769252"/>
              <a:ext cx="1564200" cy="29880"/>
            </p14:xfrm>
          </p:contentPart>
        </mc:Choice>
        <mc:Fallback xmlns="">
          <p:pic>
            <p:nvPicPr>
              <p:cNvPr id="16" name="Ink 15">
                <a:extLst>
                  <a:ext uri="{FF2B5EF4-FFF2-40B4-BE49-F238E27FC236}">
                    <a16:creationId xmlns:a16="http://schemas.microsoft.com/office/drawing/2014/main" id="{A96134CA-96C2-B21F-BDA6-BBC98BF60B46}"/>
                  </a:ext>
                </a:extLst>
              </p:cNvPr>
              <p:cNvPicPr/>
              <p:nvPr/>
            </p:nvPicPr>
            <p:blipFill>
              <a:blip r:embed="rId22"/>
              <a:stretch>
                <a:fillRect/>
              </a:stretch>
            </p:blipFill>
            <p:spPr>
              <a:xfrm>
                <a:off x="8001914" y="5661252"/>
                <a:ext cx="16718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01EC2336-59D4-4BBB-49AD-9F08F9BD013E}"/>
                  </a:ext>
                </a:extLst>
              </p14:cNvPr>
              <p14:cNvContentPartPr/>
              <p14:nvPr/>
            </p14:nvContentPartPr>
            <p14:xfrm>
              <a:off x="8085434" y="5967972"/>
              <a:ext cx="1478880" cy="47880"/>
            </p14:xfrm>
          </p:contentPart>
        </mc:Choice>
        <mc:Fallback xmlns="">
          <p:pic>
            <p:nvPicPr>
              <p:cNvPr id="17" name="Ink 16">
                <a:extLst>
                  <a:ext uri="{FF2B5EF4-FFF2-40B4-BE49-F238E27FC236}">
                    <a16:creationId xmlns:a16="http://schemas.microsoft.com/office/drawing/2014/main" id="{01EC2336-59D4-4BBB-49AD-9F08F9BD013E}"/>
                  </a:ext>
                </a:extLst>
              </p:cNvPr>
              <p:cNvPicPr/>
              <p:nvPr/>
            </p:nvPicPr>
            <p:blipFill>
              <a:blip r:embed="rId24"/>
              <a:stretch>
                <a:fillRect/>
              </a:stretch>
            </p:blipFill>
            <p:spPr>
              <a:xfrm>
                <a:off x="8031794" y="5859972"/>
                <a:ext cx="1586520" cy="263520"/>
              </a:xfrm>
              <a:prstGeom prst="rect">
                <a:avLst/>
              </a:prstGeom>
            </p:spPr>
          </p:pic>
        </mc:Fallback>
      </mc:AlternateContent>
      <p:pic>
        <p:nvPicPr>
          <p:cNvPr id="27" name="Picture 26">
            <a:extLst>
              <a:ext uri="{FF2B5EF4-FFF2-40B4-BE49-F238E27FC236}">
                <a16:creationId xmlns:a16="http://schemas.microsoft.com/office/drawing/2014/main" id="{5DFDF29E-537C-1D32-6A5E-810BA6D89B0E}"/>
              </a:ext>
            </a:extLst>
          </p:cNvPr>
          <p:cNvPicPr>
            <a:picLocks noChangeAspect="1"/>
          </p:cNvPicPr>
          <p:nvPr/>
        </p:nvPicPr>
        <p:blipFill>
          <a:blip r:embed="rId25"/>
          <a:stretch>
            <a:fillRect/>
          </a:stretch>
        </p:blipFill>
        <p:spPr>
          <a:xfrm>
            <a:off x="7963078" y="2191531"/>
            <a:ext cx="3934374" cy="4058216"/>
          </a:xfrm>
          <a:prstGeom prst="rect">
            <a:avLst/>
          </a:prstGeom>
        </p:spPr>
      </p:pic>
      <p:sp>
        <p:nvSpPr>
          <p:cNvPr id="28" name="TextBox 27">
            <a:extLst>
              <a:ext uri="{FF2B5EF4-FFF2-40B4-BE49-F238E27FC236}">
                <a16:creationId xmlns:a16="http://schemas.microsoft.com/office/drawing/2014/main" id="{D86983ED-1BC9-6236-26E9-91D5D73AB557}"/>
              </a:ext>
            </a:extLst>
          </p:cNvPr>
          <p:cNvSpPr txBox="1"/>
          <p:nvPr/>
        </p:nvSpPr>
        <p:spPr>
          <a:xfrm>
            <a:off x="9322521" y="5956993"/>
            <a:ext cx="1940824" cy="461665"/>
          </a:xfrm>
          <a:prstGeom prst="rect">
            <a:avLst/>
          </a:prstGeom>
          <a:noFill/>
        </p:spPr>
        <p:txBody>
          <a:bodyPr wrap="square" rtlCol="0">
            <a:spAutoFit/>
          </a:bodyPr>
          <a:lstStyle/>
          <a:p>
            <a:r>
              <a:rPr lang="en-US" sz="2400" b="1" dirty="0"/>
              <a:t>AT28C256</a:t>
            </a:r>
            <a:endParaRPr lang="en-GB" sz="1400" b="1" dirty="0"/>
          </a:p>
        </p:txBody>
      </p:sp>
      <p:sp>
        <p:nvSpPr>
          <p:cNvPr id="29" name="Title 28">
            <a:extLst>
              <a:ext uri="{FF2B5EF4-FFF2-40B4-BE49-F238E27FC236}">
                <a16:creationId xmlns:a16="http://schemas.microsoft.com/office/drawing/2014/main" id="{BF4239BC-6C62-A84C-7B42-39D77FDC0F6E}"/>
              </a:ext>
            </a:extLst>
          </p:cNvPr>
          <p:cNvSpPr>
            <a:spLocks noGrp="1"/>
          </p:cNvSpPr>
          <p:nvPr>
            <p:ph type="title"/>
          </p:nvPr>
        </p:nvSpPr>
        <p:spPr>
          <a:xfrm>
            <a:off x="581192" y="624613"/>
            <a:ext cx="11029616" cy="988332"/>
          </a:xfrm>
        </p:spPr>
        <p:txBody>
          <a:bodyPr/>
          <a:lstStyle/>
          <a:p>
            <a:r>
              <a:rPr lang="en-GB" dirty="0"/>
              <a:t>XI 8088 ROM </a:t>
            </a:r>
            <a:r>
              <a:rPr lang="en-GB"/>
              <a:t>AND RAM SCHEMATIC</a:t>
            </a:r>
            <a:endParaRPr lang="en-GB" dirty="0"/>
          </a:p>
        </p:txBody>
      </p:sp>
    </p:spTree>
    <p:extLst>
      <p:ext uri="{BB962C8B-B14F-4D97-AF65-F5344CB8AC3E}">
        <p14:creationId xmlns:p14="http://schemas.microsoft.com/office/powerpoint/2010/main" val="32004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dirty="0">
                <a:highlight>
                  <a:srgbClr val="00FF00"/>
                </a:highlight>
              </a:rPr>
              <a:t>EEPROM, RAM &amp; Address Decoder</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1" name="TextBox 10">
            <a:extLst>
              <a:ext uri="{FF2B5EF4-FFF2-40B4-BE49-F238E27FC236}">
                <a16:creationId xmlns:a16="http://schemas.microsoft.com/office/drawing/2014/main" id="{F13F1411-FF64-05DB-4157-F7FAEA5A7EA9}"/>
              </a:ext>
            </a:extLst>
          </p:cNvPr>
          <p:cNvSpPr txBox="1"/>
          <p:nvPr/>
        </p:nvSpPr>
        <p:spPr>
          <a:xfrm>
            <a:off x="3314013" y="4470896"/>
            <a:ext cx="3199887" cy="738664"/>
          </a:xfrm>
          <a:prstGeom prst="rect">
            <a:avLst/>
          </a:prstGeom>
          <a:solidFill>
            <a:srgbClr val="FFFF00"/>
          </a:solidFill>
          <a:ln>
            <a:solidFill>
              <a:schemeClr val="accent1"/>
            </a:solidFill>
          </a:ln>
        </p:spPr>
        <p:txBody>
          <a:bodyPr wrap="square" rtlCol="0">
            <a:spAutoFit/>
          </a:bodyPr>
          <a:lstStyle/>
          <a:p>
            <a:r>
              <a:rPr lang="en-US" sz="1400" b="1" dirty="0"/>
              <a:t>Test Program in 8086 Assembler Testing Program in ROM </a:t>
            </a:r>
          </a:p>
          <a:p>
            <a:r>
              <a:rPr lang="en-US" sz="1400" b="1" dirty="0"/>
              <a:t>Writing to then reading from RAM</a:t>
            </a:r>
          </a:p>
        </p:txBody>
      </p:sp>
    </p:spTree>
    <p:extLst>
      <p:ext uri="{BB962C8B-B14F-4D97-AF65-F5344CB8AC3E}">
        <p14:creationId xmlns:p14="http://schemas.microsoft.com/office/powerpoint/2010/main" val="93405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203D-39DB-9ED4-C2D2-8A06F4DDC2C4}"/>
              </a:ext>
            </a:extLst>
          </p:cNvPr>
          <p:cNvSpPr>
            <a:spLocks noGrp="1"/>
          </p:cNvSpPr>
          <p:nvPr>
            <p:ph type="title"/>
          </p:nvPr>
        </p:nvSpPr>
        <p:spPr/>
        <p:txBody>
          <a:bodyPr/>
          <a:lstStyle/>
          <a:p>
            <a:r>
              <a:rPr lang="en-GB" dirty="0"/>
              <a:t>BREADBOARD DISADVANTAGES</a:t>
            </a:r>
          </a:p>
        </p:txBody>
      </p:sp>
      <p:graphicFrame>
        <p:nvGraphicFramePr>
          <p:cNvPr id="10" name="Content Placeholder 2">
            <a:extLst>
              <a:ext uri="{FF2B5EF4-FFF2-40B4-BE49-F238E27FC236}">
                <a16:creationId xmlns:a16="http://schemas.microsoft.com/office/drawing/2014/main" id="{E5AB3110-986F-5858-BA24-3F1DF66888C3}"/>
              </a:ext>
            </a:extLst>
          </p:cNvPr>
          <p:cNvGraphicFramePr>
            <a:graphicFrameLocks noGrp="1"/>
          </p:cNvGraphicFramePr>
          <p:nvPr>
            <p:ph idx="1"/>
            <p:extLst>
              <p:ext uri="{D42A27DB-BD31-4B8C-83A1-F6EECF244321}">
                <p14:modId xmlns:p14="http://schemas.microsoft.com/office/powerpoint/2010/main" val="2566311290"/>
              </p:ext>
            </p:extLst>
          </p:nvPr>
        </p:nvGraphicFramePr>
        <p:xfrm>
          <a:off x="445003" y="2083219"/>
          <a:ext cx="5440230" cy="443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id="{BB5D9B7D-0BD5-41A8-8B4D-78C971114F72}"/>
              </a:ext>
            </a:extLst>
          </p:cNvPr>
          <p:cNvSpPr txBox="1">
            <a:spLocks/>
          </p:cNvSpPr>
          <p:nvPr/>
        </p:nvSpPr>
        <p:spPr>
          <a:xfrm>
            <a:off x="5982515" y="2306951"/>
            <a:ext cx="6549956" cy="4434313"/>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0"/>
              </a:spcAft>
            </a:pPr>
            <a:r>
              <a:rPr lang="en-GB" sz="2400" dirty="0"/>
              <a:t>Use </a:t>
            </a:r>
            <a:r>
              <a:rPr lang="en-GB" sz="2400" dirty="0" err="1"/>
              <a:t>BusBoard</a:t>
            </a:r>
            <a:r>
              <a:rPr lang="en-GB" sz="2400" dirty="0"/>
              <a:t> Prototype Systems (or similar)</a:t>
            </a:r>
          </a:p>
          <a:p>
            <a:pPr>
              <a:spcBef>
                <a:spcPts val="0"/>
              </a:spcBef>
              <a:spcAft>
                <a:spcPts val="0"/>
              </a:spcAft>
            </a:pPr>
            <a:endParaRPr lang="en-GB" sz="2400" dirty="0"/>
          </a:p>
          <a:p>
            <a:pPr>
              <a:spcBef>
                <a:spcPts val="0"/>
              </a:spcBef>
              <a:spcAft>
                <a:spcPts val="0"/>
              </a:spcAft>
            </a:pPr>
            <a:r>
              <a:rPr lang="en-GB" sz="2400" dirty="0"/>
              <a:t>Retro 1980’s projects not an issue</a:t>
            </a:r>
          </a:p>
          <a:p>
            <a:pPr marL="0" indent="0">
              <a:spcBef>
                <a:spcPts val="0"/>
              </a:spcBef>
              <a:spcAft>
                <a:spcPts val="0"/>
              </a:spcAft>
              <a:buNone/>
            </a:pPr>
            <a:endParaRPr lang="en-GB" sz="2400" dirty="0"/>
          </a:p>
          <a:p>
            <a:pPr>
              <a:spcBef>
                <a:spcPts val="0"/>
              </a:spcBef>
              <a:spcAft>
                <a:spcPts val="0"/>
              </a:spcAft>
            </a:pPr>
            <a:r>
              <a:rPr lang="en-GB" sz="2400" dirty="0"/>
              <a:t>Follow Breadboarding Tips for power distribution and volt metering</a:t>
            </a:r>
          </a:p>
          <a:p>
            <a:pPr marL="0" indent="0">
              <a:spcBef>
                <a:spcPts val="0"/>
              </a:spcBef>
              <a:spcAft>
                <a:spcPts val="0"/>
              </a:spcAft>
              <a:buNone/>
            </a:pPr>
            <a:endParaRPr lang="en-GB" sz="2400" dirty="0"/>
          </a:p>
          <a:p>
            <a:pPr>
              <a:spcBef>
                <a:spcPts val="0"/>
              </a:spcBef>
              <a:spcAft>
                <a:spcPts val="0"/>
              </a:spcAft>
            </a:pPr>
            <a:r>
              <a:rPr lang="en-GB" sz="2400" dirty="0"/>
              <a:t>Use Stripboard bus with 0.1” connectors and Dupont ribbon cables</a:t>
            </a:r>
          </a:p>
          <a:p>
            <a:pPr>
              <a:spcBef>
                <a:spcPts val="0"/>
              </a:spcBef>
              <a:spcAft>
                <a:spcPts val="0"/>
              </a:spcAft>
            </a:pPr>
            <a:endParaRPr lang="en-GB" sz="2400" dirty="0"/>
          </a:p>
          <a:p>
            <a:pPr>
              <a:spcBef>
                <a:spcPts val="0"/>
              </a:spcBef>
              <a:spcAft>
                <a:spcPts val="0"/>
              </a:spcAft>
            </a:pPr>
            <a:r>
              <a:rPr lang="en-GB" sz="2400" dirty="0"/>
              <a:t>Dupont ribbon cables with 8 pin shells</a:t>
            </a:r>
          </a:p>
          <a:p>
            <a:pPr>
              <a:spcBef>
                <a:spcPts val="0"/>
              </a:spcBef>
              <a:spcAft>
                <a:spcPts val="0"/>
              </a:spcAft>
            </a:pPr>
            <a:endParaRPr lang="en-GB" dirty="0"/>
          </a:p>
        </p:txBody>
      </p:sp>
    </p:spTree>
    <p:extLst>
      <p:ext uri="{BB962C8B-B14F-4D97-AF65-F5344CB8AC3E}">
        <p14:creationId xmlns:p14="http://schemas.microsoft.com/office/powerpoint/2010/main" val="55662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1728703" cy="1775534"/>
          </a:xfrm>
        </p:spPr>
        <p:txBody>
          <a:bodyPr>
            <a:noAutofit/>
          </a:bodyPr>
          <a:lstStyle/>
          <a:p>
            <a:r>
              <a:rPr lang="en-US" sz="6000">
                <a:solidFill>
                  <a:schemeClr val="bg1"/>
                </a:solidFill>
              </a:rPr>
              <a:t>BREADBOARD 8088 PC </a:t>
            </a:r>
            <a:r>
              <a:rPr lang="en-US" sz="6000" dirty="0">
                <a:solidFill>
                  <a:schemeClr val="bg1"/>
                </a:solidFill>
              </a:rPr>
              <a:t>#8</a:t>
            </a:r>
            <a:br>
              <a:rPr lang="en-US" sz="6000" dirty="0">
                <a:solidFill>
                  <a:schemeClr val="bg1"/>
                </a:solidFill>
              </a:rPr>
            </a:br>
            <a:r>
              <a:rPr lang="en-US" sz="4400" dirty="0">
                <a:solidFill>
                  <a:schemeClr val="bg1"/>
                </a:solidFill>
              </a:rPr>
              <a:t>8086 ASSEMBLER &amp; TESTING EEPROM &amp; RAM</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04393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dirty="0">
                <a:highlight>
                  <a:srgbClr val="00FF00"/>
                </a:highlight>
              </a:rPr>
              <a:t>EEPROM, RAM &amp; Address Decoder</a:t>
            </a:r>
          </a:p>
          <a:p>
            <a:r>
              <a:rPr lang="en-GB" dirty="0"/>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1" name="TextBox 10">
            <a:extLst>
              <a:ext uri="{FF2B5EF4-FFF2-40B4-BE49-F238E27FC236}">
                <a16:creationId xmlns:a16="http://schemas.microsoft.com/office/drawing/2014/main" id="{F13F1411-FF64-05DB-4157-F7FAEA5A7EA9}"/>
              </a:ext>
            </a:extLst>
          </p:cNvPr>
          <p:cNvSpPr txBox="1"/>
          <p:nvPr/>
        </p:nvSpPr>
        <p:spPr>
          <a:xfrm>
            <a:off x="3314013" y="4470896"/>
            <a:ext cx="3199887" cy="738664"/>
          </a:xfrm>
          <a:prstGeom prst="rect">
            <a:avLst/>
          </a:prstGeom>
          <a:solidFill>
            <a:srgbClr val="FFFF00"/>
          </a:solidFill>
          <a:ln>
            <a:solidFill>
              <a:schemeClr val="accent1"/>
            </a:solidFill>
          </a:ln>
        </p:spPr>
        <p:txBody>
          <a:bodyPr wrap="square" rtlCol="0">
            <a:spAutoFit/>
          </a:bodyPr>
          <a:lstStyle/>
          <a:p>
            <a:r>
              <a:rPr lang="en-US" sz="1400" b="1" dirty="0"/>
              <a:t>Test Program in 8086 Assembler Testing Program in ROM </a:t>
            </a:r>
          </a:p>
          <a:p>
            <a:r>
              <a:rPr lang="en-US" sz="1400" b="1" dirty="0"/>
              <a:t>Writing to then reading from RAM</a:t>
            </a:r>
          </a:p>
        </p:txBody>
      </p:sp>
    </p:spTree>
    <p:extLst>
      <p:ext uri="{BB962C8B-B14F-4D97-AF65-F5344CB8AC3E}">
        <p14:creationId xmlns:p14="http://schemas.microsoft.com/office/powerpoint/2010/main" val="16409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BA4C-74E7-2397-D7F0-45BFC8368621}"/>
              </a:ext>
            </a:extLst>
          </p:cNvPr>
          <p:cNvSpPr>
            <a:spLocks noGrp="1"/>
          </p:cNvSpPr>
          <p:nvPr>
            <p:ph type="title"/>
          </p:nvPr>
        </p:nvSpPr>
        <p:spPr>
          <a:xfrm>
            <a:off x="581192" y="702156"/>
            <a:ext cx="11029616" cy="1013800"/>
          </a:xfrm>
        </p:spPr>
        <p:txBody>
          <a:bodyPr>
            <a:normAutofit/>
          </a:bodyPr>
          <a:lstStyle/>
          <a:p>
            <a:r>
              <a:rPr lang="en-GB"/>
              <a:t>8086 ASSEMBLY LANGUAGE</a:t>
            </a:r>
            <a:endParaRPr lang="en-GB" dirty="0"/>
          </a:p>
        </p:txBody>
      </p:sp>
      <p:sp>
        <p:nvSpPr>
          <p:cNvPr id="3" name="Content Placeholder 2">
            <a:extLst>
              <a:ext uri="{FF2B5EF4-FFF2-40B4-BE49-F238E27FC236}">
                <a16:creationId xmlns:a16="http://schemas.microsoft.com/office/drawing/2014/main" id="{85A39E7D-EF53-5C04-E643-900DDFC03F8D}"/>
              </a:ext>
            </a:extLst>
          </p:cNvPr>
          <p:cNvSpPr>
            <a:spLocks noGrp="1"/>
          </p:cNvSpPr>
          <p:nvPr>
            <p:ph idx="1"/>
          </p:nvPr>
        </p:nvSpPr>
        <p:spPr>
          <a:xfrm>
            <a:off x="581192" y="1933574"/>
            <a:ext cx="7225075" cy="4588524"/>
          </a:xfrm>
        </p:spPr>
        <p:txBody>
          <a:bodyPr anchorCtr="0">
            <a:normAutofit/>
          </a:bodyPr>
          <a:lstStyle/>
          <a:p>
            <a:pPr>
              <a:lnSpc>
                <a:spcPct val="90000"/>
              </a:lnSpc>
            </a:pPr>
            <a:r>
              <a:rPr lang="en-GB" sz="1300" dirty="0"/>
              <a:t>Tool chain set up by </a:t>
            </a:r>
            <a:r>
              <a:rPr lang="en-GB" sz="1300" dirty="0" err="1"/>
              <a:t>Slador</a:t>
            </a:r>
            <a:r>
              <a:rPr lang="en-GB" sz="1300" dirty="0"/>
              <a:t> “</a:t>
            </a:r>
            <a:r>
              <a:rPr lang="en-US" sz="1300" dirty="0"/>
              <a:t>Toolchain setup for 16-bit Intel 8088 and 80188 step by step”</a:t>
            </a:r>
          </a:p>
          <a:p>
            <a:pPr lvl="1">
              <a:lnSpc>
                <a:spcPct val="90000"/>
              </a:lnSpc>
            </a:pPr>
            <a:r>
              <a:rPr lang="en-GB" sz="1300" dirty="0">
                <a:hlinkClick r:id="rId2"/>
              </a:rPr>
              <a:t>https://www.youtube.com/watch?v=708uKGdqROk</a:t>
            </a:r>
            <a:endParaRPr lang="en-US" sz="1300" dirty="0"/>
          </a:p>
          <a:p>
            <a:pPr lvl="1">
              <a:lnSpc>
                <a:spcPct val="90000"/>
              </a:lnSpc>
            </a:pPr>
            <a:r>
              <a:rPr lang="en-US" sz="1300" dirty="0"/>
              <a:t>NASM for Assembler</a:t>
            </a:r>
          </a:p>
          <a:p>
            <a:pPr>
              <a:lnSpc>
                <a:spcPct val="90000"/>
              </a:lnSpc>
            </a:pPr>
            <a:r>
              <a:rPr lang="en-US" sz="1500" dirty="0"/>
              <a:t>Xi 8088 / Sergey's XT BIOS for Reset handling https://github.com/skiselev/xi_8088</a:t>
            </a:r>
          </a:p>
          <a:p>
            <a:pPr>
              <a:lnSpc>
                <a:spcPct val="90000"/>
              </a:lnSpc>
            </a:pPr>
            <a:r>
              <a:rPr lang="en-US" sz="1300" dirty="0"/>
              <a:t>8086 Segmented Memory Model with 16-bit registers (64K) but 1 MB 20-bit address range</a:t>
            </a:r>
          </a:p>
          <a:p>
            <a:pPr lvl="1">
              <a:lnSpc>
                <a:spcPct val="90000"/>
              </a:lnSpc>
            </a:pPr>
            <a:r>
              <a:rPr lang="en-US" sz="1300" dirty="0"/>
              <a:t>CS (code segment), DS (data segment), SS (stack segment), and ES (extra segment).</a:t>
            </a:r>
            <a:endParaRPr lang="en-GB" sz="1300" dirty="0"/>
          </a:p>
          <a:p>
            <a:pPr lvl="1">
              <a:lnSpc>
                <a:spcPct val="90000"/>
              </a:lnSpc>
            </a:pPr>
            <a:r>
              <a:rPr lang="en-GB" sz="1300" dirty="0"/>
              <a:t>TESTRAM Program uses Data Segment Register – DS &amp; Data Index Register – DI</a:t>
            </a:r>
          </a:p>
          <a:p>
            <a:pPr lvl="1">
              <a:lnSpc>
                <a:spcPct val="90000"/>
              </a:lnSpc>
            </a:pPr>
            <a:r>
              <a:rPr lang="en-GB" sz="1300" dirty="0"/>
              <a:t>Physical Address = DS x 16 (rotate Left 4) + DI</a:t>
            </a:r>
          </a:p>
          <a:p>
            <a:pPr lvl="1">
              <a:lnSpc>
                <a:spcPct val="90000"/>
              </a:lnSpc>
            </a:pPr>
            <a:r>
              <a:rPr lang="en-GB" sz="1300" dirty="0"/>
              <a:t>Reset Address FFFF0 = 1MB – 16 (10h),  </a:t>
            </a:r>
            <a:r>
              <a:rPr lang="en-US" sz="1300" dirty="0"/>
              <a:t>The CS register is set to FFFF 16, IP 0000</a:t>
            </a:r>
            <a:endParaRPr lang="en-GB" sz="1300" dirty="0"/>
          </a:p>
          <a:p>
            <a:pPr lvl="1">
              <a:lnSpc>
                <a:spcPct val="90000"/>
              </a:lnSpc>
            </a:pPr>
            <a:r>
              <a:rPr lang="en-GB" sz="1300" dirty="0"/>
              <a:t>CS = FFFF, IP = 0000 [FFFF:0000]</a:t>
            </a:r>
          </a:p>
          <a:p>
            <a:pPr lvl="1">
              <a:lnSpc>
                <a:spcPct val="90000"/>
              </a:lnSpc>
            </a:pPr>
            <a:r>
              <a:rPr lang="en-GB" sz="1300" dirty="0"/>
              <a:t>Use DS and DI to access RAM</a:t>
            </a:r>
          </a:p>
          <a:p>
            <a:pPr lvl="1">
              <a:lnSpc>
                <a:spcPct val="90000"/>
              </a:lnSpc>
            </a:pPr>
            <a:r>
              <a:rPr lang="en-US" sz="1300" dirty="0"/>
              <a:t>Can’t ADD CMP or TEST Segment registers, have to copy to another register first</a:t>
            </a:r>
          </a:p>
          <a:p>
            <a:pPr>
              <a:lnSpc>
                <a:spcPct val="90000"/>
              </a:lnSpc>
            </a:pPr>
            <a:r>
              <a:rPr lang="en-US" sz="1300" dirty="0"/>
              <a:t>Intel </a:t>
            </a:r>
            <a:r>
              <a:rPr lang="en-US" sz="1300" dirty="0" err="1"/>
              <a:t>iAPX</a:t>
            </a:r>
            <a:r>
              <a:rPr lang="en-US" sz="1300" dirty="0"/>
              <a:t> 88 BOOK http://bitsavers.informatik.uni-stuttgart.de/components/intel/8086/210200-002_iAPX88_Book_1983.pdf</a:t>
            </a:r>
          </a:p>
        </p:txBody>
      </p:sp>
      <p:pic>
        <p:nvPicPr>
          <p:cNvPr id="7" name="Picture 6">
            <a:extLst>
              <a:ext uri="{FF2B5EF4-FFF2-40B4-BE49-F238E27FC236}">
                <a16:creationId xmlns:a16="http://schemas.microsoft.com/office/drawing/2014/main" id="{A9DD812E-1E20-AC94-47EA-66BFADDD7101}"/>
              </a:ext>
            </a:extLst>
          </p:cNvPr>
          <p:cNvPicPr>
            <a:picLocks noChangeAspect="1"/>
          </p:cNvPicPr>
          <p:nvPr/>
        </p:nvPicPr>
        <p:blipFill>
          <a:blip r:embed="rId3"/>
          <a:stretch>
            <a:fillRect/>
          </a:stretch>
        </p:blipFill>
        <p:spPr>
          <a:xfrm>
            <a:off x="8345189" y="1933574"/>
            <a:ext cx="3265619" cy="4667613"/>
          </a:xfrm>
          <a:prstGeom prst="rect">
            <a:avLst/>
          </a:prstGeom>
        </p:spPr>
      </p:pic>
    </p:spTree>
    <p:extLst>
      <p:ext uri="{BB962C8B-B14F-4D97-AF65-F5344CB8AC3E}">
        <p14:creationId xmlns:p14="http://schemas.microsoft.com/office/powerpoint/2010/main" val="3057677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dirty="0">
                <a:highlight>
                  <a:srgbClr val="00FF00"/>
                </a:highlight>
              </a:rPr>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375141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 #9</a:t>
            </a:r>
            <a:br>
              <a:rPr lang="en-US" sz="6000" dirty="0">
                <a:solidFill>
                  <a:schemeClr val="bg1"/>
                </a:solidFill>
              </a:rPr>
            </a:br>
            <a:r>
              <a:rPr lang="en-US" sz="4800" dirty="0">
                <a:solidFill>
                  <a:schemeClr val="bg1"/>
                </a:solidFill>
              </a:rPr>
              <a:t>LED DISPLAY &amp; KEYPAD</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06530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dirty="0">
                <a:highlight>
                  <a:srgbClr val="00FF00"/>
                </a:highlight>
              </a:rPr>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39534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E482C-C9B5-4165-FC51-0CC0F5F6870B}"/>
              </a:ext>
            </a:extLst>
          </p:cNvPr>
          <p:cNvPicPr>
            <a:picLocks noChangeAspect="1"/>
          </p:cNvPicPr>
          <p:nvPr/>
        </p:nvPicPr>
        <p:blipFill>
          <a:blip r:embed="rId2"/>
          <a:stretch>
            <a:fillRect/>
          </a:stretch>
        </p:blipFill>
        <p:spPr>
          <a:xfrm>
            <a:off x="0" y="435148"/>
            <a:ext cx="12192000" cy="59877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F7EBBEB-E2DC-10C5-5EF0-D641F6C1959F}"/>
                  </a:ext>
                </a:extLst>
              </p14:cNvPr>
              <p14:cNvContentPartPr/>
              <p14:nvPr/>
            </p14:nvContentPartPr>
            <p14:xfrm>
              <a:off x="11103291" y="5054177"/>
              <a:ext cx="428040" cy="27360"/>
            </p14:xfrm>
          </p:contentPart>
        </mc:Choice>
        <mc:Fallback xmlns="">
          <p:pic>
            <p:nvPicPr>
              <p:cNvPr id="4" name="Ink 3">
                <a:extLst>
                  <a:ext uri="{FF2B5EF4-FFF2-40B4-BE49-F238E27FC236}">
                    <a16:creationId xmlns:a16="http://schemas.microsoft.com/office/drawing/2014/main" id="{6F7EBBEB-E2DC-10C5-5EF0-D641F6C1959F}"/>
                  </a:ext>
                </a:extLst>
              </p:cNvPr>
              <p:cNvPicPr/>
              <p:nvPr/>
            </p:nvPicPr>
            <p:blipFill>
              <a:blip r:embed="rId4"/>
              <a:stretch>
                <a:fillRect/>
              </a:stretch>
            </p:blipFill>
            <p:spPr>
              <a:xfrm>
                <a:off x="11049651" y="4946537"/>
                <a:ext cx="535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7EB12B0-65A7-6AC4-4830-BB77EF4EFD26}"/>
                  </a:ext>
                </a:extLst>
              </p14:cNvPr>
              <p14:cNvContentPartPr/>
              <p14:nvPr/>
            </p14:nvContentPartPr>
            <p14:xfrm>
              <a:off x="11059731" y="6052097"/>
              <a:ext cx="399960" cy="18000"/>
            </p14:xfrm>
          </p:contentPart>
        </mc:Choice>
        <mc:Fallback xmlns="">
          <p:pic>
            <p:nvPicPr>
              <p:cNvPr id="5" name="Ink 4">
                <a:extLst>
                  <a:ext uri="{FF2B5EF4-FFF2-40B4-BE49-F238E27FC236}">
                    <a16:creationId xmlns:a16="http://schemas.microsoft.com/office/drawing/2014/main" id="{D7EB12B0-65A7-6AC4-4830-BB77EF4EFD26}"/>
                  </a:ext>
                </a:extLst>
              </p:cNvPr>
              <p:cNvPicPr/>
              <p:nvPr/>
            </p:nvPicPr>
            <p:blipFill>
              <a:blip r:embed="rId6"/>
              <a:stretch>
                <a:fillRect/>
              </a:stretch>
            </p:blipFill>
            <p:spPr>
              <a:xfrm>
                <a:off x="11005731" y="5944457"/>
                <a:ext cx="50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508074C-0759-FA0D-1075-52BADFDD7FFD}"/>
                  </a:ext>
                </a:extLst>
              </p14:cNvPr>
              <p14:cNvContentPartPr/>
              <p14:nvPr/>
            </p14:nvContentPartPr>
            <p14:xfrm>
              <a:off x="4937571" y="3753137"/>
              <a:ext cx="513360" cy="9360"/>
            </p14:xfrm>
          </p:contentPart>
        </mc:Choice>
        <mc:Fallback xmlns="">
          <p:pic>
            <p:nvPicPr>
              <p:cNvPr id="6" name="Ink 5">
                <a:extLst>
                  <a:ext uri="{FF2B5EF4-FFF2-40B4-BE49-F238E27FC236}">
                    <a16:creationId xmlns:a16="http://schemas.microsoft.com/office/drawing/2014/main" id="{5508074C-0759-FA0D-1075-52BADFDD7FFD}"/>
                  </a:ext>
                </a:extLst>
              </p:cNvPr>
              <p:cNvPicPr/>
              <p:nvPr/>
            </p:nvPicPr>
            <p:blipFill>
              <a:blip r:embed="rId8"/>
              <a:stretch>
                <a:fillRect/>
              </a:stretch>
            </p:blipFill>
            <p:spPr>
              <a:xfrm>
                <a:off x="4883571" y="3645497"/>
                <a:ext cx="621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84AABADB-25AF-D08B-94FB-1394752B8F5C}"/>
                  </a:ext>
                </a:extLst>
              </p14:cNvPr>
              <p14:cNvContentPartPr/>
              <p14:nvPr/>
            </p14:nvContentPartPr>
            <p14:xfrm>
              <a:off x="4066731" y="4066697"/>
              <a:ext cx="40680" cy="289800"/>
            </p14:xfrm>
          </p:contentPart>
        </mc:Choice>
        <mc:Fallback xmlns="">
          <p:pic>
            <p:nvPicPr>
              <p:cNvPr id="7" name="Ink 6">
                <a:extLst>
                  <a:ext uri="{FF2B5EF4-FFF2-40B4-BE49-F238E27FC236}">
                    <a16:creationId xmlns:a16="http://schemas.microsoft.com/office/drawing/2014/main" id="{84AABADB-25AF-D08B-94FB-1394752B8F5C}"/>
                  </a:ext>
                </a:extLst>
              </p:cNvPr>
              <p:cNvPicPr/>
              <p:nvPr/>
            </p:nvPicPr>
            <p:blipFill>
              <a:blip r:embed="rId10"/>
              <a:stretch>
                <a:fillRect/>
              </a:stretch>
            </p:blipFill>
            <p:spPr>
              <a:xfrm>
                <a:off x="4012731" y="3958697"/>
                <a:ext cx="14832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CF17215-0FD5-6DAA-230F-1F5C654D52D5}"/>
                  </a:ext>
                </a:extLst>
              </p14:cNvPr>
              <p14:cNvContentPartPr/>
              <p14:nvPr/>
            </p14:nvContentPartPr>
            <p14:xfrm>
              <a:off x="4362651" y="4058057"/>
              <a:ext cx="21240" cy="274680"/>
            </p14:xfrm>
          </p:contentPart>
        </mc:Choice>
        <mc:Fallback xmlns="">
          <p:pic>
            <p:nvPicPr>
              <p:cNvPr id="8" name="Ink 7">
                <a:extLst>
                  <a:ext uri="{FF2B5EF4-FFF2-40B4-BE49-F238E27FC236}">
                    <a16:creationId xmlns:a16="http://schemas.microsoft.com/office/drawing/2014/main" id="{8CF17215-0FD5-6DAA-230F-1F5C654D52D5}"/>
                  </a:ext>
                </a:extLst>
              </p:cNvPr>
              <p:cNvPicPr/>
              <p:nvPr/>
            </p:nvPicPr>
            <p:blipFill>
              <a:blip r:embed="rId12"/>
              <a:stretch>
                <a:fillRect/>
              </a:stretch>
            </p:blipFill>
            <p:spPr>
              <a:xfrm>
                <a:off x="4309011" y="3950057"/>
                <a:ext cx="1288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845AAC4-48DD-10FB-791F-E092AB98234A}"/>
                  </a:ext>
                </a:extLst>
              </p14:cNvPr>
              <p14:cNvContentPartPr/>
              <p14:nvPr/>
            </p14:nvContentPartPr>
            <p14:xfrm>
              <a:off x="4701411" y="4066697"/>
              <a:ext cx="19440" cy="332280"/>
            </p14:xfrm>
          </p:contentPart>
        </mc:Choice>
        <mc:Fallback xmlns="">
          <p:pic>
            <p:nvPicPr>
              <p:cNvPr id="9" name="Ink 8">
                <a:extLst>
                  <a:ext uri="{FF2B5EF4-FFF2-40B4-BE49-F238E27FC236}">
                    <a16:creationId xmlns:a16="http://schemas.microsoft.com/office/drawing/2014/main" id="{C845AAC4-48DD-10FB-791F-E092AB98234A}"/>
                  </a:ext>
                </a:extLst>
              </p:cNvPr>
              <p:cNvPicPr/>
              <p:nvPr/>
            </p:nvPicPr>
            <p:blipFill>
              <a:blip r:embed="rId14"/>
              <a:stretch>
                <a:fillRect/>
              </a:stretch>
            </p:blipFill>
            <p:spPr>
              <a:xfrm>
                <a:off x="4647771" y="3958697"/>
                <a:ext cx="12708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BED0051-D1C4-5B42-4D42-42650A231105}"/>
                  </a:ext>
                </a:extLst>
              </p14:cNvPr>
              <p14:cNvContentPartPr/>
              <p14:nvPr/>
            </p14:nvContentPartPr>
            <p14:xfrm>
              <a:off x="5042331" y="4058057"/>
              <a:ext cx="360" cy="375840"/>
            </p14:xfrm>
          </p:contentPart>
        </mc:Choice>
        <mc:Fallback xmlns="">
          <p:pic>
            <p:nvPicPr>
              <p:cNvPr id="10" name="Ink 9">
                <a:extLst>
                  <a:ext uri="{FF2B5EF4-FFF2-40B4-BE49-F238E27FC236}">
                    <a16:creationId xmlns:a16="http://schemas.microsoft.com/office/drawing/2014/main" id="{5BED0051-D1C4-5B42-4D42-42650A231105}"/>
                  </a:ext>
                </a:extLst>
              </p:cNvPr>
              <p:cNvPicPr/>
              <p:nvPr/>
            </p:nvPicPr>
            <p:blipFill>
              <a:blip r:embed="rId16"/>
              <a:stretch>
                <a:fillRect/>
              </a:stretch>
            </p:blipFill>
            <p:spPr>
              <a:xfrm>
                <a:off x="4988331" y="3950057"/>
                <a:ext cx="10800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BF98BA0-198E-F3AB-A827-7178CD00B761}"/>
                  </a:ext>
                </a:extLst>
              </p14:cNvPr>
              <p14:cNvContentPartPr/>
              <p14:nvPr/>
            </p14:nvContentPartPr>
            <p14:xfrm>
              <a:off x="5381091" y="4075337"/>
              <a:ext cx="10080" cy="354600"/>
            </p14:xfrm>
          </p:contentPart>
        </mc:Choice>
        <mc:Fallback xmlns="">
          <p:pic>
            <p:nvPicPr>
              <p:cNvPr id="11" name="Ink 10">
                <a:extLst>
                  <a:ext uri="{FF2B5EF4-FFF2-40B4-BE49-F238E27FC236}">
                    <a16:creationId xmlns:a16="http://schemas.microsoft.com/office/drawing/2014/main" id="{BBF98BA0-198E-F3AB-A827-7178CD00B761}"/>
                  </a:ext>
                </a:extLst>
              </p:cNvPr>
              <p:cNvPicPr/>
              <p:nvPr/>
            </p:nvPicPr>
            <p:blipFill>
              <a:blip r:embed="rId18"/>
              <a:stretch>
                <a:fillRect/>
              </a:stretch>
            </p:blipFill>
            <p:spPr>
              <a:xfrm>
                <a:off x="5327451" y="3967697"/>
                <a:ext cx="11772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4A5DEE7C-A0FD-1C81-4D70-7A3168A27A36}"/>
                  </a:ext>
                </a:extLst>
              </p14:cNvPr>
              <p14:cNvContentPartPr/>
              <p14:nvPr/>
            </p14:nvContentPartPr>
            <p14:xfrm>
              <a:off x="5686731" y="4049057"/>
              <a:ext cx="9360" cy="312840"/>
            </p14:xfrm>
          </p:contentPart>
        </mc:Choice>
        <mc:Fallback xmlns="">
          <p:pic>
            <p:nvPicPr>
              <p:cNvPr id="12" name="Ink 11">
                <a:extLst>
                  <a:ext uri="{FF2B5EF4-FFF2-40B4-BE49-F238E27FC236}">
                    <a16:creationId xmlns:a16="http://schemas.microsoft.com/office/drawing/2014/main" id="{4A5DEE7C-A0FD-1C81-4D70-7A3168A27A36}"/>
                  </a:ext>
                </a:extLst>
              </p:cNvPr>
              <p:cNvPicPr/>
              <p:nvPr/>
            </p:nvPicPr>
            <p:blipFill>
              <a:blip r:embed="rId20"/>
              <a:stretch>
                <a:fillRect/>
              </a:stretch>
            </p:blipFill>
            <p:spPr>
              <a:xfrm>
                <a:off x="5632731" y="3941417"/>
                <a:ext cx="1170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8E1AAE5B-F94F-D708-FB31-31B60458916F}"/>
                  </a:ext>
                </a:extLst>
              </p14:cNvPr>
              <p14:cNvContentPartPr/>
              <p14:nvPr/>
            </p14:nvContentPartPr>
            <p14:xfrm>
              <a:off x="5999571" y="4083977"/>
              <a:ext cx="9720" cy="313560"/>
            </p14:xfrm>
          </p:contentPart>
        </mc:Choice>
        <mc:Fallback xmlns="">
          <p:pic>
            <p:nvPicPr>
              <p:cNvPr id="13" name="Ink 12">
                <a:extLst>
                  <a:ext uri="{FF2B5EF4-FFF2-40B4-BE49-F238E27FC236}">
                    <a16:creationId xmlns:a16="http://schemas.microsoft.com/office/drawing/2014/main" id="{8E1AAE5B-F94F-D708-FB31-31B60458916F}"/>
                  </a:ext>
                </a:extLst>
              </p:cNvPr>
              <p:cNvPicPr/>
              <p:nvPr/>
            </p:nvPicPr>
            <p:blipFill>
              <a:blip r:embed="rId22"/>
              <a:stretch>
                <a:fillRect/>
              </a:stretch>
            </p:blipFill>
            <p:spPr>
              <a:xfrm>
                <a:off x="5945931" y="3976337"/>
                <a:ext cx="1173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7FE35456-C3CD-2A7A-F934-E6CA09F3C1DE}"/>
                  </a:ext>
                </a:extLst>
              </p14:cNvPr>
              <p14:cNvContentPartPr/>
              <p14:nvPr/>
            </p14:nvContentPartPr>
            <p14:xfrm>
              <a:off x="6209091" y="2229257"/>
              <a:ext cx="313200" cy="17640"/>
            </p14:xfrm>
          </p:contentPart>
        </mc:Choice>
        <mc:Fallback xmlns="">
          <p:pic>
            <p:nvPicPr>
              <p:cNvPr id="14" name="Ink 13">
                <a:extLst>
                  <a:ext uri="{FF2B5EF4-FFF2-40B4-BE49-F238E27FC236}">
                    <a16:creationId xmlns:a16="http://schemas.microsoft.com/office/drawing/2014/main" id="{7FE35456-C3CD-2A7A-F934-E6CA09F3C1DE}"/>
                  </a:ext>
                </a:extLst>
              </p:cNvPr>
              <p:cNvPicPr/>
              <p:nvPr/>
            </p:nvPicPr>
            <p:blipFill>
              <a:blip r:embed="rId24"/>
              <a:stretch>
                <a:fillRect/>
              </a:stretch>
            </p:blipFill>
            <p:spPr>
              <a:xfrm>
                <a:off x="6155091" y="2121617"/>
                <a:ext cx="420840" cy="233280"/>
              </a:xfrm>
              <a:prstGeom prst="rect">
                <a:avLst/>
              </a:prstGeom>
            </p:spPr>
          </p:pic>
        </mc:Fallback>
      </mc:AlternateContent>
      <p:pic>
        <p:nvPicPr>
          <p:cNvPr id="16" name="Picture 15">
            <a:extLst>
              <a:ext uri="{FF2B5EF4-FFF2-40B4-BE49-F238E27FC236}">
                <a16:creationId xmlns:a16="http://schemas.microsoft.com/office/drawing/2014/main" id="{F24ED2CD-6198-F430-CB22-79802B928AE4}"/>
              </a:ext>
            </a:extLst>
          </p:cNvPr>
          <p:cNvPicPr>
            <a:picLocks noChangeAspect="1"/>
          </p:cNvPicPr>
          <p:nvPr/>
        </p:nvPicPr>
        <p:blipFill>
          <a:blip r:embed="rId25"/>
          <a:stretch>
            <a:fillRect/>
          </a:stretch>
        </p:blipFill>
        <p:spPr>
          <a:xfrm>
            <a:off x="7549991" y="2443163"/>
            <a:ext cx="727142" cy="985837"/>
          </a:xfrm>
          <a:prstGeom prst="rect">
            <a:avLst/>
          </a:prstGeom>
        </p:spPr>
      </p:pic>
      <p:pic>
        <p:nvPicPr>
          <p:cNvPr id="17" name="Picture 16">
            <a:extLst>
              <a:ext uri="{FF2B5EF4-FFF2-40B4-BE49-F238E27FC236}">
                <a16:creationId xmlns:a16="http://schemas.microsoft.com/office/drawing/2014/main" id="{A174CCD5-B8E8-9702-B906-352D9BD00221}"/>
              </a:ext>
            </a:extLst>
          </p:cNvPr>
          <p:cNvPicPr>
            <a:picLocks noChangeAspect="1"/>
          </p:cNvPicPr>
          <p:nvPr/>
        </p:nvPicPr>
        <p:blipFill>
          <a:blip r:embed="rId25"/>
          <a:stretch>
            <a:fillRect/>
          </a:stretch>
        </p:blipFill>
        <p:spPr>
          <a:xfrm>
            <a:off x="8354853" y="2443163"/>
            <a:ext cx="727142" cy="985837"/>
          </a:xfrm>
          <a:prstGeom prst="rect">
            <a:avLst/>
          </a:prstGeom>
        </p:spPr>
      </p:pic>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1DF6D43-5B61-3753-076E-D45FDC272012}"/>
                  </a:ext>
                </a:extLst>
              </p14:cNvPr>
              <p14:cNvContentPartPr/>
              <p14:nvPr/>
            </p14:nvContentPartPr>
            <p14:xfrm>
              <a:off x="7591020" y="2574315"/>
              <a:ext cx="1488600" cy="11880"/>
            </p14:xfrm>
          </p:contentPart>
        </mc:Choice>
        <mc:Fallback xmlns="">
          <p:pic>
            <p:nvPicPr>
              <p:cNvPr id="18" name="Ink 17">
                <a:extLst>
                  <a:ext uri="{FF2B5EF4-FFF2-40B4-BE49-F238E27FC236}">
                    <a16:creationId xmlns:a16="http://schemas.microsoft.com/office/drawing/2014/main" id="{41DF6D43-5B61-3753-076E-D45FDC272012}"/>
                  </a:ext>
                </a:extLst>
              </p:cNvPr>
              <p:cNvPicPr/>
              <p:nvPr/>
            </p:nvPicPr>
            <p:blipFill>
              <a:blip r:embed="rId27"/>
              <a:stretch>
                <a:fillRect/>
              </a:stretch>
            </p:blipFill>
            <p:spPr>
              <a:xfrm>
                <a:off x="7537380" y="2466675"/>
                <a:ext cx="1596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7389BAF-88BB-D711-DF5C-67D50D9B3D0E}"/>
                  </a:ext>
                </a:extLst>
              </p14:cNvPr>
              <p14:cNvContentPartPr/>
              <p14:nvPr/>
            </p14:nvContentPartPr>
            <p14:xfrm>
              <a:off x="7591020" y="2748195"/>
              <a:ext cx="1500480" cy="9720"/>
            </p14:xfrm>
          </p:contentPart>
        </mc:Choice>
        <mc:Fallback xmlns="">
          <p:pic>
            <p:nvPicPr>
              <p:cNvPr id="19" name="Ink 18">
                <a:extLst>
                  <a:ext uri="{FF2B5EF4-FFF2-40B4-BE49-F238E27FC236}">
                    <a16:creationId xmlns:a16="http://schemas.microsoft.com/office/drawing/2014/main" id="{D7389BAF-88BB-D711-DF5C-67D50D9B3D0E}"/>
                  </a:ext>
                </a:extLst>
              </p:cNvPr>
              <p:cNvPicPr/>
              <p:nvPr/>
            </p:nvPicPr>
            <p:blipFill>
              <a:blip r:embed="rId29"/>
              <a:stretch>
                <a:fillRect/>
              </a:stretch>
            </p:blipFill>
            <p:spPr>
              <a:xfrm>
                <a:off x="7537380" y="2640195"/>
                <a:ext cx="16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89531D62-8BAE-8A8C-D843-EEE29C0E39CF}"/>
                  </a:ext>
                </a:extLst>
              </p14:cNvPr>
              <p14:cNvContentPartPr/>
              <p14:nvPr/>
            </p14:nvContentPartPr>
            <p14:xfrm>
              <a:off x="7543500" y="2928555"/>
              <a:ext cx="1550520" cy="25200"/>
            </p14:xfrm>
          </p:contentPart>
        </mc:Choice>
        <mc:Fallback xmlns="">
          <p:pic>
            <p:nvPicPr>
              <p:cNvPr id="20" name="Ink 19">
                <a:extLst>
                  <a:ext uri="{FF2B5EF4-FFF2-40B4-BE49-F238E27FC236}">
                    <a16:creationId xmlns:a16="http://schemas.microsoft.com/office/drawing/2014/main" id="{89531D62-8BAE-8A8C-D843-EEE29C0E39CF}"/>
                  </a:ext>
                </a:extLst>
              </p:cNvPr>
              <p:cNvPicPr/>
              <p:nvPr/>
            </p:nvPicPr>
            <p:blipFill>
              <a:blip r:embed="rId31"/>
              <a:stretch>
                <a:fillRect/>
              </a:stretch>
            </p:blipFill>
            <p:spPr>
              <a:xfrm>
                <a:off x="7489860" y="2820555"/>
                <a:ext cx="1658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0678245-2E2B-DFF3-9119-5244AA677DF9}"/>
                  </a:ext>
                </a:extLst>
              </p14:cNvPr>
              <p14:cNvContentPartPr/>
              <p14:nvPr/>
            </p14:nvContentPartPr>
            <p14:xfrm>
              <a:off x="7572300" y="3090555"/>
              <a:ext cx="1533240" cy="16560"/>
            </p14:xfrm>
          </p:contentPart>
        </mc:Choice>
        <mc:Fallback xmlns="">
          <p:pic>
            <p:nvPicPr>
              <p:cNvPr id="21" name="Ink 20">
                <a:extLst>
                  <a:ext uri="{FF2B5EF4-FFF2-40B4-BE49-F238E27FC236}">
                    <a16:creationId xmlns:a16="http://schemas.microsoft.com/office/drawing/2014/main" id="{D0678245-2E2B-DFF3-9119-5244AA677DF9}"/>
                  </a:ext>
                </a:extLst>
              </p:cNvPr>
              <p:cNvPicPr/>
              <p:nvPr/>
            </p:nvPicPr>
            <p:blipFill>
              <a:blip r:embed="rId33"/>
              <a:stretch>
                <a:fillRect/>
              </a:stretch>
            </p:blipFill>
            <p:spPr>
              <a:xfrm>
                <a:off x="7518300" y="2982555"/>
                <a:ext cx="1640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17A5E276-BC63-11BD-12E6-97DC3ABA1265}"/>
                  </a:ext>
                </a:extLst>
              </p14:cNvPr>
              <p14:cNvContentPartPr/>
              <p14:nvPr/>
            </p14:nvContentPartPr>
            <p14:xfrm>
              <a:off x="7581660" y="3238515"/>
              <a:ext cx="1532880" cy="5040"/>
            </p14:xfrm>
          </p:contentPart>
        </mc:Choice>
        <mc:Fallback xmlns="">
          <p:pic>
            <p:nvPicPr>
              <p:cNvPr id="22" name="Ink 21">
                <a:extLst>
                  <a:ext uri="{FF2B5EF4-FFF2-40B4-BE49-F238E27FC236}">
                    <a16:creationId xmlns:a16="http://schemas.microsoft.com/office/drawing/2014/main" id="{17A5E276-BC63-11BD-12E6-97DC3ABA1265}"/>
                  </a:ext>
                </a:extLst>
              </p:cNvPr>
              <p:cNvPicPr/>
              <p:nvPr/>
            </p:nvPicPr>
            <p:blipFill>
              <a:blip r:embed="rId35"/>
              <a:stretch>
                <a:fillRect/>
              </a:stretch>
            </p:blipFill>
            <p:spPr>
              <a:xfrm>
                <a:off x="7528020" y="3130515"/>
                <a:ext cx="1640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6785FAF-5F61-2012-7435-1E84BB70C243}"/>
                  </a:ext>
                </a:extLst>
              </p14:cNvPr>
              <p14:cNvContentPartPr/>
              <p14:nvPr/>
            </p14:nvContentPartPr>
            <p14:xfrm>
              <a:off x="7581660" y="3323835"/>
              <a:ext cx="1494720" cy="14760"/>
            </p14:xfrm>
          </p:contentPart>
        </mc:Choice>
        <mc:Fallback xmlns="">
          <p:pic>
            <p:nvPicPr>
              <p:cNvPr id="23" name="Ink 22">
                <a:extLst>
                  <a:ext uri="{FF2B5EF4-FFF2-40B4-BE49-F238E27FC236}">
                    <a16:creationId xmlns:a16="http://schemas.microsoft.com/office/drawing/2014/main" id="{B6785FAF-5F61-2012-7435-1E84BB70C243}"/>
                  </a:ext>
                </a:extLst>
              </p:cNvPr>
              <p:cNvPicPr/>
              <p:nvPr/>
            </p:nvPicPr>
            <p:blipFill>
              <a:blip r:embed="rId37"/>
              <a:stretch>
                <a:fillRect/>
              </a:stretch>
            </p:blipFill>
            <p:spPr>
              <a:xfrm>
                <a:off x="7528020" y="3216195"/>
                <a:ext cx="16023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912F373-309D-56AA-692E-9B2D40EF49A3}"/>
                  </a:ext>
                </a:extLst>
              </p14:cNvPr>
              <p14:cNvContentPartPr/>
              <p14:nvPr/>
            </p14:nvContentPartPr>
            <p14:xfrm>
              <a:off x="434220" y="1958220"/>
              <a:ext cx="873000" cy="24120"/>
            </p14:xfrm>
          </p:contentPart>
        </mc:Choice>
        <mc:Fallback xmlns="">
          <p:pic>
            <p:nvPicPr>
              <p:cNvPr id="24" name="Ink 23">
                <a:extLst>
                  <a:ext uri="{FF2B5EF4-FFF2-40B4-BE49-F238E27FC236}">
                    <a16:creationId xmlns:a16="http://schemas.microsoft.com/office/drawing/2014/main" id="{5912F373-309D-56AA-692E-9B2D40EF49A3}"/>
                  </a:ext>
                </a:extLst>
              </p:cNvPr>
              <p:cNvPicPr/>
              <p:nvPr/>
            </p:nvPicPr>
            <p:blipFill>
              <a:blip r:embed="rId39"/>
              <a:stretch>
                <a:fillRect/>
              </a:stretch>
            </p:blipFill>
            <p:spPr>
              <a:xfrm>
                <a:off x="380220" y="1850220"/>
                <a:ext cx="980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691F56D-79A2-436B-8EC2-702F3C11B58F}"/>
                  </a:ext>
                </a:extLst>
              </p14:cNvPr>
              <p14:cNvContentPartPr/>
              <p14:nvPr/>
            </p14:nvContentPartPr>
            <p14:xfrm>
              <a:off x="7802700" y="4602060"/>
              <a:ext cx="1195920" cy="360"/>
            </p14:xfrm>
          </p:contentPart>
        </mc:Choice>
        <mc:Fallback xmlns="">
          <p:pic>
            <p:nvPicPr>
              <p:cNvPr id="25" name="Ink 24">
                <a:extLst>
                  <a:ext uri="{FF2B5EF4-FFF2-40B4-BE49-F238E27FC236}">
                    <a16:creationId xmlns:a16="http://schemas.microsoft.com/office/drawing/2014/main" id="{0691F56D-79A2-436B-8EC2-702F3C11B58F}"/>
                  </a:ext>
                </a:extLst>
              </p:cNvPr>
              <p:cNvPicPr/>
              <p:nvPr/>
            </p:nvPicPr>
            <p:blipFill>
              <a:blip r:embed="rId41"/>
              <a:stretch>
                <a:fillRect/>
              </a:stretch>
            </p:blipFill>
            <p:spPr>
              <a:xfrm>
                <a:off x="7748700" y="4494420"/>
                <a:ext cx="13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90D2C67-A424-BE5F-837A-6D07DDCF4757}"/>
                  </a:ext>
                </a:extLst>
              </p14:cNvPr>
              <p14:cNvContentPartPr/>
              <p14:nvPr/>
            </p14:nvContentPartPr>
            <p14:xfrm>
              <a:off x="9715380" y="4632660"/>
              <a:ext cx="563760" cy="360"/>
            </p14:xfrm>
          </p:contentPart>
        </mc:Choice>
        <mc:Fallback xmlns="">
          <p:pic>
            <p:nvPicPr>
              <p:cNvPr id="26" name="Ink 25">
                <a:extLst>
                  <a:ext uri="{FF2B5EF4-FFF2-40B4-BE49-F238E27FC236}">
                    <a16:creationId xmlns:a16="http://schemas.microsoft.com/office/drawing/2014/main" id="{890D2C67-A424-BE5F-837A-6D07DDCF4757}"/>
                  </a:ext>
                </a:extLst>
              </p:cNvPr>
              <p:cNvPicPr/>
              <p:nvPr/>
            </p:nvPicPr>
            <p:blipFill>
              <a:blip r:embed="rId43"/>
              <a:stretch>
                <a:fillRect/>
              </a:stretch>
            </p:blipFill>
            <p:spPr>
              <a:xfrm>
                <a:off x="9661380" y="4525020"/>
                <a:ext cx="671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55AF614-2A45-A2DB-5020-D938A66826B7}"/>
                  </a:ext>
                </a:extLst>
              </p14:cNvPr>
              <p14:cNvContentPartPr/>
              <p14:nvPr/>
            </p14:nvContentPartPr>
            <p14:xfrm>
              <a:off x="9113460" y="4609980"/>
              <a:ext cx="360" cy="360"/>
            </p14:xfrm>
          </p:contentPart>
        </mc:Choice>
        <mc:Fallback xmlns="">
          <p:pic>
            <p:nvPicPr>
              <p:cNvPr id="27" name="Ink 26">
                <a:extLst>
                  <a:ext uri="{FF2B5EF4-FFF2-40B4-BE49-F238E27FC236}">
                    <a16:creationId xmlns:a16="http://schemas.microsoft.com/office/drawing/2014/main" id="{655AF614-2A45-A2DB-5020-D938A66826B7}"/>
                  </a:ext>
                </a:extLst>
              </p:cNvPr>
              <p:cNvPicPr/>
              <p:nvPr/>
            </p:nvPicPr>
            <p:blipFill>
              <a:blip r:embed="rId45"/>
              <a:stretch>
                <a:fillRect/>
              </a:stretch>
            </p:blipFill>
            <p:spPr>
              <a:xfrm>
                <a:off x="9059460" y="45023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A59326A5-188F-A0BF-9CCE-286385D0103C}"/>
                  </a:ext>
                </a:extLst>
              </p14:cNvPr>
              <p14:cNvContentPartPr/>
              <p14:nvPr/>
            </p14:nvContentPartPr>
            <p14:xfrm>
              <a:off x="10446900" y="4615380"/>
              <a:ext cx="609120" cy="27000"/>
            </p14:xfrm>
          </p:contentPart>
        </mc:Choice>
        <mc:Fallback xmlns="">
          <p:pic>
            <p:nvPicPr>
              <p:cNvPr id="28" name="Ink 27">
                <a:extLst>
                  <a:ext uri="{FF2B5EF4-FFF2-40B4-BE49-F238E27FC236}">
                    <a16:creationId xmlns:a16="http://schemas.microsoft.com/office/drawing/2014/main" id="{A59326A5-188F-A0BF-9CCE-286385D0103C}"/>
                  </a:ext>
                </a:extLst>
              </p:cNvPr>
              <p:cNvPicPr/>
              <p:nvPr/>
            </p:nvPicPr>
            <p:blipFill>
              <a:blip r:embed="rId47"/>
              <a:stretch>
                <a:fillRect/>
              </a:stretch>
            </p:blipFill>
            <p:spPr>
              <a:xfrm>
                <a:off x="10392900" y="4507380"/>
                <a:ext cx="71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C11752B-594E-3D7A-89DB-EB54BBA18E58}"/>
                  </a:ext>
                </a:extLst>
              </p14:cNvPr>
              <p14:cNvContentPartPr/>
              <p14:nvPr/>
            </p14:nvContentPartPr>
            <p14:xfrm>
              <a:off x="3828660" y="5676300"/>
              <a:ext cx="2076840" cy="54360"/>
            </p14:xfrm>
          </p:contentPart>
        </mc:Choice>
        <mc:Fallback xmlns="">
          <p:pic>
            <p:nvPicPr>
              <p:cNvPr id="29" name="Ink 28">
                <a:extLst>
                  <a:ext uri="{FF2B5EF4-FFF2-40B4-BE49-F238E27FC236}">
                    <a16:creationId xmlns:a16="http://schemas.microsoft.com/office/drawing/2014/main" id="{6C11752B-594E-3D7A-89DB-EB54BBA18E58}"/>
                  </a:ext>
                </a:extLst>
              </p:cNvPr>
              <p:cNvPicPr/>
              <p:nvPr/>
            </p:nvPicPr>
            <p:blipFill>
              <a:blip r:embed="rId49"/>
              <a:stretch>
                <a:fillRect/>
              </a:stretch>
            </p:blipFill>
            <p:spPr>
              <a:xfrm>
                <a:off x="3775020" y="5568300"/>
                <a:ext cx="21844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4ADB0C0B-C0FD-6B21-191F-DD77C91CF31F}"/>
                  </a:ext>
                </a:extLst>
              </p14:cNvPr>
              <p14:cNvContentPartPr/>
              <p14:nvPr/>
            </p14:nvContentPartPr>
            <p14:xfrm>
              <a:off x="6012060" y="1211220"/>
              <a:ext cx="1218600" cy="16200"/>
            </p14:xfrm>
          </p:contentPart>
        </mc:Choice>
        <mc:Fallback xmlns="">
          <p:pic>
            <p:nvPicPr>
              <p:cNvPr id="30" name="Ink 29">
                <a:extLst>
                  <a:ext uri="{FF2B5EF4-FFF2-40B4-BE49-F238E27FC236}">
                    <a16:creationId xmlns:a16="http://schemas.microsoft.com/office/drawing/2014/main" id="{4ADB0C0B-C0FD-6B21-191F-DD77C91CF31F}"/>
                  </a:ext>
                </a:extLst>
              </p:cNvPr>
              <p:cNvPicPr/>
              <p:nvPr/>
            </p:nvPicPr>
            <p:blipFill>
              <a:blip r:embed="rId51"/>
              <a:stretch>
                <a:fillRect/>
              </a:stretch>
            </p:blipFill>
            <p:spPr>
              <a:xfrm>
                <a:off x="5958420" y="1103580"/>
                <a:ext cx="1326240" cy="231840"/>
              </a:xfrm>
              <a:prstGeom prst="rect">
                <a:avLst/>
              </a:prstGeom>
            </p:spPr>
          </p:pic>
        </mc:Fallback>
      </mc:AlternateContent>
      <p:sp>
        <p:nvSpPr>
          <p:cNvPr id="31" name="TextBox 30">
            <a:extLst>
              <a:ext uri="{FF2B5EF4-FFF2-40B4-BE49-F238E27FC236}">
                <a16:creationId xmlns:a16="http://schemas.microsoft.com/office/drawing/2014/main" id="{BB58B08E-07E5-C582-DCC6-18D507D86C29}"/>
              </a:ext>
            </a:extLst>
          </p:cNvPr>
          <p:cNvSpPr txBox="1"/>
          <p:nvPr/>
        </p:nvSpPr>
        <p:spPr>
          <a:xfrm>
            <a:off x="3344647" y="76856"/>
            <a:ext cx="5309847" cy="830997"/>
          </a:xfrm>
          <a:prstGeom prst="rect">
            <a:avLst/>
          </a:prstGeom>
          <a:solidFill>
            <a:schemeClr val="bg1"/>
          </a:solidFill>
        </p:spPr>
        <p:txBody>
          <a:bodyPr wrap="square" rtlCol="0">
            <a:spAutoFit/>
          </a:bodyPr>
          <a:lstStyle/>
          <a:p>
            <a:pPr algn="ctr"/>
            <a:r>
              <a:rPr lang="en-US" sz="2400" b="1" dirty="0"/>
              <a:t>Nanocomp Schematic</a:t>
            </a:r>
          </a:p>
          <a:p>
            <a:pPr algn="ctr"/>
            <a:r>
              <a:rPr lang="en-US" sz="2400" b="1" dirty="0"/>
              <a:t>Wireless World July 1981</a:t>
            </a:r>
            <a:endParaRPr lang="en-US" sz="2400" dirty="0"/>
          </a:p>
        </p:txBody>
      </p:sp>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id="{AE0338A7-AFD9-EC1C-0886-C72553A39916}"/>
                  </a:ext>
                </a:extLst>
              </p14:cNvPr>
              <p14:cNvContentPartPr/>
              <p14:nvPr/>
            </p14:nvContentPartPr>
            <p14:xfrm>
              <a:off x="3219250" y="1545447"/>
              <a:ext cx="787320" cy="38520"/>
            </p14:xfrm>
          </p:contentPart>
        </mc:Choice>
        <mc:Fallback xmlns="">
          <p:pic>
            <p:nvPicPr>
              <p:cNvPr id="2" name="Ink 1">
                <a:extLst>
                  <a:ext uri="{FF2B5EF4-FFF2-40B4-BE49-F238E27FC236}">
                    <a16:creationId xmlns:a16="http://schemas.microsoft.com/office/drawing/2014/main" id="{AE0338A7-AFD9-EC1C-0886-C72553A39916}"/>
                  </a:ext>
                </a:extLst>
              </p:cNvPr>
              <p:cNvPicPr/>
              <p:nvPr/>
            </p:nvPicPr>
            <p:blipFill>
              <a:blip r:embed="rId53"/>
              <a:stretch>
                <a:fillRect/>
              </a:stretch>
            </p:blipFill>
            <p:spPr>
              <a:xfrm>
                <a:off x="3165610" y="1437447"/>
                <a:ext cx="894960" cy="254160"/>
              </a:xfrm>
              <a:prstGeom prst="rect">
                <a:avLst/>
              </a:prstGeom>
            </p:spPr>
          </p:pic>
        </mc:Fallback>
      </mc:AlternateContent>
    </p:spTree>
    <p:extLst>
      <p:ext uri="{BB962C8B-B14F-4D97-AF65-F5344CB8AC3E}">
        <p14:creationId xmlns:p14="http://schemas.microsoft.com/office/powerpoint/2010/main" val="2515712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19BB93-6A0E-882E-AA0D-B9FE7FF8A64E}"/>
              </a:ext>
            </a:extLst>
          </p:cNvPr>
          <p:cNvPicPr>
            <a:picLocks noChangeAspect="1"/>
          </p:cNvPicPr>
          <p:nvPr/>
        </p:nvPicPr>
        <p:blipFill>
          <a:blip r:embed="rId2"/>
          <a:stretch>
            <a:fillRect/>
          </a:stretch>
        </p:blipFill>
        <p:spPr>
          <a:xfrm>
            <a:off x="6980840" y="4327276"/>
            <a:ext cx="2838450" cy="2638425"/>
          </a:xfrm>
          <a:prstGeom prst="rect">
            <a:avLst/>
          </a:prstGeom>
        </p:spPr>
      </p:pic>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dirty="0"/>
              <a:t>LED DISPLAY PIN MAPPING</a:t>
            </a:r>
            <a:endParaRPr lang="en-GB" dirty="0"/>
          </a:p>
        </p:txBody>
      </p:sp>
      <p:pic>
        <p:nvPicPr>
          <p:cNvPr id="11" name="Picture 10">
            <a:extLst>
              <a:ext uri="{FF2B5EF4-FFF2-40B4-BE49-F238E27FC236}">
                <a16:creationId xmlns:a16="http://schemas.microsoft.com/office/drawing/2014/main" id="{792B395E-CAC8-C2DE-EDFB-A6B6C1055565}"/>
              </a:ext>
            </a:extLst>
          </p:cNvPr>
          <p:cNvPicPr>
            <a:picLocks noChangeAspect="1"/>
          </p:cNvPicPr>
          <p:nvPr/>
        </p:nvPicPr>
        <p:blipFill>
          <a:blip r:embed="rId3"/>
          <a:stretch>
            <a:fillRect/>
          </a:stretch>
        </p:blipFill>
        <p:spPr>
          <a:xfrm>
            <a:off x="5139130" y="1873430"/>
            <a:ext cx="3667125" cy="2771775"/>
          </a:xfrm>
          <a:prstGeom prst="rect">
            <a:avLst/>
          </a:prstGeom>
        </p:spPr>
      </p:pic>
      <p:sp>
        <p:nvSpPr>
          <p:cNvPr id="5" name="TextBox 4">
            <a:extLst>
              <a:ext uri="{FF2B5EF4-FFF2-40B4-BE49-F238E27FC236}">
                <a16:creationId xmlns:a16="http://schemas.microsoft.com/office/drawing/2014/main" id="{239D46B9-B56E-4296-62AE-7F8EF7B3CC5D}"/>
              </a:ext>
            </a:extLst>
          </p:cNvPr>
          <p:cNvSpPr txBox="1"/>
          <p:nvPr/>
        </p:nvSpPr>
        <p:spPr>
          <a:xfrm>
            <a:off x="9836462" y="4147387"/>
            <a:ext cx="1882066" cy="2677656"/>
          </a:xfrm>
          <a:prstGeom prst="rect">
            <a:avLst/>
          </a:prstGeom>
          <a:noFill/>
        </p:spPr>
        <p:txBody>
          <a:bodyPr wrap="square" rtlCol="0">
            <a:spAutoFit/>
          </a:bodyPr>
          <a:lstStyle/>
          <a:p>
            <a:r>
              <a:rPr lang="en-US" sz="2400" b="1" dirty="0"/>
              <a:t>PA3	-	A</a:t>
            </a:r>
          </a:p>
          <a:p>
            <a:r>
              <a:rPr lang="en-US" sz="2400" b="1" dirty="0"/>
              <a:t>PA1	-	B</a:t>
            </a:r>
          </a:p>
          <a:p>
            <a:r>
              <a:rPr lang="en-US" sz="2400" b="1" dirty="0"/>
              <a:t>PA2	-	C</a:t>
            </a:r>
          </a:p>
          <a:p>
            <a:r>
              <a:rPr lang="en-US" sz="2400" b="1" dirty="0"/>
              <a:t>PA4	-	D</a:t>
            </a:r>
          </a:p>
          <a:p>
            <a:r>
              <a:rPr lang="en-US" sz="2400" b="1" dirty="0"/>
              <a:t>PA5	-	E</a:t>
            </a:r>
          </a:p>
          <a:p>
            <a:r>
              <a:rPr lang="en-US" sz="2400" b="1" dirty="0"/>
              <a:t>PA6	-	F</a:t>
            </a:r>
          </a:p>
          <a:p>
            <a:r>
              <a:rPr lang="en-US" sz="2400" b="1" dirty="0"/>
              <a:t>PA0	-	G</a:t>
            </a:r>
          </a:p>
        </p:txBody>
      </p:sp>
      <p:pic>
        <p:nvPicPr>
          <p:cNvPr id="9" name="Picture 8">
            <a:extLst>
              <a:ext uri="{FF2B5EF4-FFF2-40B4-BE49-F238E27FC236}">
                <a16:creationId xmlns:a16="http://schemas.microsoft.com/office/drawing/2014/main" id="{B793953A-4D2B-B174-D36E-A804EA4A185B}"/>
              </a:ext>
            </a:extLst>
          </p:cNvPr>
          <p:cNvPicPr>
            <a:picLocks noChangeAspect="1"/>
          </p:cNvPicPr>
          <p:nvPr/>
        </p:nvPicPr>
        <p:blipFill>
          <a:blip r:embed="rId4"/>
          <a:stretch>
            <a:fillRect/>
          </a:stretch>
        </p:blipFill>
        <p:spPr>
          <a:xfrm>
            <a:off x="9407768" y="1960860"/>
            <a:ext cx="1733550" cy="2124075"/>
          </a:xfrm>
          <a:prstGeom prst="rect">
            <a:avLst/>
          </a:prstGeom>
        </p:spPr>
      </p:pic>
      <p:sp>
        <p:nvSpPr>
          <p:cNvPr id="15" name="TextBox 14">
            <a:extLst>
              <a:ext uri="{FF2B5EF4-FFF2-40B4-BE49-F238E27FC236}">
                <a16:creationId xmlns:a16="http://schemas.microsoft.com/office/drawing/2014/main" id="{BE452BB5-36B8-F369-49C2-6F0007450762}"/>
              </a:ext>
            </a:extLst>
          </p:cNvPr>
          <p:cNvSpPr txBox="1"/>
          <p:nvPr/>
        </p:nvSpPr>
        <p:spPr>
          <a:xfrm>
            <a:off x="5097197" y="4114868"/>
            <a:ext cx="2217991" cy="2308324"/>
          </a:xfrm>
          <a:prstGeom prst="rect">
            <a:avLst/>
          </a:prstGeom>
          <a:noFill/>
        </p:spPr>
        <p:txBody>
          <a:bodyPr wrap="square" rtlCol="0">
            <a:spAutoFit/>
          </a:bodyPr>
          <a:lstStyle/>
          <a:p>
            <a:r>
              <a:rPr lang="en-US" sz="2400" b="1"/>
              <a:t>PIA Signals</a:t>
            </a:r>
          </a:p>
          <a:p>
            <a:r>
              <a:rPr lang="en-US" sz="2400"/>
              <a:t>PA0-PA6</a:t>
            </a:r>
          </a:p>
          <a:p>
            <a:r>
              <a:rPr lang="en-US" sz="2400"/>
              <a:t>PB0-PB3</a:t>
            </a:r>
          </a:p>
          <a:p>
            <a:r>
              <a:rPr lang="en-US" sz="2400"/>
              <a:t>RESET</a:t>
            </a:r>
          </a:p>
          <a:p>
            <a:r>
              <a:rPr lang="en-US" sz="2400"/>
              <a:t>GND</a:t>
            </a:r>
          </a:p>
          <a:p>
            <a:r>
              <a:rPr lang="en-US" sz="2400"/>
              <a:t>NMI</a:t>
            </a:r>
          </a:p>
        </p:txBody>
      </p:sp>
      <p:pic>
        <p:nvPicPr>
          <p:cNvPr id="6" name="Picture 5">
            <a:extLst>
              <a:ext uri="{FF2B5EF4-FFF2-40B4-BE49-F238E27FC236}">
                <a16:creationId xmlns:a16="http://schemas.microsoft.com/office/drawing/2014/main" id="{10A3A12C-9CE3-796E-0EB1-91F6C87E77FF}"/>
              </a:ext>
            </a:extLst>
          </p:cNvPr>
          <p:cNvPicPr>
            <a:picLocks noChangeAspect="1"/>
          </p:cNvPicPr>
          <p:nvPr/>
        </p:nvPicPr>
        <p:blipFill>
          <a:blip r:embed="rId5"/>
          <a:stretch>
            <a:fillRect/>
          </a:stretch>
        </p:blipFill>
        <p:spPr>
          <a:xfrm>
            <a:off x="228380" y="1992418"/>
            <a:ext cx="4729430" cy="4669715"/>
          </a:xfrm>
          <a:prstGeom prst="rect">
            <a:avLst/>
          </a:prstGeom>
        </p:spPr>
      </p:pic>
    </p:spTree>
    <p:extLst>
      <p:ext uri="{BB962C8B-B14F-4D97-AF65-F5344CB8AC3E}">
        <p14:creationId xmlns:p14="http://schemas.microsoft.com/office/powerpoint/2010/main" val="2921481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dirty="0"/>
              <a:t>ULN2803A Darlington Transistor Array</a:t>
            </a:r>
            <a:endParaRPr lang="en-GB" dirty="0"/>
          </a:p>
        </p:txBody>
      </p:sp>
      <p:sp>
        <p:nvSpPr>
          <p:cNvPr id="5" name="TextBox 4">
            <a:extLst>
              <a:ext uri="{FF2B5EF4-FFF2-40B4-BE49-F238E27FC236}">
                <a16:creationId xmlns:a16="http://schemas.microsoft.com/office/drawing/2014/main" id="{239D46B9-B56E-4296-62AE-7F8EF7B3CC5D}"/>
              </a:ext>
            </a:extLst>
          </p:cNvPr>
          <p:cNvSpPr txBox="1"/>
          <p:nvPr/>
        </p:nvSpPr>
        <p:spPr>
          <a:xfrm>
            <a:off x="6809171" y="4582393"/>
            <a:ext cx="5066449" cy="1569660"/>
          </a:xfrm>
          <a:prstGeom prst="rect">
            <a:avLst/>
          </a:prstGeom>
          <a:noFill/>
        </p:spPr>
        <p:txBody>
          <a:bodyPr wrap="square" rtlCol="0">
            <a:spAutoFit/>
          </a:bodyPr>
          <a:lstStyle/>
          <a:p>
            <a:r>
              <a:rPr lang="en-US" sz="2400" b="1"/>
              <a:t>No need for 5.6K from PA0-PA6</a:t>
            </a:r>
          </a:p>
          <a:p>
            <a:r>
              <a:rPr lang="en-US" sz="2400" b="1"/>
              <a:t>Direct connection OK</a:t>
            </a:r>
          </a:p>
          <a:p>
            <a:r>
              <a:rPr lang="en-US" sz="1600" b="1"/>
              <a:t>“The ULN2803A device has a 2.7-kΩ series base resistor for each Darlington pair for operation directly with TTL or 5-V CMOS devices.”</a:t>
            </a:r>
          </a:p>
        </p:txBody>
      </p:sp>
      <p:pic>
        <p:nvPicPr>
          <p:cNvPr id="4" name="Picture 3">
            <a:extLst>
              <a:ext uri="{FF2B5EF4-FFF2-40B4-BE49-F238E27FC236}">
                <a16:creationId xmlns:a16="http://schemas.microsoft.com/office/drawing/2014/main" id="{A235E5BA-AEBB-EAD4-17FF-D64C4D9DF8E9}"/>
              </a:ext>
            </a:extLst>
          </p:cNvPr>
          <p:cNvPicPr>
            <a:picLocks noChangeAspect="1"/>
          </p:cNvPicPr>
          <p:nvPr/>
        </p:nvPicPr>
        <p:blipFill>
          <a:blip r:embed="rId2"/>
          <a:stretch>
            <a:fillRect/>
          </a:stretch>
        </p:blipFill>
        <p:spPr>
          <a:xfrm>
            <a:off x="5080140" y="1921424"/>
            <a:ext cx="6419850" cy="2733675"/>
          </a:xfrm>
          <a:prstGeom prst="rect">
            <a:avLst/>
          </a:prstGeom>
        </p:spPr>
      </p:pic>
      <p:pic>
        <p:nvPicPr>
          <p:cNvPr id="8" name="Picture 7">
            <a:extLst>
              <a:ext uri="{FF2B5EF4-FFF2-40B4-BE49-F238E27FC236}">
                <a16:creationId xmlns:a16="http://schemas.microsoft.com/office/drawing/2014/main" id="{FA5B1853-66AF-D903-6E65-019BCE70E73F}"/>
              </a:ext>
            </a:extLst>
          </p:cNvPr>
          <p:cNvPicPr>
            <a:picLocks noChangeAspect="1"/>
          </p:cNvPicPr>
          <p:nvPr/>
        </p:nvPicPr>
        <p:blipFill>
          <a:blip r:embed="rId3"/>
          <a:stretch>
            <a:fillRect/>
          </a:stretch>
        </p:blipFill>
        <p:spPr>
          <a:xfrm>
            <a:off x="3684527" y="3429000"/>
            <a:ext cx="2847602" cy="2997476"/>
          </a:xfrm>
          <a:prstGeom prst="rect">
            <a:avLst/>
          </a:prstGeom>
        </p:spPr>
      </p:pic>
      <p:pic>
        <p:nvPicPr>
          <p:cNvPr id="12" name="Picture 11">
            <a:extLst>
              <a:ext uri="{FF2B5EF4-FFF2-40B4-BE49-F238E27FC236}">
                <a16:creationId xmlns:a16="http://schemas.microsoft.com/office/drawing/2014/main" id="{0D29C483-5310-C5DB-3826-D510968513C6}"/>
              </a:ext>
            </a:extLst>
          </p:cNvPr>
          <p:cNvPicPr>
            <a:picLocks noChangeAspect="1"/>
          </p:cNvPicPr>
          <p:nvPr/>
        </p:nvPicPr>
        <p:blipFill>
          <a:blip r:embed="rId4"/>
          <a:stretch>
            <a:fillRect/>
          </a:stretch>
        </p:blipFill>
        <p:spPr>
          <a:xfrm>
            <a:off x="316379" y="1928082"/>
            <a:ext cx="3448050" cy="4743450"/>
          </a:xfrm>
          <a:prstGeom prst="rect">
            <a:avLst/>
          </a:prstGeom>
        </p:spPr>
      </p:pic>
    </p:spTree>
    <p:extLst>
      <p:ext uri="{BB962C8B-B14F-4D97-AF65-F5344CB8AC3E}">
        <p14:creationId xmlns:p14="http://schemas.microsoft.com/office/powerpoint/2010/main" val="2751696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a:t>KEYPAD and DECODER</a:t>
            </a:r>
            <a:endParaRPr lang="en-GB"/>
          </a:p>
        </p:txBody>
      </p:sp>
      <p:pic>
        <p:nvPicPr>
          <p:cNvPr id="4" name="Picture 3">
            <a:extLst>
              <a:ext uri="{FF2B5EF4-FFF2-40B4-BE49-F238E27FC236}">
                <a16:creationId xmlns:a16="http://schemas.microsoft.com/office/drawing/2014/main" id="{08836478-EAB8-DD1B-B684-EC100A9B6B74}"/>
              </a:ext>
            </a:extLst>
          </p:cNvPr>
          <p:cNvPicPr>
            <a:picLocks noChangeAspect="1"/>
          </p:cNvPicPr>
          <p:nvPr/>
        </p:nvPicPr>
        <p:blipFill>
          <a:blip r:embed="rId2"/>
          <a:stretch>
            <a:fillRect/>
          </a:stretch>
        </p:blipFill>
        <p:spPr>
          <a:xfrm>
            <a:off x="5270347" y="1970736"/>
            <a:ext cx="6154055" cy="4288263"/>
          </a:xfrm>
          <a:prstGeom prst="rect">
            <a:avLst/>
          </a:prstGeom>
        </p:spPr>
      </p:pic>
      <p:sp>
        <p:nvSpPr>
          <p:cNvPr id="15" name="TextBox 14">
            <a:extLst>
              <a:ext uri="{FF2B5EF4-FFF2-40B4-BE49-F238E27FC236}">
                <a16:creationId xmlns:a16="http://schemas.microsoft.com/office/drawing/2014/main" id="{BE452BB5-36B8-F369-49C2-6F0007450762}"/>
              </a:ext>
            </a:extLst>
          </p:cNvPr>
          <p:cNvSpPr txBox="1"/>
          <p:nvPr/>
        </p:nvSpPr>
        <p:spPr>
          <a:xfrm>
            <a:off x="4981706" y="3963948"/>
            <a:ext cx="2217991" cy="2677656"/>
          </a:xfrm>
          <a:prstGeom prst="rect">
            <a:avLst/>
          </a:prstGeom>
          <a:solidFill>
            <a:schemeClr val="bg1"/>
          </a:solidFill>
        </p:spPr>
        <p:txBody>
          <a:bodyPr wrap="square" rtlCol="0">
            <a:spAutoFit/>
          </a:bodyPr>
          <a:lstStyle/>
          <a:p>
            <a:r>
              <a:rPr lang="en-US" sz="2400" b="1" dirty="0"/>
              <a:t>PIA Signals</a:t>
            </a:r>
          </a:p>
          <a:p>
            <a:r>
              <a:rPr lang="en-US" sz="2400" dirty="0"/>
              <a:t>PA0-PA6</a:t>
            </a:r>
          </a:p>
          <a:p>
            <a:r>
              <a:rPr lang="en-US" sz="2400" dirty="0"/>
              <a:t>PB0-PB3</a:t>
            </a:r>
          </a:p>
          <a:p>
            <a:r>
              <a:rPr lang="en-US" sz="2400" dirty="0"/>
              <a:t>RESET</a:t>
            </a:r>
          </a:p>
          <a:p>
            <a:r>
              <a:rPr lang="en-US" sz="2400" dirty="0"/>
              <a:t>GND</a:t>
            </a:r>
          </a:p>
          <a:p>
            <a:r>
              <a:rPr lang="en-US" sz="2400" dirty="0"/>
              <a:t>NMI</a:t>
            </a:r>
          </a:p>
          <a:p>
            <a:r>
              <a:rPr lang="en-US" sz="2400" dirty="0"/>
              <a:t>Keypad </a:t>
            </a:r>
            <a:r>
              <a:rPr lang="en-US" sz="2400" strike="sngStrike" dirty="0"/>
              <a:t>PA6</a:t>
            </a:r>
            <a:r>
              <a:rPr lang="en-US" sz="2400" dirty="0"/>
              <a:t> </a:t>
            </a:r>
          </a:p>
        </p:txBody>
      </p:sp>
      <p:pic>
        <p:nvPicPr>
          <p:cNvPr id="5" name="Picture 4">
            <a:extLst>
              <a:ext uri="{FF2B5EF4-FFF2-40B4-BE49-F238E27FC236}">
                <a16:creationId xmlns:a16="http://schemas.microsoft.com/office/drawing/2014/main" id="{00E367D3-F55A-112A-F3EA-72DB7D00ABF0}"/>
              </a:ext>
            </a:extLst>
          </p:cNvPr>
          <p:cNvPicPr>
            <a:picLocks noChangeAspect="1"/>
          </p:cNvPicPr>
          <p:nvPr/>
        </p:nvPicPr>
        <p:blipFill>
          <a:blip r:embed="rId3"/>
          <a:stretch>
            <a:fillRect/>
          </a:stretch>
        </p:blipFill>
        <p:spPr>
          <a:xfrm>
            <a:off x="228380" y="1992418"/>
            <a:ext cx="4729430" cy="466971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1365A60-28D3-C951-CD89-9BE108CCEC29}"/>
                  </a:ext>
                </a:extLst>
              </p14:cNvPr>
              <p14:cNvContentPartPr/>
              <p14:nvPr/>
            </p14:nvContentPartPr>
            <p14:xfrm>
              <a:off x="6098848" y="6373657"/>
              <a:ext cx="486720" cy="63720"/>
            </p14:xfrm>
          </p:contentPart>
        </mc:Choice>
        <mc:Fallback xmlns="">
          <p:pic>
            <p:nvPicPr>
              <p:cNvPr id="6" name="Ink 5">
                <a:extLst>
                  <a:ext uri="{FF2B5EF4-FFF2-40B4-BE49-F238E27FC236}">
                    <a16:creationId xmlns:a16="http://schemas.microsoft.com/office/drawing/2014/main" id="{61365A60-28D3-C951-CD89-9BE108CCEC29}"/>
                  </a:ext>
                </a:extLst>
              </p:cNvPr>
              <p:cNvPicPr/>
              <p:nvPr/>
            </p:nvPicPr>
            <p:blipFill>
              <a:blip r:embed="rId5"/>
              <a:stretch>
                <a:fillRect/>
              </a:stretch>
            </p:blipFill>
            <p:spPr>
              <a:xfrm>
                <a:off x="6044848" y="6266017"/>
                <a:ext cx="594360" cy="279360"/>
              </a:xfrm>
              <a:prstGeom prst="rect">
                <a:avLst/>
              </a:prstGeom>
            </p:spPr>
          </p:pic>
        </mc:Fallback>
      </mc:AlternateContent>
    </p:spTree>
    <p:extLst>
      <p:ext uri="{BB962C8B-B14F-4D97-AF65-F5344CB8AC3E}">
        <p14:creationId xmlns:p14="http://schemas.microsoft.com/office/powerpoint/2010/main" val="336474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pic>
        <p:nvPicPr>
          <p:cNvPr id="7" name="Picture 6" descr="A computer with a screen and keyboard&#10;&#10;Description automatically generated">
            <a:extLst>
              <a:ext uri="{FF2B5EF4-FFF2-40B4-BE49-F238E27FC236}">
                <a16:creationId xmlns:a16="http://schemas.microsoft.com/office/drawing/2014/main" id="{81326A8D-9F69-F338-ACD8-FB2772817431}"/>
              </a:ext>
            </a:extLst>
          </p:cNvPr>
          <p:cNvPicPr>
            <a:picLocks noChangeAspect="1"/>
          </p:cNvPicPr>
          <p:nvPr/>
        </p:nvPicPr>
        <p:blipFill>
          <a:blip r:embed="rId2"/>
          <a:stretch>
            <a:fillRect/>
          </a:stretch>
        </p:blipFill>
        <p:spPr>
          <a:xfrm>
            <a:off x="4875245" y="1101326"/>
            <a:ext cx="6333806" cy="4655348"/>
          </a:xfrm>
          <a:prstGeom prst="rect">
            <a:avLst/>
          </a:prstGeom>
        </p:spPr>
      </p:pic>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a:xfrm>
            <a:off x="601255" y="702156"/>
            <a:ext cx="3409783" cy="1013800"/>
          </a:xfrm>
        </p:spPr>
        <p:txBody>
          <a:bodyPr>
            <a:normAutofit/>
          </a:bodyPr>
          <a:lstStyle/>
          <a:p>
            <a:pPr algn="ctr"/>
            <a:r>
              <a:rPr lang="en-GB" dirty="0"/>
              <a:t>IBM PERSONAL COMPUTER (PC)</a:t>
            </a:r>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452407" y="1952776"/>
            <a:ext cx="3707477" cy="4036582"/>
          </a:xfrm>
        </p:spPr>
        <p:txBody>
          <a:bodyPr anchorCtr="0">
            <a:normAutofit/>
          </a:bodyPr>
          <a:lstStyle/>
          <a:p>
            <a:pPr>
              <a:lnSpc>
                <a:spcPct val="90000"/>
              </a:lnSpc>
            </a:pPr>
            <a:r>
              <a:rPr lang="en-GB" sz="1600" dirty="0">
                <a:solidFill>
                  <a:schemeClr val="bg1"/>
                </a:solidFill>
              </a:rPr>
              <a:t>The IBM Personal Computer (PC) was released in October1981</a:t>
            </a:r>
          </a:p>
          <a:p>
            <a:pPr>
              <a:lnSpc>
                <a:spcPct val="90000"/>
              </a:lnSpc>
            </a:pPr>
            <a:r>
              <a:rPr lang="en-GB" sz="1600" dirty="0">
                <a:solidFill>
                  <a:schemeClr val="bg1"/>
                </a:solidFill>
              </a:rPr>
              <a:t>Used the Intel 8088 version of the 8086 processor</a:t>
            </a:r>
          </a:p>
          <a:p>
            <a:pPr>
              <a:lnSpc>
                <a:spcPct val="90000"/>
              </a:lnSpc>
            </a:pPr>
            <a:r>
              <a:rPr lang="en-GB" sz="1600" dirty="0">
                <a:solidFill>
                  <a:schemeClr val="bg1"/>
                </a:solidFill>
              </a:rPr>
              <a:t>8 bit data bus vs 16 bit for 8086</a:t>
            </a:r>
          </a:p>
          <a:p>
            <a:pPr>
              <a:lnSpc>
                <a:spcPct val="90000"/>
              </a:lnSpc>
            </a:pPr>
            <a:r>
              <a:rPr lang="en-GB" sz="1600" dirty="0">
                <a:solidFill>
                  <a:schemeClr val="bg1"/>
                </a:solidFill>
              </a:rPr>
              <a:t>A number of 8086/8088 breadboard projects out there</a:t>
            </a:r>
          </a:p>
          <a:p>
            <a:pPr lvl="1">
              <a:lnSpc>
                <a:spcPct val="90000"/>
              </a:lnSpc>
            </a:pPr>
            <a:r>
              <a:rPr lang="en-GB" dirty="0">
                <a:solidFill>
                  <a:schemeClr val="bg1"/>
                </a:solidFill>
                <a:hlinkClick r:id="rId3"/>
              </a:rPr>
              <a:t>Building and programming a 16bit Intel x86 Breadboard Computer</a:t>
            </a:r>
            <a:endParaRPr lang="en-GB" dirty="0">
              <a:solidFill>
                <a:schemeClr val="bg1"/>
              </a:solidFill>
            </a:endParaRPr>
          </a:p>
          <a:p>
            <a:pPr>
              <a:lnSpc>
                <a:spcPct val="90000"/>
              </a:lnSpc>
            </a:pPr>
            <a:r>
              <a:rPr lang="en-GB" sz="1600" dirty="0">
                <a:solidFill>
                  <a:schemeClr val="bg1"/>
                </a:solidFill>
              </a:rPr>
              <a:t>I am not aware of any PC compatible 8088 Breadboard project (PCB Only)</a:t>
            </a:r>
            <a:endParaRPr lang="en-GB" dirty="0">
              <a:solidFill>
                <a:schemeClr val="bg1"/>
              </a:solidFill>
            </a:endParaRPr>
          </a:p>
          <a:p>
            <a:pPr>
              <a:lnSpc>
                <a:spcPct val="90000"/>
              </a:lnSpc>
            </a:pPr>
            <a:endParaRPr lang="en-GB" sz="1500" dirty="0">
              <a:solidFill>
                <a:schemeClr val="bg1"/>
              </a:solidFill>
            </a:endParaRPr>
          </a:p>
        </p:txBody>
      </p:sp>
    </p:spTree>
    <p:extLst>
      <p:ext uri="{BB962C8B-B14F-4D97-AF65-F5344CB8AC3E}">
        <p14:creationId xmlns:p14="http://schemas.microsoft.com/office/powerpoint/2010/main" val="91050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a:t>KEYPAD and DECODER</a:t>
            </a:r>
            <a:endParaRPr lang="en-GB"/>
          </a:p>
        </p:txBody>
      </p:sp>
      <p:sp>
        <p:nvSpPr>
          <p:cNvPr id="5" name="TextBox 4">
            <a:extLst>
              <a:ext uri="{FF2B5EF4-FFF2-40B4-BE49-F238E27FC236}">
                <a16:creationId xmlns:a16="http://schemas.microsoft.com/office/drawing/2014/main" id="{239D46B9-B56E-4296-62AE-7F8EF7B3CC5D}"/>
              </a:ext>
            </a:extLst>
          </p:cNvPr>
          <p:cNvSpPr txBox="1"/>
          <p:nvPr/>
        </p:nvSpPr>
        <p:spPr>
          <a:xfrm>
            <a:off x="6986729" y="1941656"/>
            <a:ext cx="3089425" cy="2677656"/>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PA0	-	5 6 F R</a:t>
            </a:r>
          </a:p>
          <a:p>
            <a:r>
              <a:rPr lang="en-US" sz="2400" b="1">
                <a:latin typeface="Times New Roman" panose="02020603050405020304" pitchFamily="18" charset="0"/>
                <a:cs typeface="Times New Roman" panose="02020603050405020304" pitchFamily="18" charset="0"/>
              </a:rPr>
              <a:t>PA1	-	8 9 E M</a:t>
            </a:r>
          </a:p>
          <a:p>
            <a:r>
              <a:rPr lang="en-US" sz="2400" b="1">
                <a:latin typeface="Times New Roman" panose="02020603050405020304" pitchFamily="18" charset="0"/>
                <a:cs typeface="Times New Roman" panose="02020603050405020304" pitchFamily="18" charset="0"/>
              </a:rPr>
              <a:t>PA2	-	2 3 0 I</a:t>
            </a:r>
          </a:p>
          <a:p>
            <a:r>
              <a:rPr lang="en-US" sz="2400" b="1">
                <a:latin typeface="Times New Roman" panose="02020603050405020304" pitchFamily="18" charset="0"/>
                <a:cs typeface="Times New Roman" panose="02020603050405020304" pitchFamily="18" charset="0"/>
              </a:rPr>
              <a:t>PA3	-	A B C D</a:t>
            </a:r>
          </a:p>
          <a:p>
            <a:r>
              <a:rPr lang="en-US" sz="2400" b="1">
                <a:latin typeface="Times New Roman" panose="02020603050405020304" pitchFamily="18" charset="0"/>
                <a:cs typeface="Times New Roman" panose="02020603050405020304" pitchFamily="18" charset="0"/>
              </a:rPr>
              <a:t>PA4	-	7 4 1</a:t>
            </a:r>
          </a:p>
          <a:p>
            <a:r>
              <a:rPr lang="en-US" sz="2400" b="1">
                <a:latin typeface="Times New Roman" panose="02020603050405020304" pitchFamily="18" charset="0"/>
                <a:cs typeface="Times New Roman" panose="02020603050405020304" pitchFamily="18" charset="0"/>
              </a:rPr>
              <a:t>PA5	-	L S CN G</a:t>
            </a:r>
          </a:p>
          <a:p>
            <a:r>
              <a:rPr lang="en-US" sz="2400" b="1">
                <a:latin typeface="Times New Roman" panose="02020603050405020304" pitchFamily="18" charset="0"/>
                <a:cs typeface="Times New Roman" panose="02020603050405020304" pitchFamily="18" charset="0"/>
              </a:rPr>
              <a:t>PA6	-	</a:t>
            </a:r>
          </a:p>
        </p:txBody>
      </p:sp>
      <p:sp>
        <p:nvSpPr>
          <p:cNvPr id="15" name="TextBox 14">
            <a:extLst>
              <a:ext uri="{FF2B5EF4-FFF2-40B4-BE49-F238E27FC236}">
                <a16:creationId xmlns:a16="http://schemas.microsoft.com/office/drawing/2014/main" id="{BE452BB5-36B8-F369-49C2-6F0007450762}"/>
              </a:ext>
            </a:extLst>
          </p:cNvPr>
          <p:cNvSpPr txBox="1"/>
          <p:nvPr/>
        </p:nvSpPr>
        <p:spPr>
          <a:xfrm>
            <a:off x="6986729" y="4561816"/>
            <a:ext cx="4065970" cy="2308324"/>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Q0		- 5 8 2 A 7 L </a:t>
            </a:r>
          </a:p>
          <a:p>
            <a:r>
              <a:rPr lang="en-US" sz="2400" b="1">
                <a:latin typeface="Times New Roman" panose="02020603050405020304" pitchFamily="18" charset="0"/>
                <a:cs typeface="Times New Roman" panose="02020603050405020304" pitchFamily="18" charset="0"/>
              </a:rPr>
              <a:t>Q1		- 6 9 3 B 4 S (P)</a:t>
            </a:r>
          </a:p>
          <a:p>
            <a:r>
              <a:rPr lang="en-US" sz="2400" b="1">
                <a:latin typeface="Times New Roman" panose="02020603050405020304" pitchFamily="18" charset="0"/>
                <a:cs typeface="Times New Roman" panose="02020603050405020304" pitchFamily="18" charset="0"/>
              </a:rPr>
              <a:t>Q2		- F E 0 C 1 CN</a:t>
            </a:r>
          </a:p>
          <a:p>
            <a:r>
              <a:rPr lang="en-US" sz="2400" b="1">
                <a:latin typeface="Times New Roman" panose="02020603050405020304" pitchFamily="18" charset="0"/>
                <a:cs typeface="Times New Roman" panose="02020603050405020304" pitchFamily="18" charset="0"/>
              </a:rPr>
              <a:t>Q3		- R M I D G</a:t>
            </a:r>
          </a:p>
          <a:p>
            <a:r>
              <a:rPr lang="en-US" sz="2400" b="1">
                <a:latin typeface="Times New Roman" panose="02020603050405020304" pitchFamily="18" charset="0"/>
                <a:cs typeface="Times New Roman" panose="02020603050405020304" pitchFamily="18" charset="0"/>
              </a:rPr>
              <a:t>RST	- RESET</a:t>
            </a:r>
          </a:p>
          <a:p>
            <a:r>
              <a:rPr lang="en-US" sz="2400" b="1">
                <a:latin typeface="Times New Roman" panose="02020603050405020304" pitchFamily="18" charset="0"/>
                <a:cs typeface="Times New Roman" panose="02020603050405020304" pitchFamily="18" charset="0"/>
              </a:rPr>
              <a:t>AB		- NMI</a:t>
            </a:r>
          </a:p>
        </p:txBody>
      </p:sp>
      <p:pic>
        <p:nvPicPr>
          <p:cNvPr id="4" name="Picture 3">
            <a:extLst>
              <a:ext uri="{FF2B5EF4-FFF2-40B4-BE49-F238E27FC236}">
                <a16:creationId xmlns:a16="http://schemas.microsoft.com/office/drawing/2014/main" id="{56C39B77-A637-58A6-02DB-8F32697DD3D5}"/>
              </a:ext>
            </a:extLst>
          </p:cNvPr>
          <p:cNvPicPr>
            <a:picLocks noChangeAspect="1"/>
          </p:cNvPicPr>
          <p:nvPr/>
        </p:nvPicPr>
        <p:blipFill>
          <a:blip r:embed="rId2"/>
          <a:stretch>
            <a:fillRect/>
          </a:stretch>
        </p:blipFill>
        <p:spPr>
          <a:xfrm>
            <a:off x="394867" y="2338836"/>
            <a:ext cx="6422526" cy="3976880"/>
          </a:xfrm>
          <a:prstGeom prst="rect">
            <a:avLst/>
          </a:prstGeom>
        </p:spPr>
      </p:pic>
    </p:spTree>
    <p:extLst>
      <p:ext uri="{BB962C8B-B14F-4D97-AF65-F5344CB8AC3E}">
        <p14:creationId xmlns:p14="http://schemas.microsoft.com/office/powerpoint/2010/main" val="3667760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a:t>KEYPAD and DECODER</a:t>
            </a:r>
            <a:endParaRPr lang="en-GB"/>
          </a:p>
        </p:txBody>
      </p:sp>
      <p:graphicFrame>
        <p:nvGraphicFramePr>
          <p:cNvPr id="6" name="Table 5">
            <a:extLst>
              <a:ext uri="{FF2B5EF4-FFF2-40B4-BE49-F238E27FC236}">
                <a16:creationId xmlns:a16="http://schemas.microsoft.com/office/drawing/2014/main" id="{49ECBDA3-7F48-7C99-2B17-F7CFC8F8FCF2}"/>
              </a:ext>
            </a:extLst>
          </p:cNvPr>
          <p:cNvGraphicFramePr>
            <a:graphicFrameLocks noGrp="1"/>
          </p:cNvGraphicFramePr>
          <p:nvPr>
            <p:extLst>
              <p:ext uri="{D42A27DB-BD31-4B8C-83A1-F6EECF244321}">
                <p14:modId xmlns:p14="http://schemas.microsoft.com/office/powerpoint/2010/main" val="705070629"/>
              </p:ext>
            </p:extLst>
          </p:nvPr>
        </p:nvGraphicFramePr>
        <p:xfrm>
          <a:off x="575894" y="2075791"/>
          <a:ext cx="3403600" cy="2486025"/>
        </p:xfrm>
        <a:graphic>
          <a:graphicData uri="http://schemas.openxmlformats.org/drawingml/2006/table">
            <a:tbl>
              <a:tblPr/>
              <a:tblGrid>
                <a:gridCol w="647700">
                  <a:extLst>
                    <a:ext uri="{9D8B030D-6E8A-4147-A177-3AD203B41FA5}">
                      <a16:colId xmlns:a16="http://schemas.microsoft.com/office/drawing/2014/main" val="2356476007"/>
                    </a:ext>
                  </a:extLst>
                </a:gridCol>
                <a:gridCol w="660400">
                  <a:extLst>
                    <a:ext uri="{9D8B030D-6E8A-4147-A177-3AD203B41FA5}">
                      <a16:colId xmlns:a16="http://schemas.microsoft.com/office/drawing/2014/main" val="3397314597"/>
                    </a:ext>
                  </a:extLst>
                </a:gridCol>
                <a:gridCol w="698500">
                  <a:extLst>
                    <a:ext uri="{9D8B030D-6E8A-4147-A177-3AD203B41FA5}">
                      <a16:colId xmlns:a16="http://schemas.microsoft.com/office/drawing/2014/main" val="2009684406"/>
                    </a:ext>
                  </a:extLst>
                </a:gridCol>
                <a:gridCol w="609600">
                  <a:extLst>
                    <a:ext uri="{9D8B030D-6E8A-4147-A177-3AD203B41FA5}">
                      <a16:colId xmlns:a16="http://schemas.microsoft.com/office/drawing/2014/main" val="2248054036"/>
                    </a:ext>
                  </a:extLst>
                </a:gridCol>
                <a:gridCol w="787400">
                  <a:extLst>
                    <a:ext uri="{9D8B030D-6E8A-4147-A177-3AD203B41FA5}">
                      <a16:colId xmlns:a16="http://schemas.microsoft.com/office/drawing/2014/main" val="1905912496"/>
                    </a:ext>
                  </a:extLst>
                </a:gridCol>
              </a:tblGrid>
              <a:tr h="657225">
                <a:tc>
                  <a:txBody>
                    <a:bodyPr/>
                    <a:lstStyle/>
                    <a:p>
                      <a:pPr algn="ctr" fontAlgn="ctr"/>
                      <a:r>
                        <a:rPr lang="en-GB" sz="1600" b="1" i="0" u="none" strike="noStrike">
                          <a:solidFill>
                            <a:srgbClr val="000000"/>
                          </a:solidFill>
                          <a:effectLst/>
                          <a:latin typeface="Times New Roman" panose="02020603050405020304" pitchFamily="18" charset="0"/>
                        </a:rPr>
                        <a:t>L</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Load</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a:solidFill>
                            <a:srgbClr val="000000"/>
                          </a:solidFill>
                          <a:effectLst/>
                          <a:latin typeface="Times New Roman" panose="02020603050405020304" pitchFamily="18" charset="0"/>
                        </a:rPr>
                        <a:t>S</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Save</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a:solidFill>
                            <a:srgbClr val="000000"/>
                          </a:solidFill>
                          <a:effectLst/>
                          <a:latin typeface="Times New Roman" panose="02020603050405020304" pitchFamily="18" charset="0"/>
                        </a:rPr>
                        <a:t>CN</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Continue</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a:solidFill>
                            <a:srgbClr val="000000"/>
                          </a:solidFill>
                          <a:effectLst/>
                          <a:latin typeface="Times New Roman" panose="02020603050405020304" pitchFamily="18" charset="0"/>
                        </a:rPr>
                        <a:t>G</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Go</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a:solidFill>
                            <a:srgbClr val="000000"/>
                          </a:solidFill>
                          <a:effectLst/>
                          <a:latin typeface="Times New Roman" panose="02020603050405020304" pitchFamily="18" charset="0"/>
                        </a:rPr>
                        <a:t>RST</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Reset</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576349321"/>
                  </a:ext>
                </a:extLst>
              </a:tr>
              <a:tr h="457200">
                <a:tc>
                  <a:txBody>
                    <a:bodyPr/>
                    <a:lstStyle/>
                    <a:p>
                      <a:pPr algn="ctr" fontAlgn="ctr"/>
                      <a:r>
                        <a:rPr lang="en-GB" sz="1600" b="1" i="0" u="none" strike="noStrike">
                          <a:solidFill>
                            <a:srgbClr val="000000"/>
                          </a:solidFill>
                          <a:effectLst/>
                          <a:latin typeface="Times New Roman" panose="02020603050405020304" pitchFamily="18"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AB</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Abort</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757943082"/>
                  </a:ext>
                </a:extLst>
              </a:tr>
              <a:tr h="457200">
                <a:tc>
                  <a:txBody>
                    <a:bodyPr/>
                    <a:lstStyle/>
                    <a:p>
                      <a:pPr algn="ctr" fontAlgn="ctr"/>
                      <a:r>
                        <a:rPr lang="en-GB" sz="1600" b="1" i="0" u="none" strike="noStrike">
                          <a:solidFill>
                            <a:srgbClr val="000000"/>
                          </a:solidFill>
                          <a:effectLst/>
                          <a:latin typeface="Times New Roman" panose="02020603050405020304"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M</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Memory</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3482719"/>
                  </a:ext>
                </a:extLst>
              </a:tr>
              <a:tr h="457200">
                <a:tc>
                  <a:txBody>
                    <a:bodyPr/>
                    <a:lstStyle/>
                    <a:p>
                      <a:pPr algn="ctr" fontAlgn="ctr"/>
                      <a:r>
                        <a:rPr lang="en-GB" sz="1600" b="1" i="0" u="none" strike="noStrike">
                          <a:solidFill>
                            <a:srgbClr val="000000"/>
                          </a:solidFill>
                          <a:effectLst/>
                          <a:latin typeface="Times New Roman" panose="02020603050405020304"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R</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Register</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115485026"/>
                  </a:ext>
                </a:extLst>
              </a:tr>
              <a:tr h="457200">
                <a:tc>
                  <a:txBody>
                    <a:bodyPr/>
                    <a:lstStyle/>
                    <a:p>
                      <a:pPr algn="ctr" fontAlgn="ctr"/>
                      <a:r>
                        <a:rPr lang="en-GB" sz="1600" b="1" i="0" u="none" strike="noStrike">
                          <a:solidFill>
                            <a:srgbClr val="000000"/>
                          </a:solidFill>
                          <a:effectLst/>
                          <a:latin typeface="Times New Roman" panose="02020603050405020304"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I</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Increment</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681468240"/>
                  </a:ext>
                </a:extLst>
              </a:tr>
            </a:tbl>
          </a:graphicData>
        </a:graphic>
      </p:graphicFrame>
      <p:graphicFrame>
        <p:nvGraphicFramePr>
          <p:cNvPr id="7" name="Table 6">
            <a:extLst>
              <a:ext uri="{FF2B5EF4-FFF2-40B4-BE49-F238E27FC236}">
                <a16:creationId xmlns:a16="http://schemas.microsoft.com/office/drawing/2014/main" id="{CAEA1529-53D3-2141-B305-CA0F352296FA}"/>
              </a:ext>
            </a:extLst>
          </p:cNvPr>
          <p:cNvGraphicFramePr>
            <a:graphicFrameLocks noGrp="1"/>
          </p:cNvGraphicFramePr>
          <p:nvPr>
            <p:extLst>
              <p:ext uri="{D42A27DB-BD31-4B8C-83A1-F6EECF244321}">
                <p14:modId xmlns:p14="http://schemas.microsoft.com/office/powerpoint/2010/main" val="733559950"/>
              </p:ext>
            </p:extLst>
          </p:nvPr>
        </p:nvGraphicFramePr>
        <p:xfrm>
          <a:off x="575894" y="4919617"/>
          <a:ext cx="4876800" cy="1333500"/>
        </p:xfrm>
        <a:graphic>
          <a:graphicData uri="http://schemas.openxmlformats.org/drawingml/2006/table">
            <a:tbl>
              <a:tblPr/>
              <a:tblGrid>
                <a:gridCol w="609600">
                  <a:extLst>
                    <a:ext uri="{9D8B030D-6E8A-4147-A177-3AD203B41FA5}">
                      <a16:colId xmlns:a16="http://schemas.microsoft.com/office/drawing/2014/main" val="325613624"/>
                    </a:ext>
                  </a:extLst>
                </a:gridCol>
                <a:gridCol w="609600">
                  <a:extLst>
                    <a:ext uri="{9D8B030D-6E8A-4147-A177-3AD203B41FA5}">
                      <a16:colId xmlns:a16="http://schemas.microsoft.com/office/drawing/2014/main" val="952490883"/>
                    </a:ext>
                  </a:extLst>
                </a:gridCol>
                <a:gridCol w="609600">
                  <a:extLst>
                    <a:ext uri="{9D8B030D-6E8A-4147-A177-3AD203B41FA5}">
                      <a16:colId xmlns:a16="http://schemas.microsoft.com/office/drawing/2014/main" val="835057508"/>
                    </a:ext>
                  </a:extLst>
                </a:gridCol>
                <a:gridCol w="609600">
                  <a:extLst>
                    <a:ext uri="{9D8B030D-6E8A-4147-A177-3AD203B41FA5}">
                      <a16:colId xmlns:a16="http://schemas.microsoft.com/office/drawing/2014/main" val="1004898631"/>
                    </a:ext>
                  </a:extLst>
                </a:gridCol>
                <a:gridCol w="609600">
                  <a:extLst>
                    <a:ext uri="{9D8B030D-6E8A-4147-A177-3AD203B41FA5}">
                      <a16:colId xmlns:a16="http://schemas.microsoft.com/office/drawing/2014/main" val="2057966597"/>
                    </a:ext>
                  </a:extLst>
                </a:gridCol>
                <a:gridCol w="609600">
                  <a:extLst>
                    <a:ext uri="{9D8B030D-6E8A-4147-A177-3AD203B41FA5}">
                      <a16:colId xmlns:a16="http://schemas.microsoft.com/office/drawing/2014/main" val="1065197429"/>
                    </a:ext>
                  </a:extLst>
                </a:gridCol>
                <a:gridCol w="609600">
                  <a:extLst>
                    <a:ext uri="{9D8B030D-6E8A-4147-A177-3AD203B41FA5}">
                      <a16:colId xmlns:a16="http://schemas.microsoft.com/office/drawing/2014/main" val="357861152"/>
                    </a:ext>
                  </a:extLst>
                </a:gridCol>
                <a:gridCol w="609600">
                  <a:extLst>
                    <a:ext uri="{9D8B030D-6E8A-4147-A177-3AD203B41FA5}">
                      <a16:colId xmlns:a16="http://schemas.microsoft.com/office/drawing/2014/main" val="3152239393"/>
                    </a:ext>
                  </a:extLst>
                </a:gridCol>
              </a:tblGrid>
              <a:tr h="266700">
                <a:tc>
                  <a:txBody>
                    <a:bodyPr/>
                    <a:lstStyle/>
                    <a:p>
                      <a:pPr algn="ctr" fontAlgn="b"/>
                      <a:r>
                        <a:rPr lang="en-GB" sz="16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53888556"/>
                  </a:ext>
                </a:extLst>
              </a:tr>
              <a:tr h="266700">
                <a:tc>
                  <a:txBody>
                    <a:bodyPr/>
                    <a:lstStyle/>
                    <a:p>
                      <a:pPr algn="ctr" fontAlgn="b"/>
                      <a:r>
                        <a:rPr lang="en-GB" sz="1600" b="1" i="0" u="none" strike="noStrike">
                          <a:solidFill>
                            <a:srgbClr val="000000"/>
                          </a:solidFill>
                          <a:effectLst/>
                          <a:latin typeface="Calibri" panose="020F0502020204030204" pitchFamily="34" charset="0"/>
                        </a:rPr>
                        <a:t>Q0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480666"/>
                  </a:ext>
                </a:extLst>
              </a:tr>
              <a:tr h="266700">
                <a:tc>
                  <a:txBody>
                    <a:bodyPr/>
                    <a:lstStyle/>
                    <a:p>
                      <a:pPr algn="ctr" fontAlgn="b"/>
                      <a:r>
                        <a:rPr lang="en-GB" sz="1600" b="1" i="0" u="none" strike="noStrike">
                          <a:solidFill>
                            <a:srgbClr val="000000"/>
                          </a:solidFill>
                          <a:effectLst/>
                          <a:latin typeface="Calibri" panose="020F0502020204030204" pitchFamily="34" charset="0"/>
                        </a:rPr>
                        <a:t>Q1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S(P)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229406"/>
                  </a:ext>
                </a:extLst>
              </a:tr>
              <a:tr h="266700">
                <a:tc>
                  <a:txBody>
                    <a:bodyPr/>
                    <a:lstStyle/>
                    <a:p>
                      <a:pPr algn="ctr" fontAlgn="b"/>
                      <a:r>
                        <a:rPr lang="en-GB" sz="1600" b="1" i="0" u="none" strike="noStrike">
                          <a:solidFill>
                            <a:srgbClr val="000000"/>
                          </a:solidFill>
                          <a:effectLst/>
                          <a:latin typeface="Calibri" panose="020F0502020204030204" pitchFamily="34" charset="0"/>
                        </a:rPr>
                        <a:t>Q2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CN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4080467"/>
                  </a:ext>
                </a:extLst>
              </a:tr>
              <a:tr h="266700">
                <a:tc>
                  <a:txBody>
                    <a:bodyPr/>
                    <a:lstStyle/>
                    <a:p>
                      <a:pPr algn="ctr" fontAlgn="b"/>
                      <a:r>
                        <a:rPr lang="en-GB" sz="1600" b="1" i="0" u="none" strike="noStrike">
                          <a:solidFill>
                            <a:srgbClr val="000000"/>
                          </a:solidFill>
                          <a:effectLst/>
                          <a:latin typeface="Calibri" panose="020F0502020204030204" pitchFamily="34" charset="0"/>
                        </a:rPr>
                        <a:t>Q3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109031"/>
                  </a:ext>
                </a:extLst>
              </a:tr>
            </a:tbl>
          </a:graphicData>
        </a:graphic>
      </p:graphicFrame>
      <p:pic>
        <p:nvPicPr>
          <p:cNvPr id="14" name="Picture 13">
            <a:extLst>
              <a:ext uri="{FF2B5EF4-FFF2-40B4-BE49-F238E27FC236}">
                <a16:creationId xmlns:a16="http://schemas.microsoft.com/office/drawing/2014/main" id="{FC1F402A-56A6-F011-26D7-8B0767EF4AF8}"/>
              </a:ext>
            </a:extLst>
          </p:cNvPr>
          <p:cNvPicPr>
            <a:picLocks noChangeAspect="1"/>
          </p:cNvPicPr>
          <p:nvPr/>
        </p:nvPicPr>
        <p:blipFill>
          <a:blip r:embed="rId2"/>
          <a:stretch>
            <a:fillRect/>
          </a:stretch>
        </p:blipFill>
        <p:spPr>
          <a:xfrm>
            <a:off x="6322055" y="1936903"/>
            <a:ext cx="4876800" cy="4929974"/>
          </a:xfrm>
          <a:prstGeom prst="rect">
            <a:avLst/>
          </a:prstGeom>
        </p:spPr>
      </p:pic>
    </p:spTree>
    <p:extLst>
      <p:ext uri="{BB962C8B-B14F-4D97-AF65-F5344CB8AC3E}">
        <p14:creationId xmlns:p14="http://schemas.microsoft.com/office/powerpoint/2010/main" val="3853816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 with many wires&#10;&#10;Description automatically generated">
            <a:extLst>
              <a:ext uri="{FF2B5EF4-FFF2-40B4-BE49-F238E27FC236}">
                <a16:creationId xmlns:a16="http://schemas.microsoft.com/office/drawing/2014/main" id="{681E59EF-B83A-501D-331E-C03575B3375B}"/>
              </a:ext>
            </a:extLst>
          </p:cNvPr>
          <p:cNvPicPr>
            <a:picLocks noChangeAspect="1"/>
          </p:cNvPicPr>
          <p:nvPr/>
        </p:nvPicPr>
        <p:blipFill>
          <a:blip r:embed="rId2"/>
          <a:stretch>
            <a:fillRect/>
          </a:stretch>
        </p:blipFill>
        <p:spPr>
          <a:xfrm>
            <a:off x="241539" y="305920"/>
            <a:ext cx="11323623" cy="6759113"/>
          </a:xfrm>
          <a:prstGeom prst="rect">
            <a:avLst/>
          </a:prstGeom>
        </p:spPr>
      </p:pic>
      <p:sp>
        <p:nvSpPr>
          <p:cNvPr id="4" name="TextBox 3">
            <a:extLst>
              <a:ext uri="{FF2B5EF4-FFF2-40B4-BE49-F238E27FC236}">
                <a16:creationId xmlns:a16="http://schemas.microsoft.com/office/drawing/2014/main" id="{E7DA66CA-5124-B238-FEF2-AFC0ABD3E776}"/>
              </a:ext>
            </a:extLst>
          </p:cNvPr>
          <p:cNvSpPr txBox="1"/>
          <p:nvPr/>
        </p:nvSpPr>
        <p:spPr>
          <a:xfrm>
            <a:off x="8786949" y="3685476"/>
            <a:ext cx="2664822" cy="1200329"/>
          </a:xfrm>
          <a:prstGeom prst="rect">
            <a:avLst/>
          </a:prstGeom>
          <a:solidFill>
            <a:schemeClr val="bg1"/>
          </a:solidFill>
        </p:spPr>
        <p:txBody>
          <a:bodyPr wrap="square" rtlCol="0">
            <a:spAutoFit/>
          </a:bodyPr>
          <a:lstStyle/>
          <a:p>
            <a:r>
              <a:rPr lang="en-US" sz="2400" b="1" dirty="0"/>
              <a:t>View from underside of stripboard</a:t>
            </a:r>
            <a:endParaRPr lang="en-US" sz="2400" dirty="0"/>
          </a:p>
        </p:txBody>
      </p:sp>
    </p:spTree>
    <p:extLst>
      <p:ext uri="{BB962C8B-B14F-4D97-AF65-F5344CB8AC3E}">
        <p14:creationId xmlns:p14="http://schemas.microsoft.com/office/powerpoint/2010/main" val="1903232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a:extLst>
              <a:ext uri="{FF2B5EF4-FFF2-40B4-BE49-F238E27FC236}">
                <a16:creationId xmlns:a16="http://schemas.microsoft.com/office/drawing/2014/main" id="{D6591C16-322A-E70C-D9EA-DE9FA7074966}"/>
              </a:ext>
            </a:extLst>
          </p:cNvPr>
          <p:cNvPicPr>
            <a:picLocks noChangeAspect="1"/>
          </p:cNvPicPr>
          <p:nvPr/>
        </p:nvPicPr>
        <p:blipFill>
          <a:blip r:embed="rId2"/>
          <a:stretch>
            <a:fillRect/>
          </a:stretch>
        </p:blipFill>
        <p:spPr>
          <a:xfrm>
            <a:off x="655608" y="181610"/>
            <a:ext cx="11007305" cy="6570301"/>
          </a:xfrm>
          <a:prstGeom prst="rect">
            <a:avLst/>
          </a:prstGeom>
        </p:spPr>
      </p:pic>
      <p:sp>
        <p:nvSpPr>
          <p:cNvPr id="7" name="TextBox 6">
            <a:extLst>
              <a:ext uri="{FF2B5EF4-FFF2-40B4-BE49-F238E27FC236}">
                <a16:creationId xmlns:a16="http://schemas.microsoft.com/office/drawing/2014/main" id="{2C6986BF-2A23-4D77-758A-68CE054BD2AD}"/>
              </a:ext>
            </a:extLst>
          </p:cNvPr>
          <p:cNvSpPr txBox="1"/>
          <p:nvPr/>
        </p:nvSpPr>
        <p:spPr>
          <a:xfrm>
            <a:off x="3577086" y="1187570"/>
            <a:ext cx="287547" cy="369332"/>
          </a:xfrm>
          <a:prstGeom prst="rect">
            <a:avLst/>
          </a:prstGeom>
          <a:noFill/>
        </p:spPr>
        <p:txBody>
          <a:bodyPr wrap="square" rtlCol="0">
            <a:spAutoFit/>
          </a:bodyPr>
          <a:lstStyle/>
          <a:p>
            <a:r>
              <a:rPr lang="en-GB" dirty="0">
                <a:solidFill>
                  <a:srgbClr val="FF0000"/>
                </a:solidFill>
              </a:rPr>
              <a:t>X</a:t>
            </a:r>
          </a:p>
        </p:txBody>
      </p:sp>
      <p:sp>
        <p:nvSpPr>
          <p:cNvPr id="8" name="TextBox 7">
            <a:extLst>
              <a:ext uri="{FF2B5EF4-FFF2-40B4-BE49-F238E27FC236}">
                <a16:creationId xmlns:a16="http://schemas.microsoft.com/office/drawing/2014/main" id="{C47B437A-4F97-685B-7D6A-723DED248321}"/>
              </a:ext>
            </a:extLst>
          </p:cNvPr>
          <p:cNvSpPr txBox="1"/>
          <p:nvPr/>
        </p:nvSpPr>
        <p:spPr>
          <a:xfrm>
            <a:off x="3577086" y="5301098"/>
            <a:ext cx="287547" cy="369332"/>
          </a:xfrm>
          <a:prstGeom prst="rect">
            <a:avLst/>
          </a:prstGeom>
          <a:noFill/>
        </p:spPr>
        <p:txBody>
          <a:bodyPr wrap="square" rtlCol="0">
            <a:spAutoFit/>
          </a:bodyPr>
          <a:lstStyle/>
          <a:p>
            <a:r>
              <a:rPr lang="en-GB" dirty="0">
                <a:solidFill>
                  <a:srgbClr val="FF0000"/>
                </a:solidFill>
              </a:rPr>
              <a:t>X</a:t>
            </a:r>
          </a:p>
        </p:txBody>
      </p:sp>
      <p:sp>
        <p:nvSpPr>
          <p:cNvPr id="9" name="TextBox 8">
            <a:extLst>
              <a:ext uri="{FF2B5EF4-FFF2-40B4-BE49-F238E27FC236}">
                <a16:creationId xmlns:a16="http://schemas.microsoft.com/office/drawing/2014/main" id="{86CCE1F9-269C-FB68-EEA3-013E35E3337C}"/>
              </a:ext>
            </a:extLst>
          </p:cNvPr>
          <p:cNvSpPr txBox="1"/>
          <p:nvPr/>
        </p:nvSpPr>
        <p:spPr>
          <a:xfrm>
            <a:off x="4607799" y="5301098"/>
            <a:ext cx="287547" cy="369332"/>
          </a:xfrm>
          <a:prstGeom prst="rect">
            <a:avLst/>
          </a:prstGeom>
          <a:noFill/>
        </p:spPr>
        <p:txBody>
          <a:bodyPr wrap="square" rtlCol="0">
            <a:spAutoFit/>
          </a:bodyPr>
          <a:lstStyle/>
          <a:p>
            <a:r>
              <a:rPr lang="en-GB" dirty="0">
                <a:solidFill>
                  <a:srgbClr val="FF0000"/>
                </a:solidFill>
              </a:rPr>
              <a:t>X</a:t>
            </a:r>
          </a:p>
        </p:txBody>
      </p:sp>
      <p:sp>
        <p:nvSpPr>
          <p:cNvPr id="10" name="TextBox 9">
            <a:extLst>
              <a:ext uri="{FF2B5EF4-FFF2-40B4-BE49-F238E27FC236}">
                <a16:creationId xmlns:a16="http://schemas.microsoft.com/office/drawing/2014/main" id="{64269D0A-5C29-9472-649B-419BFAC7CE85}"/>
              </a:ext>
            </a:extLst>
          </p:cNvPr>
          <p:cNvSpPr txBox="1"/>
          <p:nvPr/>
        </p:nvSpPr>
        <p:spPr>
          <a:xfrm>
            <a:off x="5615940" y="5276717"/>
            <a:ext cx="287547" cy="369332"/>
          </a:xfrm>
          <a:prstGeom prst="rect">
            <a:avLst/>
          </a:prstGeom>
          <a:noFill/>
        </p:spPr>
        <p:txBody>
          <a:bodyPr wrap="square" rtlCol="0">
            <a:spAutoFit/>
          </a:bodyPr>
          <a:lstStyle/>
          <a:p>
            <a:r>
              <a:rPr lang="en-GB" dirty="0">
                <a:solidFill>
                  <a:srgbClr val="FF0000"/>
                </a:solidFill>
              </a:rPr>
              <a:t>X</a:t>
            </a:r>
          </a:p>
        </p:txBody>
      </p:sp>
      <p:sp>
        <p:nvSpPr>
          <p:cNvPr id="11" name="TextBox 10">
            <a:extLst>
              <a:ext uri="{FF2B5EF4-FFF2-40B4-BE49-F238E27FC236}">
                <a16:creationId xmlns:a16="http://schemas.microsoft.com/office/drawing/2014/main" id="{8863190B-F7D8-5959-15EC-13F075D7F5BC}"/>
              </a:ext>
            </a:extLst>
          </p:cNvPr>
          <p:cNvSpPr txBox="1"/>
          <p:nvPr/>
        </p:nvSpPr>
        <p:spPr>
          <a:xfrm>
            <a:off x="6646653" y="5646049"/>
            <a:ext cx="287547" cy="369332"/>
          </a:xfrm>
          <a:prstGeom prst="rect">
            <a:avLst/>
          </a:prstGeom>
          <a:noFill/>
        </p:spPr>
        <p:txBody>
          <a:bodyPr wrap="square" rtlCol="0">
            <a:spAutoFit/>
          </a:bodyPr>
          <a:lstStyle/>
          <a:p>
            <a:r>
              <a:rPr lang="en-GB" dirty="0">
                <a:solidFill>
                  <a:srgbClr val="FF0000"/>
                </a:solidFill>
              </a:rPr>
              <a:t>X</a:t>
            </a:r>
          </a:p>
        </p:txBody>
      </p:sp>
      <p:sp>
        <p:nvSpPr>
          <p:cNvPr id="12" name="TextBox 11">
            <a:extLst>
              <a:ext uri="{FF2B5EF4-FFF2-40B4-BE49-F238E27FC236}">
                <a16:creationId xmlns:a16="http://schemas.microsoft.com/office/drawing/2014/main" id="{4C23331C-CAB6-57A7-1692-F4ADA24F653E}"/>
              </a:ext>
            </a:extLst>
          </p:cNvPr>
          <p:cNvSpPr txBox="1"/>
          <p:nvPr/>
        </p:nvSpPr>
        <p:spPr>
          <a:xfrm>
            <a:off x="6646653" y="5301098"/>
            <a:ext cx="287547" cy="369332"/>
          </a:xfrm>
          <a:prstGeom prst="rect">
            <a:avLst/>
          </a:prstGeom>
          <a:noFill/>
        </p:spPr>
        <p:txBody>
          <a:bodyPr wrap="square" rtlCol="0">
            <a:spAutoFit/>
          </a:bodyPr>
          <a:lstStyle/>
          <a:p>
            <a:r>
              <a:rPr lang="en-GB" dirty="0">
                <a:solidFill>
                  <a:srgbClr val="FF0000"/>
                </a:solidFill>
              </a:rPr>
              <a:t>X</a:t>
            </a:r>
          </a:p>
        </p:txBody>
      </p:sp>
      <p:sp>
        <p:nvSpPr>
          <p:cNvPr id="13" name="TextBox 12">
            <a:extLst>
              <a:ext uri="{FF2B5EF4-FFF2-40B4-BE49-F238E27FC236}">
                <a16:creationId xmlns:a16="http://schemas.microsoft.com/office/drawing/2014/main" id="{1E165905-F7A2-FD72-6F6D-858862B74B43}"/>
              </a:ext>
            </a:extLst>
          </p:cNvPr>
          <p:cNvSpPr txBox="1"/>
          <p:nvPr/>
        </p:nvSpPr>
        <p:spPr>
          <a:xfrm>
            <a:off x="6646652" y="4586815"/>
            <a:ext cx="287547" cy="369332"/>
          </a:xfrm>
          <a:prstGeom prst="rect">
            <a:avLst/>
          </a:prstGeom>
          <a:noFill/>
        </p:spPr>
        <p:txBody>
          <a:bodyPr wrap="square" rtlCol="0">
            <a:spAutoFit/>
          </a:bodyPr>
          <a:lstStyle/>
          <a:p>
            <a:r>
              <a:rPr lang="en-GB" dirty="0">
                <a:solidFill>
                  <a:srgbClr val="FF0000"/>
                </a:solidFill>
              </a:rPr>
              <a:t>X</a:t>
            </a:r>
          </a:p>
        </p:txBody>
      </p:sp>
      <p:sp>
        <p:nvSpPr>
          <p:cNvPr id="14" name="TextBox 13">
            <a:extLst>
              <a:ext uri="{FF2B5EF4-FFF2-40B4-BE49-F238E27FC236}">
                <a16:creationId xmlns:a16="http://schemas.microsoft.com/office/drawing/2014/main" id="{3FD39C20-471B-09BC-4CCA-E436B1D7051A}"/>
              </a:ext>
            </a:extLst>
          </p:cNvPr>
          <p:cNvSpPr txBox="1"/>
          <p:nvPr/>
        </p:nvSpPr>
        <p:spPr>
          <a:xfrm>
            <a:off x="3577085" y="4248576"/>
            <a:ext cx="287547" cy="369332"/>
          </a:xfrm>
          <a:prstGeom prst="rect">
            <a:avLst/>
          </a:prstGeom>
          <a:noFill/>
        </p:spPr>
        <p:txBody>
          <a:bodyPr wrap="square" rtlCol="0">
            <a:spAutoFit/>
          </a:bodyPr>
          <a:lstStyle/>
          <a:p>
            <a:r>
              <a:rPr lang="en-GB" dirty="0">
                <a:solidFill>
                  <a:srgbClr val="FF0000"/>
                </a:solidFill>
              </a:rPr>
              <a:t>X</a:t>
            </a:r>
          </a:p>
        </p:txBody>
      </p:sp>
      <p:sp>
        <p:nvSpPr>
          <p:cNvPr id="15" name="TextBox 14">
            <a:extLst>
              <a:ext uri="{FF2B5EF4-FFF2-40B4-BE49-F238E27FC236}">
                <a16:creationId xmlns:a16="http://schemas.microsoft.com/office/drawing/2014/main" id="{980EB58E-BD5C-05B4-FAB9-9ABF3B595E8E}"/>
              </a:ext>
            </a:extLst>
          </p:cNvPr>
          <p:cNvSpPr txBox="1"/>
          <p:nvPr/>
        </p:nvSpPr>
        <p:spPr>
          <a:xfrm>
            <a:off x="4607798" y="4262295"/>
            <a:ext cx="287547" cy="369332"/>
          </a:xfrm>
          <a:prstGeom prst="rect">
            <a:avLst/>
          </a:prstGeom>
          <a:noFill/>
        </p:spPr>
        <p:txBody>
          <a:bodyPr wrap="square" rtlCol="0">
            <a:spAutoFit/>
          </a:bodyPr>
          <a:lstStyle/>
          <a:p>
            <a:r>
              <a:rPr lang="en-GB" dirty="0">
                <a:solidFill>
                  <a:srgbClr val="FF0000"/>
                </a:solidFill>
              </a:rPr>
              <a:t>X</a:t>
            </a:r>
          </a:p>
        </p:txBody>
      </p:sp>
      <p:sp>
        <p:nvSpPr>
          <p:cNvPr id="16" name="TextBox 15">
            <a:extLst>
              <a:ext uri="{FF2B5EF4-FFF2-40B4-BE49-F238E27FC236}">
                <a16:creationId xmlns:a16="http://schemas.microsoft.com/office/drawing/2014/main" id="{5D8A7042-5139-792C-21E7-49AE4ED7B1CD}"/>
              </a:ext>
            </a:extLst>
          </p:cNvPr>
          <p:cNvSpPr txBox="1"/>
          <p:nvPr/>
        </p:nvSpPr>
        <p:spPr>
          <a:xfrm>
            <a:off x="5638511" y="4268394"/>
            <a:ext cx="287547" cy="369332"/>
          </a:xfrm>
          <a:prstGeom prst="rect">
            <a:avLst/>
          </a:prstGeom>
          <a:noFill/>
        </p:spPr>
        <p:txBody>
          <a:bodyPr wrap="square" rtlCol="0">
            <a:spAutoFit/>
          </a:bodyPr>
          <a:lstStyle/>
          <a:p>
            <a:r>
              <a:rPr lang="en-GB" dirty="0">
                <a:solidFill>
                  <a:srgbClr val="FF0000"/>
                </a:solidFill>
              </a:rPr>
              <a:t>X</a:t>
            </a:r>
          </a:p>
        </p:txBody>
      </p:sp>
      <p:sp>
        <p:nvSpPr>
          <p:cNvPr id="17" name="TextBox 16">
            <a:extLst>
              <a:ext uri="{FF2B5EF4-FFF2-40B4-BE49-F238E27FC236}">
                <a16:creationId xmlns:a16="http://schemas.microsoft.com/office/drawing/2014/main" id="{45C6FB90-4A07-678B-02EB-A11D2827DC51}"/>
              </a:ext>
            </a:extLst>
          </p:cNvPr>
          <p:cNvSpPr txBox="1"/>
          <p:nvPr/>
        </p:nvSpPr>
        <p:spPr>
          <a:xfrm>
            <a:off x="6646652" y="4241864"/>
            <a:ext cx="287547" cy="369332"/>
          </a:xfrm>
          <a:prstGeom prst="rect">
            <a:avLst/>
          </a:prstGeom>
          <a:noFill/>
        </p:spPr>
        <p:txBody>
          <a:bodyPr wrap="square" rtlCol="0">
            <a:spAutoFit/>
          </a:bodyPr>
          <a:lstStyle/>
          <a:p>
            <a:r>
              <a:rPr lang="en-GB" dirty="0">
                <a:solidFill>
                  <a:srgbClr val="FF0000"/>
                </a:solidFill>
              </a:rPr>
              <a:t>X</a:t>
            </a:r>
          </a:p>
        </p:txBody>
      </p:sp>
      <p:sp>
        <p:nvSpPr>
          <p:cNvPr id="18" name="TextBox 17">
            <a:extLst>
              <a:ext uri="{FF2B5EF4-FFF2-40B4-BE49-F238E27FC236}">
                <a16:creationId xmlns:a16="http://schemas.microsoft.com/office/drawing/2014/main" id="{BFBD682A-168F-79E4-2F33-C3B85E509BA0}"/>
              </a:ext>
            </a:extLst>
          </p:cNvPr>
          <p:cNvSpPr txBox="1"/>
          <p:nvPr/>
        </p:nvSpPr>
        <p:spPr>
          <a:xfrm>
            <a:off x="6646652" y="3580921"/>
            <a:ext cx="287547" cy="369332"/>
          </a:xfrm>
          <a:prstGeom prst="rect">
            <a:avLst/>
          </a:prstGeom>
          <a:noFill/>
        </p:spPr>
        <p:txBody>
          <a:bodyPr wrap="square" rtlCol="0">
            <a:spAutoFit/>
          </a:bodyPr>
          <a:lstStyle/>
          <a:p>
            <a:r>
              <a:rPr lang="en-GB" dirty="0">
                <a:solidFill>
                  <a:srgbClr val="FF0000"/>
                </a:solidFill>
              </a:rPr>
              <a:t>X</a:t>
            </a:r>
          </a:p>
        </p:txBody>
      </p:sp>
      <p:sp>
        <p:nvSpPr>
          <p:cNvPr id="19" name="TextBox 18">
            <a:extLst>
              <a:ext uri="{FF2B5EF4-FFF2-40B4-BE49-F238E27FC236}">
                <a16:creationId xmlns:a16="http://schemas.microsoft.com/office/drawing/2014/main" id="{E3F09427-2087-82F2-C0FE-D851FFFCC293}"/>
              </a:ext>
            </a:extLst>
          </p:cNvPr>
          <p:cNvSpPr txBox="1"/>
          <p:nvPr/>
        </p:nvSpPr>
        <p:spPr>
          <a:xfrm>
            <a:off x="3577084" y="3244334"/>
            <a:ext cx="287547" cy="369332"/>
          </a:xfrm>
          <a:prstGeom prst="rect">
            <a:avLst/>
          </a:prstGeom>
          <a:noFill/>
        </p:spPr>
        <p:txBody>
          <a:bodyPr wrap="square" rtlCol="0">
            <a:spAutoFit/>
          </a:bodyPr>
          <a:lstStyle/>
          <a:p>
            <a:r>
              <a:rPr lang="en-GB" dirty="0">
                <a:solidFill>
                  <a:srgbClr val="FF0000"/>
                </a:solidFill>
              </a:rPr>
              <a:t>X</a:t>
            </a:r>
          </a:p>
        </p:txBody>
      </p:sp>
      <p:sp>
        <p:nvSpPr>
          <p:cNvPr id="20" name="TextBox 19">
            <a:extLst>
              <a:ext uri="{FF2B5EF4-FFF2-40B4-BE49-F238E27FC236}">
                <a16:creationId xmlns:a16="http://schemas.microsoft.com/office/drawing/2014/main" id="{D7743928-F5C9-6026-2CDD-1B53F9EA46A9}"/>
              </a:ext>
            </a:extLst>
          </p:cNvPr>
          <p:cNvSpPr txBox="1"/>
          <p:nvPr/>
        </p:nvSpPr>
        <p:spPr>
          <a:xfrm>
            <a:off x="4607798" y="3250433"/>
            <a:ext cx="287547" cy="369332"/>
          </a:xfrm>
          <a:prstGeom prst="rect">
            <a:avLst/>
          </a:prstGeom>
          <a:noFill/>
        </p:spPr>
        <p:txBody>
          <a:bodyPr wrap="square" rtlCol="0">
            <a:spAutoFit/>
          </a:bodyPr>
          <a:lstStyle/>
          <a:p>
            <a:r>
              <a:rPr lang="en-GB" dirty="0">
                <a:solidFill>
                  <a:srgbClr val="FF0000"/>
                </a:solidFill>
              </a:rPr>
              <a:t>X</a:t>
            </a:r>
          </a:p>
        </p:txBody>
      </p:sp>
      <p:sp>
        <p:nvSpPr>
          <p:cNvPr id="21" name="TextBox 20">
            <a:extLst>
              <a:ext uri="{FF2B5EF4-FFF2-40B4-BE49-F238E27FC236}">
                <a16:creationId xmlns:a16="http://schemas.microsoft.com/office/drawing/2014/main" id="{B3416102-0367-86B9-0CB6-9D4F4B2A48AC}"/>
              </a:ext>
            </a:extLst>
          </p:cNvPr>
          <p:cNvSpPr txBox="1"/>
          <p:nvPr/>
        </p:nvSpPr>
        <p:spPr>
          <a:xfrm>
            <a:off x="5615938" y="3248168"/>
            <a:ext cx="287547" cy="369332"/>
          </a:xfrm>
          <a:prstGeom prst="rect">
            <a:avLst/>
          </a:prstGeom>
          <a:noFill/>
        </p:spPr>
        <p:txBody>
          <a:bodyPr wrap="square" rtlCol="0">
            <a:spAutoFit/>
          </a:bodyPr>
          <a:lstStyle/>
          <a:p>
            <a:r>
              <a:rPr lang="en-GB" dirty="0">
                <a:solidFill>
                  <a:srgbClr val="FF0000"/>
                </a:solidFill>
              </a:rPr>
              <a:t>X</a:t>
            </a:r>
          </a:p>
        </p:txBody>
      </p:sp>
      <p:sp>
        <p:nvSpPr>
          <p:cNvPr id="22" name="TextBox 21">
            <a:extLst>
              <a:ext uri="{FF2B5EF4-FFF2-40B4-BE49-F238E27FC236}">
                <a16:creationId xmlns:a16="http://schemas.microsoft.com/office/drawing/2014/main" id="{7A335F4D-3613-E3D2-2A43-F0774FA3F9DE}"/>
              </a:ext>
            </a:extLst>
          </p:cNvPr>
          <p:cNvSpPr txBox="1"/>
          <p:nvPr/>
        </p:nvSpPr>
        <p:spPr>
          <a:xfrm>
            <a:off x="3577083" y="2533407"/>
            <a:ext cx="287547" cy="369332"/>
          </a:xfrm>
          <a:prstGeom prst="rect">
            <a:avLst/>
          </a:prstGeom>
          <a:noFill/>
        </p:spPr>
        <p:txBody>
          <a:bodyPr wrap="square" rtlCol="0">
            <a:spAutoFit/>
          </a:bodyPr>
          <a:lstStyle/>
          <a:p>
            <a:r>
              <a:rPr lang="en-GB" dirty="0">
                <a:solidFill>
                  <a:srgbClr val="FF0000"/>
                </a:solidFill>
              </a:rPr>
              <a:t>X</a:t>
            </a:r>
          </a:p>
        </p:txBody>
      </p:sp>
      <p:sp>
        <p:nvSpPr>
          <p:cNvPr id="23" name="TextBox 22">
            <a:extLst>
              <a:ext uri="{FF2B5EF4-FFF2-40B4-BE49-F238E27FC236}">
                <a16:creationId xmlns:a16="http://schemas.microsoft.com/office/drawing/2014/main" id="{6EEF6BAA-A9A4-3DCD-DB0D-9B2C5526A4FF}"/>
              </a:ext>
            </a:extLst>
          </p:cNvPr>
          <p:cNvSpPr txBox="1"/>
          <p:nvPr/>
        </p:nvSpPr>
        <p:spPr>
          <a:xfrm>
            <a:off x="2222739" y="2229353"/>
            <a:ext cx="287547" cy="369332"/>
          </a:xfrm>
          <a:prstGeom prst="rect">
            <a:avLst/>
          </a:prstGeom>
          <a:noFill/>
        </p:spPr>
        <p:txBody>
          <a:bodyPr wrap="square" rtlCol="0">
            <a:spAutoFit/>
          </a:bodyPr>
          <a:lstStyle/>
          <a:p>
            <a:r>
              <a:rPr lang="en-GB" dirty="0">
                <a:solidFill>
                  <a:srgbClr val="FF0000"/>
                </a:solidFill>
              </a:rPr>
              <a:t>X</a:t>
            </a:r>
          </a:p>
        </p:txBody>
      </p:sp>
      <p:sp>
        <p:nvSpPr>
          <p:cNvPr id="24" name="TextBox 23">
            <a:extLst>
              <a:ext uri="{FF2B5EF4-FFF2-40B4-BE49-F238E27FC236}">
                <a16:creationId xmlns:a16="http://schemas.microsoft.com/office/drawing/2014/main" id="{2C2B494F-2577-2F12-0E99-BEC328BC4D7C}"/>
              </a:ext>
            </a:extLst>
          </p:cNvPr>
          <p:cNvSpPr txBox="1"/>
          <p:nvPr/>
        </p:nvSpPr>
        <p:spPr>
          <a:xfrm>
            <a:off x="2573259" y="1555381"/>
            <a:ext cx="287547" cy="369332"/>
          </a:xfrm>
          <a:prstGeom prst="rect">
            <a:avLst/>
          </a:prstGeom>
          <a:noFill/>
        </p:spPr>
        <p:txBody>
          <a:bodyPr wrap="square" rtlCol="0">
            <a:spAutoFit/>
          </a:bodyPr>
          <a:lstStyle/>
          <a:p>
            <a:r>
              <a:rPr lang="en-GB" dirty="0">
                <a:solidFill>
                  <a:srgbClr val="FF0000"/>
                </a:solidFill>
              </a:rPr>
              <a:t>X</a:t>
            </a:r>
          </a:p>
        </p:txBody>
      </p:sp>
      <p:sp>
        <p:nvSpPr>
          <p:cNvPr id="25" name="TextBox 24">
            <a:extLst>
              <a:ext uri="{FF2B5EF4-FFF2-40B4-BE49-F238E27FC236}">
                <a16:creationId xmlns:a16="http://schemas.microsoft.com/office/drawing/2014/main" id="{B2CB6127-36D4-A06D-2372-F04318828E19}"/>
              </a:ext>
            </a:extLst>
          </p:cNvPr>
          <p:cNvSpPr txBox="1"/>
          <p:nvPr/>
        </p:nvSpPr>
        <p:spPr>
          <a:xfrm>
            <a:off x="6642331" y="2221037"/>
            <a:ext cx="287547" cy="369332"/>
          </a:xfrm>
          <a:prstGeom prst="rect">
            <a:avLst/>
          </a:prstGeom>
          <a:noFill/>
        </p:spPr>
        <p:txBody>
          <a:bodyPr wrap="square" rtlCol="0">
            <a:spAutoFit/>
          </a:bodyPr>
          <a:lstStyle/>
          <a:p>
            <a:r>
              <a:rPr lang="en-GB" dirty="0">
                <a:solidFill>
                  <a:srgbClr val="FF0000"/>
                </a:solidFill>
              </a:rPr>
              <a:t>X</a:t>
            </a:r>
          </a:p>
        </p:txBody>
      </p:sp>
      <p:sp>
        <p:nvSpPr>
          <p:cNvPr id="26" name="TextBox 25">
            <a:extLst>
              <a:ext uri="{FF2B5EF4-FFF2-40B4-BE49-F238E27FC236}">
                <a16:creationId xmlns:a16="http://schemas.microsoft.com/office/drawing/2014/main" id="{3AEE3F73-CB33-F163-6CB6-09B2F2EB903F}"/>
              </a:ext>
            </a:extLst>
          </p:cNvPr>
          <p:cNvSpPr txBox="1"/>
          <p:nvPr/>
        </p:nvSpPr>
        <p:spPr>
          <a:xfrm>
            <a:off x="8183598" y="2221037"/>
            <a:ext cx="287547" cy="369332"/>
          </a:xfrm>
          <a:prstGeom prst="rect">
            <a:avLst/>
          </a:prstGeom>
          <a:noFill/>
        </p:spPr>
        <p:txBody>
          <a:bodyPr wrap="square" rtlCol="0">
            <a:spAutoFit/>
          </a:bodyPr>
          <a:lstStyle/>
          <a:p>
            <a:r>
              <a:rPr lang="en-GB" dirty="0">
                <a:solidFill>
                  <a:srgbClr val="FF0000"/>
                </a:solidFill>
              </a:rPr>
              <a:t>X</a:t>
            </a:r>
          </a:p>
        </p:txBody>
      </p:sp>
      <p:sp>
        <p:nvSpPr>
          <p:cNvPr id="27" name="TextBox 26">
            <a:extLst>
              <a:ext uri="{FF2B5EF4-FFF2-40B4-BE49-F238E27FC236}">
                <a16:creationId xmlns:a16="http://schemas.microsoft.com/office/drawing/2014/main" id="{DEBCF2DD-11D7-96CA-38B3-6CFF4095A64F}"/>
              </a:ext>
            </a:extLst>
          </p:cNvPr>
          <p:cNvSpPr txBox="1"/>
          <p:nvPr/>
        </p:nvSpPr>
        <p:spPr>
          <a:xfrm>
            <a:off x="8183597" y="2539506"/>
            <a:ext cx="287547" cy="369332"/>
          </a:xfrm>
          <a:prstGeom prst="rect">
            <a:avLst/>
          </a:prstGeom>
          <a:noFill/>
        </p:spPr>
        <p:txBody>
          <a:bodyPr wrap="square" rtlCol="0">
            <a:spAutoFit/>
          </a:bodyPr>
          <a:lstStyle/>
          <a:p>
            <a:r>
              <a:rPr lang="en-GB" dirty="0">
                <a:solidFill>
                  <a:srgbClr val="FF0000"/>
                </a:solidFill>
              </a:rPr>
              <a:t>X</a:t>
            </a:r>
          </a:p>
        </p:txBody>
      </p:sp>
      <p:sp>
        <p:nvSpPr>
          <p:cNvPr id="28" name="TextBox 27">
            <a:extLst>
              <a:ext uri="{FF2B5EF4-FFF2-40B4-BE49-F238E27FC236}">
                <a16:creationId xmlns:a16="http://schemas.microsoft.com/office/drawing/2014/main" id="{7976C53C-C75F-9B24-2480-89B1653A4F74}"/>
              </a:ext>
            </a:extLst>
          </p:cNvPr>
          <p:cNvSpPr txBox="1"/>
          <p:nvPr/>
        </p:nvSpPr>
        <p:spPr>
          <a:xfrm>
            <a:off x="8183597" y="1533236"/>
            <a:ext cx="287547" cy="369332"/>
          </a:xfrm>
          <a:prstGeom prst="rect">
            <a:avLst/>
          </a:prstGeom>
          <a:noFill/>
        </p:spPr>
        <p:txBody>
          <a:bodyPr wrap="square" rtlCol="0">
            <a:spAutoFit/>
          </a:bodyPr>
          <a:lstStyle/>
          <a:p>
            <a:r>
              <a:rPr lang="en-GB" dirty="0">
                <a:solidFill>
                  <a:srgbClr val="FF0000"/>
                </a:solidFill>
              </a:rPr>
              <a:t>X</a:t>
            </a:r>
          </a:p>
        </p:txBody>
      </p:sp>
      <p:sp>
        <p:nvSpPr>
          <p:cNvPr id="29" name="TextBox 28">
            <a:extLst>
              <a:ext uri="{FF2B5EF4-FFF2-40B4-BE49-F238E27FC236}">
                <a16:creationId xmlns:a16="http://schemas.microsoft.com/office/drawing/2014/main" id="{4659C4F0-AC72-A6A8-450D-FC09D2C84A71}"/>
              </a:ext>
            </a:extLst>
          </p:cNvPr>
          <p:cNvSpPr txBox="1"/>
          <p:nvPr/>
        </p:nvSpPr>
        <p:spPr>
          <a:xfrm>
            <a:off x="8039823" y="1186049"/>
            <a:ext cx="287547" cy="369332"/>
          </a:xfrm>
          <a:prstGeom prst="rect">
            <a:avLst/>
          </a:prstGeom>
          <a:noFill/>
        </p:spPr>
        <p:txBody>
          <a:bodyPr wrap="square" rtlCol="0">
            <a:spAutoFit/>
          </a:bodyPr>
          <a:lstStyle/>
          <a:p>
            <a:r>
              <a:rPr lang="en-GB" dirty="0">
                <a:solidFill>
                  <a:srgbClr val="FF0000"/>
                </a:solidFill>
              </a:rPr>
              <a:t>X</a:t>
            </a:r>
          </a:p>
        </p:txBody>
      </p:sp>
      <p:sp>
        <p:nvSpPr>
          <p:cNvPr id="30" name="TextBox 29">
            <a:extLst>
              <a:ext uri="{FF2B5EF4-FFF2-40B4-BE49-F238E27FC236}">
                <a16:creationId xmlns:a16="http://schemas.microsoft.com/office/drawing/2014/main" id="{73246DDE-FDD9-41D8-CD5E-C12CECACA46C}"/>
              </a:ext>
            </a:extLst>
          </p:cNvPr>
          <p:cNvSpPr txBox="1"/>
          <p:nvPr/>
        </p:nvSpPr>
        <p:spPr>
          <a:xfrm>
            <a:off x="6642331" y="1186049"/>
            <a:ext cx="287547" cy="369332"/>
          </a:xfrm>
          <a:prstGeom prst="rect">
            <a:avLst/>
          </a:prstGeom>
          <a:noFill/>
        </p:spPr>
        <p:txBody>
          <a:bodyPr wrap="square" rtlCol="0">
            <a:spAutoFit/>
          </a:bodyPr>
          <a:lstStyle/>
          <a:p>
            <a:r>
              <a:rPr lang="en-GB" dirty="0">
                <a:solidFill>
                  <a:srgbClr val="FF0000"/>
                </a:solidFill>
              </a:rPr>
              <a:t>X</a:t>
            </a:r>
          </a:p>
        </p:txBody>
      </p:sp>
      <p:sp>
        <p:nvSpPr>
          <p:cNvPr id="31" name="TextBox 30">
            <a:extLst>
              <a:ext uri="{FF2B5EF4-FFF2-40B4-BE49-F238E27FC236}">
                <a16:creationId xmlns:a16="http://schemas.microsoft.com/office/drawing/2014/main" id="{4EFB748C-499A-EC24-D612-6F375D5890CD}"/>
              </a:ext>
            </a:extLst>
          </p:cNvPr>
          <p:cNvSpPr txBox="1"/>
          <p:nvPr/>
        </p:nvSpPr>
        <p:spPr>
          <a:xfrm>
            <a:off x="5638504" y="1199768"/>
            <a:ext cx="287547" cy="369332"/>
          </a:xfrm>
          <a:prstGeom prst="rect">
            <a:avLst/>
          </a:prstGeom>
          <a:noFill/>
        </p:spPr>
        <p:txBody>
          <a:bodyPr wrap="square" rtlCol="0">
            <a:spAutoFit/>
          </a:bodyPr>
          <a:lstStyle/>
          <a:p>
            <a:r>
              <a:rPr lang="en-GB" dirty="0">
                <a:solidFill>
                  <a:srgbClr val="FF0000"/>
                </a:solidFill>
              </a:rPr>
              <a:t>X</a:t>
            </a:r>
          </a:p>
        </p:txBody>
      </p:sp>
      <p:sp>
        <p:nvSpPr>
          <p:cNvPr id="32" name="TextBox 31">
            <a:extLst>
              <a:ext uri="{FF2B5EF4-FFF2-40B4-BE49-F238E27FC236}">
                <a16:creationId xmlns:a16="http://schemas.microsoft.com/office/drawing/2014/main" id="{8A5EE805-28C8-3C05-75E2-69D9516264F6}"/>
              </a:ext>
            </a:extLst>
          </p:cNvPr>
          <p:cNvSpPr txBox="1"/>
          <p:nvPr/>
        </p:nvSpPr>
        <p:spPr>
          <a:xfrm>
            <a:off x="4598895" y="1185132"/>
            <a:ext cx="287547" cy="369332"/>
          </a:xfrm>
          <a:prstGeom prst="rect">
            <a:avLst/>
          </a:prstGeom>
          <a:noFill/>
        </p:spPr>
        <p:txBody>
          <a:bodyPr wrap="square" rtlCol="0">
            <a:spAutoFit/>
          </a:bodyPr>
          <a:lstStyle/>
          <a:p>
            <a:r>
              <a:rPr lang="en-GB" dirty="0">
                <a:solidFill>
                  <a:srgbClr val="FF0000"/>
                </a:solidFill>
              </a:rPr>
              <a:t>X</a:t>
            </a:r>
          </a:p>
        </p:txBody>
      </p:sp>
      <p:sp>
        <p:nvSpPr>
          <p:cNvPr id="33" name="TextBox 32">
            <a:extLst>
              <a:ext uri="{FF2B5EF4-FFF2-40B4-BE49-F238E27FC236}">
                <a16:creationId xmlns:a16="http://schemas.microsoft.com/office/drawing/2014/main" id="{BE1D26F7-C8A9-1F25-6040-DA9A5B324D1C}"/>
              </a:ext>
            </a:extLst>
          </p:cNvPr>
          <p:cNvSpPr txBox="1"/>
          <p:nvPr/>
        </p:nvSpPr>
        <p:spPr>
          <a:xfrm>
            <a:off x="3603968" y="1513969"/>
            <a:ext cx="287547" cy="369332"/>
          </a:xfrm>
          <a:prstGeom prst="rect">
            <a:avLst/>
          </a:prstGeom>
          <a:noFill/>
        </p:spPr>
        <p:txBody>
          <a:bodyPr wrap="square" rtlCol="0">
            <a:spAutoFit/>
          </a:bodyPr>
          <a:lstStyle/>
          <a:p>
            <a:r>
              <a:rPr lang="en-GB" dirty="0">
                <a:solidFill>
                  <a:srgbClr val="FF0000"/>
                </a:solidFill>
              </a:rPr>
              <a:t>X</a:t>
            </a:r>
          </a:p>
        </p:txBody>
      </p:sp>
      <p:sp>
        <p:nvSpPr>
          <p:cNvPr id="34" name="TextBox 33">
            <a:extLst>
              <a:ext uri="{FF2B5EF4-FFF2-40B4-BE49-F238E27FC236}">
                <a16:creationId xmlns:a16="http://schemas.microsoft.com/office/drawing/2014/main" id="{D703DFC9-CB20-B3C9-ABB1-F9FB565D1116}"/>
              </a:ext>
            </a:extLst>
          </p:cNvPr>
          <p:cNvSpPr txBox="1"/>
          <p:nvPr/>
        </p:nvSpPr>
        <p:spPr>
          <a:xfrm>
            <a:off x="3577083" y="2206903"/>
            <a:ext cx="287547" cy="369332"/>
          </a:xfrm>
          <a:prstGeom prst="rect">
            <a:avLst/>
          </a:prstGeom>
          <a:noFill/>
        </p:spPr>
        <p:txBody>
          <a:bodyPr wrap="square" rtlCol="0">
            <a:spAutoFit/>
          </a:bodyPr>
          <a:lstStyle/>
          <a:p>
            <a:r>
              <a:rPr lang="en-GB" dirty="0">
                <a:solidFill>
                  <a:srgbClr val="FF0000"/>
                </a:solidFill>
              </a:rPr>
              <a:t>X</a:t>
            </a:r>
          </a:p>
        </p:txBody>
      </p:sp>
      <p:sp>
        <p:nvSpPr>
          <p:cNvPr id="35" name="TextBox 34">
            <a:extLst>
              <a:ext uri="{FF2B5EF4-FFF2-40B4-BE49-F238E27FC236}">
                <a16:creationId xmlns:a16="http://schemas.microsoft.com/office/drawing/2014/main" id="{88B97587-F866-C604-3714-923D0CBB74D2}"/>
              </a:ext>
            </a:extLst>
          </p:cNvPr>
          <p:cNvSpPr txBox="1"/>
          <p:nvPr/>
        </p:nvSpPr>
        <p:spPr>
          <a:xfrm>
            <a:off x="4598894" y="2206903"/>
            <a:ext cx="287547" cy="369332"/>
          </a:xfrm>
          <a:prstGeom prst="rect">
            <a:avLst/>
          </a:prstGeom>
          <a:noFill/>
        </p:spPr>
        <p:txBody>
          <a:bodyPr wrap="square" rtlCol="0">
            <a:spAutoFit/>
          </a:bodyPr>
          <a:lstStyle/>
          <a:p>
            <a:r>
              <a:rPr lang="en-GB" dirty="0">
                <a:solidFill>
                  <a:srgbClr val="FF0000"/>
                </a:solidFill>
              </a:rPr>
              <a:t>X</a:t>
            </a:r>
          </a:p>
        </p:txBody>
      </p:sp>
      <p:sp>
        <p:nvSpPr>
          <p:cNvPr id="36" name="TextBox 35">
            <a:extLst>
              <a:ext uri="{FF2B5EF4-FFF2-40B4-BE49-F238E27FC236}">
                <a16:creationId xmlns:a16="http://schemas.microsoft.com/office/drawing/2014/main" id="{7A244CDD-C7A9-6BEE-2223-1273107F78A5}"/>
              </a:ext>
            </a:extLst>
          </p:cNvPr>
          <p:cNvSpPr txBox="1"/>
          <p:nvPr/>
        </p:nvSpPr>
        <p:spPr>
          <a:xfrm>
            <a:off x="5631181" y="2206903"/>
            <a:ext cx="287547" cy="369332"/>
          </a:xfrm>
          <a:prstGeom prst="rect">
            <a:avLst/>
          </a:prstGeom>
          <a:noFill/>
        </p:spPr>
        <p:txBody>
          <a:bodyPr wrap="square" rtlCol="0">
            <a:spAutoFit/>
          </a:bodyPr>
          <a:lstStyle/>
          <a:p>
            <a:r>
              <a:rPr lang="en-GB" dirty="0">
                <a:solidFill>
                  <a:srgbClr val="FF0000"/>
                </a:solidFill>
              </a:rPr>
              <a:t>X</a:t>
            </a:r>
          </a:p>
        </p:txBody>
      </p:sp>
      <p:sp>
        <p:nvSpPr>
          <p:cNvPr id="37" name="TextBox 36">
            <a:extLst>
              <a:ext uri="{FF2B5EF4-FFF2-40B4-BE49-F238E27FC236}">
                <a16:creationId xmlns:a16="http://schemas.microsoft.com/office/drawing/2014/main" id="{CBDE2284-455F-98AB-FAA0-CFDFAAAFCB69}"/>
              </a:ext>
            </a:extLst>
          </p:cNvPr>
          <p:cNvSpPr txBox="1"/>
          <p:nvPr/>
        </p:nvSpPr>
        <p:spPr>
          <a:xfrm>
            <a:off x="1871931" y="2576235"/>
            <a:ext cx="287547" cy="369332"/>
          </a:xfrm>
          <a:prstGeom prst="rect">
            <a:avLst/>
          </a:prstGeom>
          <a:noFill/>
        </p:spPr>
        <p:txBody>
          <a:bodyPr wrap="square" rtlCol="0">
            <a:spAutoFit/>
          </a:bodyPr>
          <a:lstStyle/>
          <a:p>
            <a:r>
              <a:rPr lang="en-GB" dirty="0">
                <a:solidFill>
                  <a:srgbClr val="FF0000"/>
                </a:solidFill>
              </a:rPr>
              <a:t>X</a:t>
            </a:r>
          </a:p>
        </p:txBody>
      </p:sp>
      <p:sp>
        <p:nvSpPr>
          <p:cNvPr id="38" name="TextBox 37">
            <a:extLst>
              <a:ext uri="{FF2B5EF4-FFF2-40B4-BE49-F238E27FC236}">
                <a16:creationId xmlns:a16="http://schemas.microsoft.com/office/drawing/2014/main" id="{8AECCBF9-F438-7FAD-2220-0FBF57255A37}"/>
              </a:ext>
            </a:extLst>
          </p:cNvPr>
          <p:cNvSpPr txBox="1"/>
          <p:nvPr/>
        </p:nvSpPr>
        <p:spPr>
          <a:xfrm>
            <a:off x="8871570" y="3386487"/>
            <a:ext cx="2664822" cy="1569660"/>
          </a:xfrm>
          <a:prstGeom prst="rect">
            <a:avLst/>
          </a:prstGeom>
          <a:solidFill>
            <a:schemeClr val="bg1"/>
          </a:solidFill>
        </p:spPr>
        <p:txBody>
          <a:bodyPr wrap="square" rtlCol="0">
            <a:spAutoFit/>
          </a:bodyPr>
          <a:lstStyle/>
          <a:p>
            <a:r>
              <a:rPr lang="en-US" sz="2400" b="1" dirty="0"/>
              <a:t>View from underside of stripboard,</a:t>
            </a:r>
          </a:p>
          <a:p>
            <a:r>
              <a:rPr lang="en-US" sz="2400" b="1" dirty="0"/>
              <a:t>parts hidden</a:t>
            </a:r>
            <a:endParaRPr lang="en-US" sz="2400" dirty="0"/>
          </a:p>
        </p:txBody>
      </p:sp>
    </p:spTree>
    <p:extLst>
      <p:ext uri="{BB962C8B-B14F-4D97-AF65-F5344CB8AC3E}">
        <p14:creationId xmlns:p14="http://schemas.microsoft.com/office/powerpoint/2010/main" val="265399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gital display with numbers and dots&#10;&#10;Description automatically generated with medium confidence">
            <a:extLst>
              <a:ext uri="{FF2B5EF4-FFF2-40B4-BE49-F238E27FC236}">
                <a16:creationId xmlns:a16="http://schemas.microsoft.com/office/drawing/2014/main" id="{5BF05E46-269D-66B3-C1E8-696D983239E2}"/>
              </a:ext>
            </a:extLst>
          </p:cNvPr>
          <p:cNvPicPr>
            <a:picLocks noChangeAspect="1"/>
          </p:cNvPicPr>
          <p:nvPr/>
        </p:nvPicPr>
        <p:blipFill>
          <a:blip r:embed="rId2"/>
          <a:stretch>
            <a:fillRect/>
          </a:stretch>
        </p:blipFill>
        <p:spPr>
          <a:xfrm>
            <a:off x="838987" y="20747"/>
            <a:ext cx="10531440" cy="6846680"/>
          </a:xfrm>
          <a:prstGeom prst="rect">
            <a:avLst/>
          </a:prstGeom>
        </p:spPr>
      </p:pic>
      <p:sp>
        <p:nvSpPr>
          <p:cNvPr id="4" name="TextBox 3">
            <a:extLst>
              <a:ext uri="{FF2B5EF4-FFF2-40B4-BE49-F238E27FC236}">
                <a16:creationId xmlns:a16="http://schemas.microsoft.com/office/drawing/2014/main" id="{F01CAC41-7934-47CA-C099-F52030FC7996}"/>
              </a:ext>
            </a:extLst>
          </p:cNvPr>
          <p:cNvSpPr txBox="1"/>
          <p:nvPr/>
        </p:nvSpPr>
        <p:spPr>
          <a:xfrm>
            <a:off x="8688191" y="4890948"/>
            <a:ext cx="2664822" cy="1200329"/>
          </a:xfrm>
          <a:prstGeom prst="rect">
            <a:avLst/>
          </a:prstGeom>
          <a:solidFill>
            <a:schemeClr val="bg1"/>
          </a:solidFill>
        </p:spPr>
        <p:txBody>
          <a:bodyPr wrap="square" rtlCol="0">
            <a:spAutoFit/>
          </a:bodyPr>
          <a:lstStyle/>
          <a:p>
            <a:r>
              <a:rPr lang="en-US" sz="2400" b="1" dirty="0"/>
              <a:t>View from underside of stripboard</a:t>
            </a:r>
            <a:endParaRPr lang="en-US" sz="2400" dirty="0"/>
          </a:p>
        </p:txBody>
      </p:sp>
    </p:spTree>
    <p:extLst>
      <p:ext uri="{BB962C8B-B14F-4D97-AF65-F5344CB8AC3E}">
        <p14:creationId xmlns:p14="http://schemas.microsoft.com/office/powerpoint/2010/main" val="2823707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game&#10;&#10;Description automatically generated">
            <a:extLst>
              <a:ext uri="{FF2B5EF4-FFF2-40B4-BE49-F238E27FC236}">
                <a16:creationId xmlns:a16="http://schemas.microsoft.com/office/drawing/2014/main" id="{0F3D5D64-CB05-8800-C368-F2CE7998708E}"/>
              </a:ext>
            </a:extLst>
          </p:cNvPr>
          <p:cNvPicPr>
            <a:picLocks noChangeAspect="1"/>
          </p:cNvPicPr>
          <p:nvPr/>
        </p:nvPicPr>
        <p:blipFill>
          <a:blip r:embed="rId2"/>
          <a:stretch>
            <a:fillRect/>
          </a:stretch>
        </p:blipFill>
        <p:spPr>
          <a:xfrm>
            <a:off x="1341202" y="352822"/>
            <a:ext cx="10006148" cy="6505178"/>
          </a:xfrm>
          <a:prstGeom prst="rect">
            <a:avLst/>
          </a:prstGeom>
        </p:spPr>
      </p:pic>
      <p:sp>
        <p:nvSpPr>
          <p:cNvPr id="4" name="TextBox 3">
            <a:extLst>
              <a:ext uri="{FF2B5EF4-FFF2-40B4-BE49-F238E27FC236}">
                <a16:creationId xmlns:a16="http://schemas.microsoft.com/office/drawing/2014/main" id="{B8689C47-8D33-04AF-971A-7B95BF4C07C6}"/>
              </a:ext>
            </a:extLst>
          </p:cNvPr>
          <p:cNvSpPr txBox="1"/>
          <p:nvPr/>
        </p:nvSpPr>
        <p:spPr>
          <a:xfrm>
            <a:off x="241539" y="5719313"/>
            <a:ext cx="287547" cy="369332"/>
          </a:xfrm>
          <a:prstGeom prst="rect">
            <a:avLst/>
          </a:prstGeom>
          <a:noFill/>
        </p:spPr>
        <p:txBody>
          <a:bodyPr wrap="square" rtlCol="0">
            <a:spAutoFit/>
          </a:bodyPr>
          <a:lstStyle/>
          <a:p>
            <a:r>
              <a:rPr lang="en-GB" dirty="0">
                <a:solidFill>
                  <a:srgbClr val="FF0000"/>
                </a:solidFill>
              </a:rPr>
              <a:t>X</a:t>
            </a:r>
          </a:p>
        </p:txBody>
      </p:sp>
      <p:sp>
        <p:nvSpPr>
          <p:cNvPr id="5" name="TextBox 4">
            <a:extLst>
              <a:ext uri="{FF2B5EF4-FFF2-40B4-BE49-F238E27FC236}">
                <a16:creationId xmlns:a16="http://schemas.microsoft.com/office/drawing/2014/main" id="{52DF2D83-B00A-1C53-0E33-6005280386DB}"/>
              </a:ext>
            </a:extLst>
          </p:cNvPr>
          <p:cNvSpPr txBox="1"/>
          <p:nvPr/>
        </p:nvSpPr>
        <p:spPr>
          <a:xfrm>
            <a:off x="4600179" y="4757016"/>
            <a:ext cx="287547" cy="369332"/>
          </a:xfrm>
          <a:prstGeom prst="rect">
            <a:avLst/>
          </a:prstGeom>
          <a:noFill/>
        </p:spPr>
        <p:txBody>
          <a:bodyPr wrap="square" rtlCol="0">
            <a:spAutoFit/>
          </a:bodyPr>
          <a:lstStyle/>
          <a:p>
            <a:r>
              <a:rPr lang="en-GB" dirty="0">
                <a:solidFill>
                  <a:srgbClr val="FF0000"/>
                </a:solidFill>
              </a:rPr>
              <a:t>X</a:t>
            </a:r>
          </a:p>
        </p:txBody>
      </p:sp>
      <p:sp>
        <p:nvSpPr>
          <p:cNvPr id="6" name="TextBox 5">
            <a:extLst>
              <a:ext uri="{FF2B5EF4-FFF2-40B4-BE49-F238E27FC236}">
                <a16:creationId xmlns:a16="http://schemas.microsoft.com/office/drawing/2014/main" id="{C0E7A16F-3B23-EDF6-2460-C9B0CE5F0ED4}"/>
              </a:ext>
            </a:extLst>
          </p:cNvPr>
          <p:cNvSpPr txBox="1"/>
          <p:nvPr/>
        </p:nvSpPr>
        <p:spPr>
          <a:xfrm>
            <a:off x="7778889" y="4121975"/>
            <a:ext cx="287547" cy="369332"/>
          </a:xfrm>
          <a:prstGeom prst="rect">
            <a:avLst/>
          </a:prstGeom>
          <a:noFill/>
        </p:spPr>
        <p:txBody>
          <a:bodyPr wrap="square" rtlCol="0">
            <a:spAutoFit/>
          </a:bodyPr>
          <a:lstStyle/>
          <a:p>
            <a:r>
              <a:rPr lang="en-GB" dirty="0">
                <a:solidFill>
                  <a:srgbClr val="FF0000"/>
                </a:solidFill>
              </a:rPr>
              <a:t>X</a:t>
            </a:r>
          </a:p>
        </p:txBody>
      </p:sp>
      <p:sp>
        <p:nvSpPr>
          <p:cNvPr id="7" name="TextBox 6">
            <a:extLst>
              <a:ext uri="{FF2B5EF4-FFF2-40B4-BE49-F238E27FC236}">
                <a16:creationId xmlns:a16="http://schemas.microsoft.com/office/drawing/2014/main" id="{19D406D5-0AC2-30E5-3EDA-B591435FD86D}"/>
              </a:ext>
            </a:extLst>
          </p:cNvPr>
          <p:cNvSpPr txBox="1"/>
          <p:nvPr/>
        </p:nvSpPr>
        <p:spPr>
          <a:xfrm>
            <a:off x="3520316" y="2640833"/>
            <a:ext cx="287547" cy="369332"/>
          </a:xfrm>
          <a:prstGeom prst="rect">
            <a:avLst/>
          </a:prstGeom>
          <a:noFill/>
        </p:spPr>
        <p:txBody>
          <a:bodyPr wrap="square" rtlCol="0">
            <a:spAutoFit/>
          </a:bodyPr>
          <a:lstStyle/>
          <a:p>
            <a:r>
              <a:rPr lang="en-GB" dirty="0">
                <a:solidFill>
                  <a:srgbClr val="FF0000"/>
                </a:solidFill>
              </a:rPr>
              <a:t>X</a:t>
            </a:r>
          </a:p>
        </p:txBody>
      </p:sp>
      <p:sp>
        <p:nvSpPr>
          <p:cNvPr id="8" name="TextBox 7">
            <a:extLst>
              <a:ext uri="{FF2B5EF4-FFF2-40B4-BE49-F238E27FC236}">
                <a16:creationId xmlns:a16="http://schemas.microsoft.com/office/drawing/2014/main" id="{B79E9518-37FF-B1CE-AB40-18A789B262BE}"/>
              </a:ext>
            </a:extLst>
          </p:cNvPr>
          <p:cNvSpPr txBox="1"/>
          <p:nvPr/>
        </p:nvSpPr>
        <p:spPr>
          <a:xfrm>
            <a:off x="4600179" y="2640833"/>
            <a:ext cx="287547" cy="369332"/>
          </a:xfrm>
          <a:prstGeom prst="rect">
            <a:avLst/>
          </a:prstGeom>
          <a:noFill/>
        </p:spPr>
        <p:txBody>
          <a:bodyPr wrap="square" rtlCol="0">
            <a:spAutoFit/>
          </a:bodyPr>
          <a:lstStyle/>
          <a:p>
            <a:r>
              <a:rPr lang="en-GB" dirty="0">
                <a:solidFill>
                  <a:srgbClr val="FF0000"/>
                </a:solidFill>
              </a:rPr>
              <a:t>X</a:t>
            </a:r>
          </a:p>
        </p:txBody>
      </p:sp>
      <p:sp>
        <p:nvSpPr>
          <p:cNvPr id="9" name="TextBox 8">
            <a:extLst>
              <a:ext uri="{FF2B5EF4-FFF2-40B4-BE49-F238E27FC236}">
                <a16:creationId xmlns:a16="http://schemas.microsoft.com/office/drawing/2014/main" id="{4EF89EAC-76CB-46C9-335C-E18CE0FB8C05}"/>
              </a:ext>
            </a:extLst>
          </p:cNvPr>
          <p:cNvSpPr txBox="1"/>
          <p:nvPr/>
        </p:nvSpPr>
        <p:spPr>
          <a:xfrm>
            <a:off x="7778888" y="2403483"/>
            <a:ext cx="287547" cy="369332"/>
          </a:xfrm>
          <a:prstGeom prst="rect">
            <a:avLst/>
          </a:prstGeom>
          <a:noFill/>
        </p:spPr>
        <p:txBody>
          <a:bodyPr wrap="square" rtlCol="0">
            <a:spAutoFit/>
          </a:bodyPr>
          <a:lstStyle/>
          <a:p>
            <a:r>
              <a:rPr lang="en-GB" dirty="0">
                <a:solidFill>
                  <a:srgbClr val="FF0000"/>
                </a:solidFill>
              </a:rPr>
              <a:t>X</a:t>
            </a:r>
          </a:p>
        </p:txBody>
      </p:sp>
      <p:sp>
        <p:nvSpPr>
          <p:cNvPr id="10" name="TextBox 9">
            <a:extLst>
              <a:ext uri="{FF2B5EF4-FFF2-40B4-BE49-F238E27FC236}">
                <a16:creationId xmlns:a16="http://schemas.microsoft.com/office/drawing/2014/main" id="{A5811DED-512E-F22E-B674-9966BA6361CE}"/>
              </a:ext>
            </a:extLst>
          </p:cNvPr>
          <p:cNvSpPr txBox="1"/>
          <p:nvPr/>
        </p:nvSpPr>
        <p:spPr>
          <a:xfrm>
            <a:off x="8878551" y="2413978"/>
            <a:ext cx="287547" cy="369332"/>
          </a:xfrm>
          <a:prstGeom prst="rect">
            <a:avLst/>
          </a:prstGeom>
          <a:noFill/>
        </p:spPr>
        <p:txBody>
          <a:bodyPr wrap="square" rtlCol="0">
            <a:spAutoFit/>
          </a:bodyPr>
          <a:lstStyle/>
          <a:p>
            <a:r>
              <a:rPr lang="en-GB" dirty="0">
                <a:solidFill>
                  <a:srgbClr val="FF0000"/>
                </a:solidFill>
              </a:rPr>
              <a:t>X</a:t>
            </a:r>
          </a:p>
        </p:txBody>
      </p:sp>
      <p:sp>
        <p:nvSpPr>
          <p:cNvPr id="11" name="TextBox 10">
            <a:extLst>
              <a:ext uri="{FF2B5EF4-FFF2-40B4-BE49-F238E27FC236}">
                <a16:creationId xmlns:a16="http://schemas.microsoft.com/office/drawing/2014/main" id="{855CAE7A-5046-49C2-06BB-5CF5AE5D318F}"/>
              </a:ext>
            </a:extLst>
          </p:cNvPr>
          <p:cNvSpPr txBox="1"/>
          <p:nvPr/>
        </p:nvSpPr>
        <p:spPr>
          <a:xfrm>
            <a:off x="8682528" y="4757016"/>
            <a:ext cx="2664822" cy="1569660"/>
          </a:xfrm>
          <a:prstGeom prst="rect">
            <a:avLst/>
          </a:prstGeom>
          <a:solidFill>
            <a:schemeClr val="bg1"/>
          </a:solidFill>
        </p:spPr>
        <p:txBody>
          <a:bodyPr wrap="square" rtlCol="0">
            <a:spAutoFit/>
          </a:bodyPr>
          <a:lstStyle/>
          <a:p>
            <a:r>
              <a:rPr lang="en-US" sz="2400" b="1" dirty="0"/>
              <a:t>View from underside of stripboard,</a:t>
            </a:r>
          </a:p>
          <a:p>
            <a:r>
              <a:rPr lang="en-US" sz="2400" b="1" dirty="0"/>
              <a:t>parts hidden</a:t>
            </a:r>
            <a:endParaRPr lang="en-US" sz="2400" dirty="0"/>
          </a:p>
        </p:txBody>
      </p:sp>
    </p:spTree>
    <p:extLst>
      <p:ext uri="{BB962C8B-B14F-4D97-AF65-F5344CB8AC3E}">
        <p14:creationId xmlns:p14="http://schemas.microsoft.com/office/powerpoint/2010/main" val="3121342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dirty="0"/>
              <a:t>Testing the Nanocomp 8088 – E &amp; F SEGMENTS</a:t>
            </a:r>
            <a:endParaRPr lang="en-GB" dirty="0"/>
          </a:p>
        </p:txBody>
      </p:sp>
      <p:sp>
        <p:nvSpPr>
          <p:cNvPr id="3" name="TextBox 2">
            <a:extLst>
              <a:ext uri="{FF2B5EF4-FFF2-40B4-BE49-F238E27FC236}">
                <a16:creationId xmlns:a16="http://schemas.microsoft.com/office/drawing/2014/main" id="{D2A0BF0F-4F31-76EA-7B94-A14EAC943E7D}"/>
              </a:ext>
            </a:extLst>
          </p:cNvPr>
          <p:cNvSpPr txBox="1"/>
          <p:nvPr/>
        </p:nvSpPr>
        <p:spPr>
          <a:xfrm>
            <a:off x="436339" y="1922071"/>
            <a:ext cx="10163599" cy="830997"/>
          </a:xfrm>
          <a:prstGeom prst="rect">
            <a:avLst/>
          </a:prstGeom>
          <a:solidFill>
            <a:schemeClr val="bg1"/>
          </a:solidFill>
        </p:spPr>
        <p:txBody>
          <a:bodyPr wrap="square" rtlCol="0">
            <a:spAutoFit/>
          </a:bodyPr>
          <a:lstStyle/>
          <a:p>
            <a:r>
              <a:rPr lang="en-US" sz="2400" b="1"/>
              <a:t>Nanocomp design expects E &amp; F reversed compared to 7 Segment LED Data sheet</a:t>
            </a:r>
          </a:p>
        </p:txBody>
      </p:sp>
      <p:sp>
        <p:nvSpPr>
          <p:cNvPr id="7" name="TextBox 6">
            <a:extLst>
              <a:ext uri="{FF2B5EF4-FFF2-40B4-BE49-F238E27FC236}">
                <a16:creationId xmlns:a16="http://schemas.microsoft.com/office/drawing/2014/main" id="{65F02634-C3A9-B4CD-8A7F-E718213CAD97}"/>
              </a:ext>
            </a:extLst>
          </p:cNvPr>
          <p:cNvSpPr txBox="1"/>
          <p:nvPr/>
        </p:nvSpPr>
        <p:spPr>
          <a:xfrm>
            <a:off x="436339" y="2960931"/>
            <a:ext cx="5069149" cy="830997"/>
          </a:xfrm>
          <a:prstGeom prst="rect">
            <a:avLst/>
          </a:prstGeom>
          <a:solidFill>
            <a:schemeClr val="bg1"/>
          </a:solidFill>
        </p:spPr>
        <p:txBody>
          <a:bodyPr wrap="square" rtlCol="0">
            <a:spAutoFit/>
          </a:bodyPr>
          <a:lstStyle/>
          <a:p>
            <a:r>
              <a:rPr lang="en-US" sz="2400" b="1"/>
              <a:t>Character values affected</a:t>
            </a:r>
          </a:p>
          <a:p>
            <a:r>
              <a:rPr lang="en-US" sz="2400"/>
              <a:t>2 4 5 9 d</a:t>
            </a:r>
          </a:p>
        </p:txBody>
      </p:sp>
      <p:sp>
        <p:nvSpPr>
          <p:cNvPr id="9" name="TextBox 8">
            <a:extLst>
              <a:ext uri="{FF2B5EF4-FFF2-40B4-BE49-F238E27FC236}">
                <a16:creationId xmlns:a16="http://schemas.microsoft.com/office/drawing/2014/main" id="{1A53CF10-6718-7452-D840-5C020DE817A6}"/>
              </a:ext>
            </a:extLst>
          </p:cNvPr>
          <p:cNvSpPr txBox="1"/>
          <p:nvPr/>
        </p:nvSpPr>
        <p:spPr>
          <a:xfrm>
            <a:off x="5518138" y="5140011"/>
            <a:ext cx="6396207" cy="1200329"/>
          </a:xfrm>
          <a:prstGeom prst="rect">
            <a:avLst/>
          </a:prstGeom>
          <a:solidFill>
            <a:schemeClr val="bg1"/>
          </a:solidFill>
        </p:spPr>
        <p:txBody>
          <a:bodyPr wrap="square" rtlCol="0">
            <a:spAutoFit/>
          </a:bodyPr>
          <a:lstStyle/>
          <a:p>
            <a:r>
              <a:rPr lang="en-US" sz="2400" b="1" dirty="0"/>
              <a:t>Review Schematic Diagram</a:t>
            </a:r>
          </a:p>
          <a:p>
            <a:r>
              <a:rPr lang="en-US" sz="2400" dirty="0"/>
              <a:t>PA5 -&gt; F</a:t>
            </a:r>
          </a:p>
          <a:p>
            <a:r>
              <a:rPr lang="en-US" sz="2400" dirty="0"/>
              <a:t>PA6 -&gt; E</a:t>
            </a:r>
          </a:p>
        </p:txBody>
      </p:sp>
      <p:sp>
        <p:nvSpPr>
          <p:cNvPr id="4" name="TextBox 3">
            <a:extLst>
              <a:ext uri="{FF2B5EF4-FFF2-40B4-BE49-F238E27FC236}">
                <a16:creationId xmlns:a16="http://schemas.microsoft.com/office/drawing/2014/main" id="{2EFB4045-4476-9929-58EE-E27B1BAB86DF}"/>
              </a:ext>
            </a:extLst>
          </p:cNvPr>
          <p:cNvSpPr txBox="1"/>
          <p:nvPr/>
        </p:nvSpPr>
        <p:spPr>
          <a:xfrm>
            <a:off x="436339" y="3930212"/>
            <a:ext cx="1882066" cy="2677656"/>
          </a:xfrm>
          <a:prstGeom prst="rect">
            <a:avLst/>
          </a:prstGeom>
          <a:noFill/>
        </p:spPr>
        <p:txBody>
          <a:bodyPr wrap="square" rtlCol="0">
            <a:spAutoFit/>
          </a:bodyPr>
          <a:lstStyle/>
          <a:p>
            <a:r>
              <a:rPr lang="en-US" sz="2400" b="1"/>
              <a:t>PA0	-	G</a:t>
            </a:r>
          </a:p>
          <a:p>
            <a:r>
              <a:rPr lang="en-US" sz="2400" b="1"/>
              <a:t>PA1	-	B</a:t>
            </a:r>
          </a:p>
          <a:p>
            <a:r>
              <a:rPr lang="en-US" sz="2400" b="1"/>
              <a:t>PA2	-	C</a:t>
            </a:r>
          </a:p>
          <a:p>
            <a:r>
              <a:rPr lang="en-US" sz="2400" b="1"/>
              <a:t>PA3	-	A</a:t>
            </a:r>
          </a:p>
          <a:p>
            <a:r>
              <a:rPr lang="en-US" sz="2400" b="1"/>
              <a:t>PA4	-	D</a:t>
            </a:r>
          </a:p>
          <a:p>
            <a:r>
              <a:rPr lang="en-US" sz="2400" b="1"/>
              <a:t>PA5	-	</a:t>
            </a:r>
            <a:r>
              <a:rPr lang="en-US" sz="2400" b="1">
                <a:solidFill>
                  <a:srgbClr val="FF0000"/>
                </a:solidFill>
              </a:rPr>
              <a:t>E</a:t>
            </a:r>
          </a:p>
          <a:p>
            <a:r>
              <a:rPr lang="en-US" sz="2400" b="1"/>
              <a:t>PA6	-	</a:t>
            </a:r>
            <a:r>
              <a:rPr lang="en-US" sz="2400" b="1">
                <a:solidFill>
                  <a:srgbClr val="FF0000"/>
                </a:solidFill>
              </a:rPr>
              <a:t>F</a:t>
            </a:r>
          </a:p>
        </p:txBody>
      </p:sp>
      <p:sp>
        <p:nvSpPr>
          <p:cNvPr id="6" name="TextBox 5">
            <a:extLst>
              <a:ext uri="{FF2B5EF4-FFF2-40B4-BE49-F238E27FC236}">
                <a16:creationId xmlns:a16="http://schemas.microsoft.com/office/drawing/2014/main" id="{42A2CABB-D007-0696-E670-418179D5518C}"/>
              </a:ext>
            </a:extLst>
          </p:cNvPr>
          <p:cNvSpPr txBox="1"/>
          <p:nvPr/>
        </p:nvSpPr>
        <p:spPr>
          <a:xfrm>
            <a:off x="3116066" y="3930212"/>
            <a:ext cx="1882066" cy="2677656"/>
          </a:xfrm>
          <a:prstGeom prst="rect">
            <a:avLst/>
          </a:prstGeom>
          <a:noFill/>
        </p:spPr>
        <p:txBody>
          <a:bodyPr wrap="square" rtlCol="0">
            <a:spAutoFit/>
          </a:bodyPr>
          <a:lstStyle/>
          <a:p>
            <a:r>
              <a:rPr lang="en-US" sz="2400" b="1"/>
              <a:t>PA0	-	G</a:t>
            </a:r>
          </a:p>
          <a:p>
            <a:r>
              <a:rPr lang="en-US" sz="2400" b="1"/>
              <a:t>PA1	-	B</a:t>
            </a:r>
          </a:p>
          <a:p>
            <a:r>
              <a:rPr lang="en-US" sz="2400" b="1"/>
              <a:t>PA2	-	C</a:t>
            </a:r>
          </a:p>
          <a:p>
            <a:r>
              <a:rPr lang="en-US" sz="2400" b="1"/>
              <a:t>PA3	-	A</a:t>
            </a:r>
          </a:p>
          <a:p>
            <a:r>
              <a:rPr lang="en-US" sz="2400" b="1"/>
              <a:t>PA4	-	D</a:t>
            </a:r>
          </a:p>
          <a:p>
            <a:r>
              <a:rPr lang="en-US" sz="2400" b="1"/>
              <a:t>PA5	-	</a:t>
            </a:r>
            <a:r>
              <a:rPr lang="en-US" sz="2400" b="1">
                <a:solidFill>
                  <a:srgbClr val="00B050"/>
                </a:solidFill>
              </a:rPr>
              <a:t>F</a:t>
            </a:r>
          </a:p>
          <a:p>
            <a:r>
              <a:rPr lang="en-US" sz="2400" b="1"/>
              <a:t>PA6	-	</a:t>
            </a:r>
            <a:r>
              <a:rPr lang="en-US" sz="2400" b="1">
                <a:solidFill>
                  <a:srgbClr val="00B050"/>
                </a:solidFill>
              </a:rPr>
              <a:t>E</a:t>
            </a:r>
          </a:p>
        </p:txBody>
      </p:sp>
      <p:sp>
        <p:nvSpPr>
          <p:cNvPr id="10" name="Arrow: Right 9">
            <a:extLst>
              <a:ext uri="{FF2B5EF4-FFF2-40B4-BE49-F238E27FC236}">
                <a16:creationId xmlns:a16="http://schemas.microsoft.com/office/drawing/2014/main" id="{9B3EF8E5-39D5-0703-EC7B-80979BCA92DE}"/>
              </a:ext>
            </a:extLst>
          </p:cNvPr>
          <p:cNvSpPr/>
          <p:nvPr/>
        </p:nvSpPr>
        <p:spPr>
          <a:xfrm>
            <a:off x="2473766" y="4714043"/>
            <a:ext cx="486939" cy="830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7B652629-538D-FF4F-AA8F-8E3177583318}"/>
              </a:ext>
            </a:extLst>
          </p:cNvPr>
          <p:cNvPicPr>
            <a:picLocks noChangeAspect="1"/>
          </p:cNvPicPr>
          <p:nvPr/>
        </p:nvPicPr>
        <p:blipFill>
          <a:blip r:embed="rId2"/>
          <a:stretch>
            <a:fillRect/>
          </a:stretch>
        </p:blipFill>
        <p:spPr>
          <a:xfrm>
            <a:off x="6920691" y="2337569"/>
            <a:ext cx="2838450" cy="2638425"/>
          </a:xfrm>
          <a:prstGeom prst="rect">
            <a:avLst/>
          </a:prstGeom>
        </p:spPr>
      </p:pic>
    </p:spTree>
    <p:extLst>
      <p:ext uri="{BB962C8B-B14F-4D97-AF65-F5344CB8AC3E}">
        <p14:creationId xmlns:p14="http://schemas.microsoft.com/office/powerpoint/2010/main" val="1450483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dirty="0">
                <a:highlight>
                  <a:srgbClr val="00FF00"/>
                </a:highlight>
              </a:rPr>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1" name="TextBox 10">
            <a:extLst>
              <a:ext uri="{FF2B5EF4-FFF2-40B4-BE49-F238E27FC236}">
                <a16:creationId xmlns:a16="http://schemas.microsoft.com/office/drawing/2014/main" id="{3E89C356-DF4C-447E-47F3-138099D1EB70}"/>
              </a:ext>
            </a:extLst>
          </p:cNvPr>
          <p:cNvSpPr txBox="1"/>
          <p:nvPr/>
        </p:nvSpPr>
        <p:spPr>
          <a:xfrm>
            <a:off x="3314013" y="4557159"/>
            <a:ext cx="3733768" cy="954107"/>
          </a:xfrm>
          <a:prstGeom prst="rect">
            <a:avLst/>
          </a:prstGeom>
          <a:solidFill>
            <a:srgbClr val="FFFF00"/>
          </a:solidFill>
          <a:ln>
            <a:solidFill>
              <a:schemeClr val="accent1"/>
            </a:solidFill>
          </a:ln>
        </p:spPr>
        <p:txBody>
          <a:bodyPr wrap="square" rtlCol="0">
            <a:spAutoFit/>
          </a:bodyPr>
          <a:lstStyle/>
          <a:p>
            <a:r>
              <a:rPr lang="en-US" sz="1400" b="1" dirty="0"/>
              <a:t>Look at Fritzing plans of display &amp; Keypad</a:t>
            </a:r>
          </a:p>
          <a:p>
            <a:r>
              <a:rPr lang="en-US" sz="1400" b="1" dirty="0"/>
              <a:t>Test Program in 8086 Assembler </a:t>
            </a:r>
          </a:p>
          <a:p>
            <a:r>
              <a:rPr lang="en-US" sz="1400" b="1" dirty="0"/>
              <a:t>Program EEPROM </a:t>
            </a:r>
          </a:p>
          <a:p>
            <a:r>
              <a:rPr lang="en-US" sz="1400" b="1" dirty="0"/>
              <a:t>Check LED display </a:t>
            </a:r>
            <a:r>
              <a:rPr lang="en-US" sz="1400" b="1"/>
              <a:t>and Key </a:t>
            </a:r>
            <a:r>
              <a:rPr lang="en-US" sz="1400" b="1" dirty="0"/>
              <a:t>codes</a:t>
            </a:r>
          </a:p>
        </p:txBody>
      </p:sp>
    </p:spTree>
    <p:extLst>
      <p:ext uri="{BB962C8B-B14F-4D97-AF65-F5344CB8AC3E}">
        <p14:creationId xmlns:p14="http://schemas.microsoft.com/office/powerpoint/2010/main" val="230645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 #10</a:t>
            </a:r>
            <a:br>
              <a:rPr lang="en-US" sz="6000" dirty="0">
                <a:solidFill>
                  <a:schemeClr val="bg1"/>
                </a:solidFill>
              </a:rPr>
            </a:br>
            <a:r>
              <a:rPr lang="en-US" sz="4800" dirty="0">
                <a:solidFill>
                  <a:schemeClr val="bg1"/>
                </a:solidFill>
              </a:rPr>
              <a:t>LED DISPLAY &amp; KEYPAD</a:t>
            </a:r>
            <a:br>
              <a:rPr lang="en-US" sz="4800" dirty="0">
                <a:solidFill>
                  <a:schemeClr val="bg1"/>
                </a:solidFill>
              </a:rPr>
            </a:br>
            <a:r>
              <a:rPr lang="en-US" sz="4800" dirty="0">
                <a:solidFill>
                  <a:schemeClr val="bg1"/>
                </a:solidFill>
              </a:rPr>
              <a:t>SOFTWARE &amp; TESTING</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63517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dirty="0">
                <a:highlight>
                  <a:srgbClr val="00FF00"/>
                </a:highlight>
              </a:rPr>
              <a:t>LED Display &amp; Keypad</a:t>
            </a:r>
          </a:p>
          <a:p>
            <a:r>
              <a:rPr lang="en-GB" dirty="0" err="1"/>
              <a:t>Nanocomp</a:t>
            </a:r>
            <a:r>
              <a:rPr lang="en-GB" dirty="0"/>
              <a:t> C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1" name="TextBox 10">
            <a:extLst>
              <a:ext uri="{FF2B5EF4-FFF2-40B4-BE49-F238E27FC236}">
                <a16:creationId xmlns:a16="http://schemas.microsoft.com/office/drawing/2014/main" id="{3E89C356-DF4C-447E-47F3-138099D1EB70}"/>
              </a:ext>
            </a:extLst>
          </p:cNvPr>
          <p:cNvSpPr txBox="1"/>
          <p:nvPr/>
        </p:nvSpPr>
        <p:spPr>
          <a:xfrm>
            <a:off x="3314013" y="4557159"/>
            <a:ext cx="3733768" cy="954107"/>
          </a:xfrm>
          <a:prstGeom prst="rect">
            <a:avLst/>
          </a:prstGeom>
          <a:solidFill>
            <a:srgbClr val="FFFF00"/>
          </a:solidFill>
          <a:ln>
            <a:solidFill>
              <a:schemeClr val="accent1"/>
            </a:solidFill>
          </a:ln>
        </p:spPr>
        <p:txBody>
          <a:bodyPr wrap="square" rtlCol="0">
            <a:spAutoFit/>
          </a:bodyPr>
          <a:lstStyle/>
          <a:p>
            <a:r>
              <a:rPr lang="en-US" sz="1400" b="1" dirty="0"/>
              <a:t>Look at Fritzing plans of display &amp; Keypad</a:t>
            </a:r>
          </a:p>
          <a:p>
            <a:r>
              <a:rPr lang="en-US" sz="1400" b="1" dirty="0"/>
              <a:t>Test Program in 8086 Assembler </a:t>
            </a:r>
          </a:p>
          <a:p>
            <a:r>
              <a:rPr lang="en-US" sz="1400" b="1" dirty="0"/>
              <a:t>Program EEPROM </a:t>
            </a:r>
          </a:p>
          <a:p>
            <a:r>
              <a:rPr lang="en-US" sz="1400" b="1" dirty="0"/>
              <a:t>Check LED display </a:t>
            </a:r>
            <a:r>
              <a:rPr lang="en-US" sz="1400" b="1"/>
              <a:t>and Key </a:t>
            </a:r>
            <a:r>
              <a:rPr lang="en-US" sz="1400" b="1" dirty="0"/>
              <a:t>codes</a:t>
            </a:r>
          </a:p>
        </p:txBody>
      </p:sp>
    </p:spTree>
    <p:extLst>
      <p:ext uri="{BB962C8B-B14F-4D97-AF65-F5344CB8AC3E}">
        <p14:creationId xmlns:p14="http://schemas.microsoft.com/office/powerpoint/2010/main" val="248937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p:txBody>
          <a:bodyPr>
            <a:normAutofit/>
          </a:bodyPr>
          <a:lstStyle/>
          <a:p>
            <a:r>
              <a:rPr lang="en-GB" sz="3600" dirty="0"/>
              <a:t>Breadboard PC - Intel 8088 PC-XT Hybrid </a:t>
            </a:r>
          </a:p>
        </p:txBody>
      </p:sp>
      <p:graphicFrame>
        <p:nvGraphicFramePr>
          <p:cNvPr id="8" name="Content Placeholder 2">
            <a:extLst>
              <a:ext uri="{FF2B5EF4-FFF2-40B4-BE49-F238E27FC236}">
                <a16:creationId xmlns:a16="http://schemas.microsoft.com/office/drawing/2014/main" id="{F669E1A5-B771-D5A9-6619-0F164ED41D57}"/>
              </a:ext>
            </a:extLst>
          </p:cNvPr>
          <p:cNvGraphicFramePr>
            <a:graphicFrameLocks noGrp="1"/>
          </p:cNvGraphicFramePr>
          <p:nvPr>
            <p:ph idx="1"/>
            <p:extLst>
              <p:ext uri="{D42A27DB-BD31-4B8C-83A1-F6EECF244321}">
                <p14:modId xmlns:p14="http://schemas.microsoft.com/office/powerpoint/2010/main" val="222309924"/>
              </p:ext>
            </p:extLst>
          </p:nvPr>
        </p:nvGraphicFramePr>
        <p:xfrm>
          <a:off x="581192" y="1896894"/>
          <a:ext cx="11029615" cy="47885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979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E482C-C9B5-4165-FC51-0CC0F5F6870B}"/>
              </a:ext>
            </a:extLst>
          </p:cNvPr>
          <p:cNvPicPr>
            <a:picLocks noChangeAspect="1"/>
          </p:cNvPicPr>
          <p:nvPr/>
        </p:nvPicPr>
        <p:blipFill>
          <a:blip r:embed="rId2"/>
          <a:stretch>
            <a:fillRect/>
          </a:stretch>
        </p:blipFill>
        <p:spPr>
          <a:xfrm>
            <a:off x="0" y="435148"/>
            <a:ext cx="12192000" cy="598770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F7EBBEB-E2DC-10C5-5EF0-D641F6C1959F}"/>
                  </a:ext>
                </a:extLst>
              </p14:cNvPr>
              <p14:cNvContentPartPr/>
              <p14:nvPr/>
            </p14:nvContentPartPr>
            <p14:xfrm>
              <a:off x="11103291" y="5054177"/>
              <a:ext cx="428040" cy="27360"/>
            </p14:xfrm>
          </p:contentPart>
        </mc:Choice>
        <mc:Fallback xmlns="">
          <p:pic>
            <p:nvPicPr>
              <p:cNvPr id="4" name="Ink 3">
                <a:extLst>
                  <a:ext uri="{FF2B5EF4-FFF2-40B4-BE49-F238E27FC236}">
                    <a16:creationId xmlns:a16="http://schemas.microsoft.com/office/drawing/2014/main" id="{6F7EBBEB-E2DC-10C5-5EF0-D641F6C1959F}"/>
                  </a:ext>
                </a:extLst>
              </p:cNvPr>
              <p:cNvPicPr/>
              <p:nvPr/>
            </p:nvPicPr>
            <p:blipFill>
              <a:blip r:embed="rId4"/>
              <a:stretch>
                <a:fillRect/>
              </a:stretch>
            </p:blipFill>
            <p:spPr>
              <a:xfrm>
                <a:off x="11049651" y="4946537"/>
                <a:ext cx="535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7EB12B0-65A7-6AC4-4830-BB77EF4EFD26}"/>
                  </a:ext>
                </a:extLst>
              </p14:cNvPr>
              <p14:cNvContentPartPr/>
              <p14:nvPr/>
            </p14:nvContentPartPr>
            <p14:xfrm>
              <a:off x="11059731" y="6052097"/>
              <a:ext cx="399960" cy="18000"/>
            </p14:xfrm>
          </p:contentPart>
        </mc:Choice>
        <mc:Fallback xmlns="">
          <p:pic>
            <p:nvPicPr>
              <p:cNvPr id="5" name="Ink 4">
                <a:extLst>
                  <a:ext uri="{FF2B5EF4-FFF2-40B4-BE49-F238E27FC236}">
                    <a16:creationId xmlns:a16="http://schemas.microsoft.com/office/drawing/2014/main" id="{D7EB12B0-65A7-6AC4-4830-BB77EF4EFD26}"/>
                  </a:ext>
                </a:extLst>
              </p:cNvPr>
              <p:cNvPicPr/>
              <p:nvPr/>
            </p:nvPicPr>
            <p:blipFill>
              <a:blip r:embed="rId6"/>
              <a:stretch>
                <a:fillRect/>
              </a:stretch>
            </p:blipFill>
            <p:spPr>
              <a:xfrm>
                <a:off x="11005731" y="5944457"/>
                <a:ext cx="50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508074C-0759-FA0D-1075-52BADFDD7FFD}"/>
                  </a:ext>
                </a:extLst>
              </p14:cNvPr>
              <p14:cNvContentPartPr/>
              <p14:nvPr/>
            </p14:nvContentPartPr>
            <p14:xfrm>
              <a:off x="4937571" y="3753137"/>
              <a:ext cx="513360" cy="9360"/>
            </p14:xfrm>
          </p:contentPart>
        </mc:Choice>
        <mc:Fallback xmlns="">
          <p:pic>
            <p:nvPicPr>
              <p:cNvPr id="6" name="Ink 5">
                <a:extLst>
                  <a:ext uri="{FF2B5EF4-FFF2-40B4-BE49-F238E27FC236}">
                    <a16:creationId xmlns:a16="http://schemas.microsoft.com/office/drawing/2014/main" id="{5508074C-0759-FA0D-1075-52BADFDD7FFD}"/>
                  </a:ext>
                </a:extLst>
              </p:cNvPr>
              <p:cNvPicPr/>
              <p:nvPr/>
            </p:nvPicPr>
            <p:blipFill>
              <a:blip r:embed="rId8"/>
              <a:stretch>
                <a:fillRect/>
              </a:stretch>
            </p:blipFill>
            <p:spPr>
              <a:xfrm>
                <a:off x="4883571" y="3645497"/>
                <a:ext cx="6210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84AABADB-25AF-D08B-94FB-1394752B8F5C}"/>
                  </a:ext>
                </a:extLst>
              </p14:cNvPr>
              <p14:cNvContentPartPr/>
              <p14:nvPr/>
            </p14:nvContentPartPr>
            <p14:xfrm>
              <a:off x="4066731" y="4066697"/>
              <a:ext cx="40680" cy="289800"/>
            </p14:xfrm>
          </p:contentPart>
        </mc:Choice>
        <mc:Fallback xmlns="">
          <p:pic>
            <p:nvPicPr>
              <p:cNvPr id="7" name="Ink 6">
                <a:extLst>
                  <a:ext uri="{FF2B5EF4-FFF2-40B4-BE49-F238E27FC236}">
                    <a16:creationId xmlns:a16="http://schemas.microsoft.com/office/drawing/2014/main" id="{84AABADB-25AF-D08B-94FB-1394752B8F5C}"/>
                  </a:ext>
                </a:extLst>
              </p:cNvPr>
              <p:cNvPicPr/>
              <p:nvPr/>
            </p:nvPicPr>
            <p:blipFill>
              <a:blip r:embed="rId10"/>
              <a:stretch>
                <a:fillRect/>
              </a:stretch>
            </p:blipFill>
            <p:spPr>
              <a:xfrm>
                <a:off x="4012731" y="3958697"/>
                <a:ext cx="14832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CF17215-0FD5-6DAA-230F-1F5C654D52D5}"/>
                  </a:ext>
                </a:extLst>
              </p14:cNvPr>
              <p14:cNvContentPartPr/>
              <p14:nvPr/>
            </p14:nvContentPartPr>
            <p14:xfrm>
              <a:off x="4362651" y="4058057"/>
              <a:ext cx="21240" cy="274680"/>
            </p14:xfrm>
          </p:contentPart>
        </mc:Choice>
        <mc:Fallback xmlns="">
          <p:pic>
            <p:nvPicPr>
              <p:cNvPr id="8" name="Ink 7">
                <a:extLst>
                  <a:ext uri="{FF2B5EF4-FFF2-40B4-BE49-F238E27FC236}">
                    <a16:creationId xmlns:a16="http://schemas.microsoft.com/office/drawing/2014/main" id="{8CF17215-0FD5-6DAA-230F-1F5C654D52D5}"/>
                  </a:ext>
                </a:extLst>
              </p:cNvPr>
              <p:cNvPicPr/>
              <p:nvPr/>
            </p:nvPicPr>
            <p:blipFill>
              <a:blip r:embed="rId12"/>
              <a:stretch>
                <a:fillRect/>
              </a:stretch>
            </p:blipFill>
            <p:spPr>
              <a:xfrm>
                <a:off x="4309011" y="3950057"/>
                <a:ext cx="1288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C845AAC4-48DD-10FB-791F-E092AB98234A}"/>
                  </a:ext>
                </a:extLst>
              </p14:cNvPr>
              <p14:cNvContentPartPr/>
              <p14:nvPr/>
            </p14:nvContentPartPr>
            <p14:xfrm>
              <a:off x="4701411" y="4066697"/>
              <a:ext cx="19440" cy="332280"/>
            </p14:xfrm>
          </p:contentPart>
        </mc:Choice>
        <mc:Fallback xmlns="">
          <p:pic>
            <p:nvPicPr>
              <p:cNvPr id="9" name="Ink 8">
                <a:extLst>
                  <a:ext uri="{FF2B5EF4-FFF2-40B4-BE49-F238E27FC236}">
                    <a16:creationId xmlns:a16="http://schemas.microsoft.com/office/drawing/2014/main" id="{C845AAC4-48DD-10FB-791F-E092AB98234A}"/>
                  </a:ext>
                </a:extLst>
              </p:cNvPr>
              <p:cNvPicPr/>
              <p:nvPr/>
            </p:nvPicPr>
            <p:blipFill>
              <a:blip r:embed="rId14"/>
              <a:stretch>
                <a:fillRect/>
              </a:stretch>
            </p:blipFill>
            <p:spPr>
              <a:xfrm>
                <a:off x="4647771" y="3958697"/>
                <a:ext cx="12708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BED0051-D1C4-5B42-4D42-42650A231105}"/>
                  </a:ext>
                </a:extLst>
              </p14:cNvPr>
              <p14:cNvContentPartPr/>
              <p14:nvPr/>
            </p14:nvContentPartPr>
            <p14:xfrm>
              <a:off x="5042331" y="4058057"/>
              <a:ext cx="360" cy="375840"/>
            </p14:xfrm>
          </p:contentPart>
        </mc:Choice>
        <mc:Fallback xmlns="">
          <p:pic>
            <p:nvPicPr>
              <p:cNvPr id="10" name="Ink 9">
                <a:extLst>
                  <a:ext uri="{FF2B5EF4-FFF2-40B4-BE49-F238E27FC236}">
                    <a16:creationId xmlns:a16="http://schemas.microsoft.com/office/drawing/2014/main" id="{5BED0051-D1C4-5B42-4D42-42650A231105}"/>
                  </a:ext>
                </a:extLst>
              </p:cNvPr>
              <p:cNvPicPr/>
              <p:nvPr/>
            </p:nvPicPr>
            <p:blipFill>
              <a:blip r:embed="rId16"/>
              <a:stretch>
                <a:fillRect/>
              </a:stretch>
            </p:blipFill>
            <p:spPr>
              <a:xfrm>
                <a:off x="4988331" y="3950057"/>
                <a:ext cx="10800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BBF98BA0-198E-F3AB-A827-7178CD00B761}"/>
                  </a:ext>
                </a:extLst>
              </p14:cNvPr>
              <p14:cNvContentPartPr/>
              <p14:nvPr/>
            </p14:nvContentPartPr>
            <p14:xfrm>
              <a:off x="5381091" y="4075337"/>
              <a:ext cx="10080" cy="354600"/>
            </p14:xfrm>
          </p:contentPart>
        </mc:Choice>
        <mc:Fallback xmlns="">
          <p:pic>
            <p:nvPicPr>
              <p:cNvPr id="11" name="Ink 10">
                <a:extLst>
                  <a:ext uri="{FF2B5EF4-FFF2-40B4-BE49-F238E27FC236}">
                    <a16:creationId xmlns:a16="http://schemas.microsoft.com/office/drawing/2014/main" id="{BBF98BA0-198E-F3AB-A827-7178CD00B761}"/>
                  </a:ext>
                </a:extLst>
              </p:cNvPr>
              <p:cNvPicPr/>
              <p:nvPr/>
            </p:nvPicPr>
            <p:blipFill>
              <a:blip r:embed="rId18"/>
              <a:stretch>
                <a:fillRect/>
              </a:stretch>
            </p:blipFill>
            <p:spPr>
              <a:xfrm>
                <a:off x="5327451" y="3967697"/>
                <a:ext cx="11772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4A5DEE7C-A0FD-1C81-4D70-7A3168A27A36}"/>
                  </a:ext>
                </a:extLst>
              </p14:cNvPr>
              <p14:cNvContentPartPr/>
              <p14:nvPr/>
            </p14:nvContentPartPr>
            <p14:xfrm>
              <a:off x="5686731" y="4049057"/>
              <a:ext cx="9360" cy="312840"/>
            </p14:xfrm>
          </p:contentPart>
        </mc:Choice>
        <mc:Fallback xmlns="">
          <p:pic>
            <p:nvPicPr>
              <p:cNvPr id="12" name="Ink 11">
                <a:extLst>
                  <a:ext uri="{FF2B5EF4-FFF2-40B4-BE49-F238E27FC236}">
                    <a16:creationId xmlns:a16="http://schemas.microsoft.com/office/drawing/2014/main" id="{4A5DEE7C-A0FD-1C81-4D70-7A3168A27A36}"/>
                  </a:ext>
                </a:extLst>
              </p:cNvPr>
              <p:cNvPicPr/>
              <p:nvPr/>
            </p:nvPicPr>
            <p:blipFill>
              <a:blip r:embed="rId20"/>
              <a:stretch>
                <a:fillRect/>
              </a:stretch>
            </p:blipFill>
            <p:spPr>
              <a:xfrm>
                <a:off x="5632731" y="3941417"/>
                <a:ext cx="1170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8E1AAE5B-F94F-D708-FB31-31B60458916F}"/>
                  </a:ext>
                </a:extLst>
              </p14:cNvPr>
              <p14:cNvContentPartPr/>
              <p14:nvPr/>
            </p14:nvContentPartPr>
            <p14:xfrm>
              <a:off x="5999571" y="4083977"/>
              <a:ext cx="9720" cy="313560"/>
            </p14:xfrm>
          </p:contentPart>
        </mc:Choice>
        <mc:Fallback xmlns="">
          <p:pic>
            <p:nvPicPr>
              <p:cNvPr id="13" name="Ink 12">
                <a:extLst>
                  <a:ext uri="{FF2B5EF4-FFF2-40B4-BE49-F238E27FC236}">
                    <a16:creationId xmlns:a16="http://schemas.microsoft.com/office/drawing/2014/main" id="{8E1AAE5B-F94F-D708-FB31-31B60458916F}"/>
                  </a:ext>
                </a:extLst>
              </p:cNvPr>
              <p:cNvPicPr/>
              <p:nvPr/>
            </p:nvPicPr>
            <p:blipFill>
              <a:blip r:embed="rId22"/>
              <a:stretch>
                <a:fillRect/>
              </a:stretch>
            </p:blipFill>
            <p:spPr>
              <a:xfrm>
                <a:off x="5945931" y="3976337"/>
                <a:ext cx="1173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7FE35456-C3CD-2A7A-F934-E6CA09F3C1DE}"/>
                  </a:ext>
                </a:extLst>
              </p14:cNvPr>
              <p14:cNvContentPartPr/>
              <p14:nvPr/>
            </p14:nvContentPartPr>
            <p14:xfrm>
              <a:off x="6209091" y="2229257"/>
              <a:ext cx="313200" cy="17640"/>
            </p14:xfrm>
          </p:contentPart>
        </mc:Choice>
        <mc:Fallback xmlns="">
          <p:pic>
            <p:nvPicPr>
              <p:cNvPr id="14" name="Ink 13">
                <a:extLst>
                  <a:ext uri="{FF2B5EF4-FFF2-40B4-BE49-F238E27FC236}">
                    <a16:creationId xmlns:a16="http://schemas.microsoft.com/office/drawing/2014/main" id="{7FE35456-C3CD-2A7A-F934-E6CA09F3C1DE}"/>
                  </a:ext>
                </a:extLst>
              </p:cNvPr>
              <p:cNvPicPr/>
              <p:nvPr/>
            </p:nvPicPr>
            <p:blipFill>
              <a:blip r:embed="rId24"/>
              <a:stretch>
                <a:fillRect/>
              </a:stretch>
            </p:blipFill>
            <p:spPr>
              <a:xfrm>
                <a:off x="6155091" y="2121617"/>
                <a:ext cx="420840" cy="233280"/>
              </a:xfrm>
              <a:prstGeom prst="rect">
                <a:avLst/>
              </a:prstGeom>
            </p:spPr>
          </p:pic>
        </mc:Fallback>
      </mc:AlternateContent>
      <p:pic>
        <p:nvPicPr>
          <p:cNvPr id="16" name="Picture 15">
            <a:extLst>
              <a:ext uri="{FF2B5EF4-FFF2-40B4-BE49-F238E27FC236}">
                <a16:creationId xmlns:a16="http://schemas.microsoft.com/office/drawing/2014/main" id="{F24ED2CD-6198-F430-CB22-79802B928AE4}"/>
              </a:ext>
            </a:extLst>
          </p:cNvPr>
          <p:cNvPicPr>
            <a:picLocks noChangeAspect="1"/>
          </p:cNvPicPr>
          <p:nvPr/>
        </p:nvPicPr>
        <p:blipFill>
          <a:blip r:embed="rId25"/>
          <a:stretch>
            <a:fillRect/>
          </a:stretch>
        </p:blipFill>
        <p:spPr>
          <a:xfrm>
            <a:off x="7549991" y="2443163"/>
            <a:ext cx="727142" cy="985837"/>
          </a:xfrm>
          <a:prstGeom prst="rect">
            <a:avLst/>
          </a:prstGeom>
        </p:spPr>
      </p:pic>
      <p:pic>
        <p:nvPicPr>
          <p:cNvPr id="17" name="Picture 16">
            <a:extLst>
              <a:ext uri="{FF2B5EF4-FFF2-40B4-BE49-F238E27FC236}">
                <a16:creationId xmlns:a16="http://schemas.microsoft.com/office/drawing/2014/main" id="{A174CCD5-B8E8-9702-B906-352D9BD00221}"/>
              </a:ext>
            </a:extLst>
          </p:cNvPr>
          <p:cNvPicPr>
            <a:picLocks noChangeAspect="1"/>
          </p:cNvPicPr>
          <p:nvPr/>
        </p:nvPicPr>
        <p:blipFill>
          <a:blip r:embed="rId25"/>
          <a:stretch>
            <a:fillRect/>
          </a:stretch>
        </p:blipFill>
        <p:spPr>
          <a:xfrm>
            <a:off x="8354853" y="2443163"/>
            <a:ext cx="727142" cy="985837"/>
          </a:xfrm>
          <a:prstGeom prst="rect">
            <a:avLst/>
          </a:prstGeom>
        </p:spPr>
      </p:pic>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1DF6D43-5B61-3753-076E-D45FDC272012}"/>
                  </a:ext>
                </a:extLst>
              </p14:cNvPr>
              <p14:cNvContentPartPr/>
              <p14:nvPr/>
            </p14:nvContentPartPr>
            <p14:xfrm>
              <a:off x="7591020" y="2574315"/>
              <a:ext cx="1488600" cy="11880"/>
            </p14:xfrm>
          </p:contentPart>
        </mc:Choice>
        <mc:Fallback xmlns="">
          <p:pic>
            <p:nvPicPr>
              <p:cNvPr id="18" name="Ink 17">
                <a:extLst>
                  <a:ext uri="{FF2B5EF4-FFF2-40B4-BE49-F238E27FC236}">
                    <a16:creationId xmlns:a16="http://schemas.microsoft.com/office/drawing/2014/main" id="{41DF6D43-5B61-3753-076E-D45FDC272012}"/>
                  </a:ext>
                </a:extLst>
              </p:cNvPr>
              <p:cNvPicPr/>
              <p:nvPr/>
            </p:nvPicPr>
            <p:blipFill>
              <a:blip r:embed="rId27"/>
              <a:stretch>
                <a:fillRect/>
              </a:stretch>
            </p:blipFill>
            <p:spPr>
              <a:xfrm>
                <a:off x="7537380" y="2466675"/>
                <a:ext cx="15962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D7389BAF-88BB-D711-DF5C-67D50D9B3D0E}"/>
                  </a:ext>
                </a:extLst>
              </p14:cNvPr>
              <p14:cNvContentPartPr/>
              <p14:nvPr/>
            </p14:nvContentPartPr>
            <p14:xfrm>
              <a:off x="7591020" y="2748195"/>
              <a:ext cx="1500480" cy="9720"/>
            </p14:xfrm>
          </p:contentPart>
        </mc:Choice>
        <mc:Fallback xmlns="">
          <p:pic>
            <p:nvPicPr>
              <p:cNvPr id="19" name="Ink 18">
                <a:extLst>
                  <a:ext uri="{FF2B5EF4-FFF2-40B4-BE49-F238E27FC236}">
                    <a16:creationId xmlns:a16="http://schemas.microsoft.com/office/drawing/2014/main" id="{D7389BAF-88BB-D711-DF5C-67D50D9B3D0E}"/>
                  </a:ext>
                </a:extLst>
              </p:cNvPr>
              <p:cNvPicPr/>
              <p:nvPr/>
            </p:nvPicPr>
            <p:blipFill>
              <a:blip r:embed="rId29"/>
              <a:stretch>
                <a:fillRect/>
              </a:stretch>
            </p:blipFill>
            <p:spPr>
              <a:xfrm>
                <a:off x="7537380" y="2640195"/>
                <a:ext cx="16081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89531D62-8BAE-8A8C-D843-EEE29C0E39CF}"/>
                  </a:ext>
                </a:extLst>
              </p14:cNvPr>
              <p14:cNvContentPartPr/>
              <p14:nvPr/>
            </p14:nvContentPartPr>
            <p14:xfrm>
              <a:off x="7543500" y="2928555"/>
              <a:ext cx="1550520" cy="25200"/>
            </p14:xfrm>
          </p:contentPart>
        </mc:Choice>
        <mc:Fallback xmlns="">
          <p:pic>
            <p:nvPicPr>
              <p:cNvPr id="20" name="Ink 19">
                <a:extLst>
                  <a:ext uri="{FF2B5EF4-FFF2-40B4-BE49-F238E27FC236}">
                    <a16:creationId xmlns:a16="http://schemas.microsoft.com/office/drawing/2014/main" id="{89531D62-8BAE-8A8C-D843-EEE29C0E39CF}"/>
                  </a:ext>
                </a:extLst>
              </p:cNvPr>
              <p:cNvPicPr/>
              <p:nvPr/>
            </p:nvPicPr>
            <p:blipFill>
              <a:blip r:embed="rId31"/>
              <a:stretch>
                <a:fillRect/>
              </a:stretch>
            </p:blipFill>
            <p:spPr>
              <a:xfrm>
                <a:off x="7489860" y="2820555"/>
                <a:ext cx="1658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D0678245-2E2B-DFF3-9119-5244AA677DF9}"/>
                  </a:ext>
                </a:extLst>
              </p14:cNvPr>
              <p14:cNvContentPartPr/>
              <p14:nvPr/>
            </p14:nvContentPartPr>
            <p14:xfrm>
              <a:off x="7572300" y="3090555"/>
              <a:ext cx="1533240" cy="16560"/>
            </p14:xfrm>
          </p:contentPart>
        </mc:Choice>
        <mc:Fallback xmlns="">
          <p:pic>
            <p:nvPicPr>
              <p:cNvPr id="21" name="Ink 20">
                <a:extLst>
                  <a:ext uri="{FF2B5EF4-FFF2-40B4-BE49-F238E27FC236}">
                    <a16:creationId xmlns:a16="http://schemas.microsoft.com/office/drawing/2014/main" id="{D0678245-2E2B-DFF3-9119-5244AA677DF9}"/>
                  </a:ext>
                </a:extLst>
              </p:cNvPr>
              <p:cNvPicPr/>
              <p:nvPr/>
            </p:nvPicPr>
            <p:blipFill>
              <a:blip r:embed="rId33"/>
              <a:stretch>
                <a:fillRect/>
              </a:stretch>
            </p:blipFill>
            <p:spPr>
              <a:xfrm>
                <a:off x="7518300" y="2982555"/>
                <a:ext cx="1640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17A5E276-BC63-11BD-12E6-97DC3ABA1265}"/>
                  </a:ext>
                </a:extLst>
              </p14:cNvPr>
              <p14:cNvContentPartPr/>
              <p14:nvPr/>
            </p14:nvContentPartPr>
            <p14:xfrm>
              <a:off x="7581660" y="3238515"/>
              <a:ext cx="1532880" cy="5040"/>
            </p14:xfrm>
          </p:contentPart>
        </mc:Choice>
        <mc:Fallback xmlns="">
          <p:pic>
            <p:nvPicPr>
              <p:cNvPr id="22" name="Ink 21">
                <a:extLst>
                  <a:ext uri="{FF2B5EF4-FFF2-40B4-BE49-F238E27FC236}">
                    <a16:creationId xmlns:a16="http://schemas.microsoft.com/office/drawing/2014/main" id="{17A5E276-BC63-11BD-12E6-97DC3ABA1265}"/>
                  </a:ext>
                </a:extLst>
              </p:cNvPr>
              <p:cNvPicPr/>
              <p:nvPr/>
            </p:nvPicPr>
            <p:blipFill>
              <a:blip r:embed="rId35"/>
              <a:stretch>
                <a:fillRect/>
              </a:stretch>
            </p:blipFill>
            <p:spPr>
              <a:xfrm>
                <a:off x="7528020" y="3130515"/>
                <a:ext cx="1640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B6785FAF-5F61-2012-7435-1E84BB70C243}"/>
                  </a:ext>
                </a:extLst>
              </p14:cNvPr>
              <p14:cNvContentPartPr/>
              <p14:nvPr/>
            </p14:nvContentPartPr>
            <p14:xfrm>
              <a:off x="7581660" y="3323835"/>
              <a:ext cx="1494720" cy="14760"/>
            </p14:xfrm>
          </p:contentPart>
        </mc:Choice>
        <mc:Fallback xmlns="">
          <p:pic>
            <p:nvPicPr>
              <p:cNvPr id="23" name="Ink 22">
                <a:extLst>
                  <a:ext uri="{FF2B5EF4-FFF2-40B4-BE49-F238E27FC236}">
                    <a16:creationId xmlns:a16="http://schemas.microsoft.com/office/drawing/2014/main" id="{B6785FAF-5F61-2012-7435-1E84BB70C243}"/>
                  </a:ext>
                </a:extLst>
              </p:cNvPr>
              <p:cNvPicPr/>
              <p:nvPr/>
            </p:nvPicPr>
            <p:blipFill>
              <a:blip r:embed="rId37"/>
              <a:stretch>
                <a:fillRect/>
              </a:stretch>
            </p:blipFill>
            <p:spPr>
              <a:xfrm>
                <a:off x="7528020" y="3216195"/>
                <a:ext cx="16023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5912F373-309D-56AA-692E-9B2D40EF49A3}"/>
                  </a:ext>
                </a:extLst>
              </p14:cNvPr>
              <p14:cNvContentPartPr/>
              <p14:nvPr/>
            </p14:nvContentPartPr>
            <p14:xfrm>
              <a:off x="434220" y="1958220"/>
              <a:ext cx="873000" cy="24120"/>
            </p14:xfrm>
          </p:contentPart>
        </mc:Choice>
        <mc:Fallback xmlns="">
          <p:pic>
            <p:nvPicPr>
              <p:cNvPr id="24" name="Ink 23">
                <a:extLst>
                  <a:ext uri="{FF2B5EF4-FFF2-40B4-BE49-F238E27FC236}">
                    <a16:creationId xmlns:a16="http://schemas.microsoft.com/office/drawing/2014/main" id="{5912F373-309D-56AA-692E-9B2D40EF49A3}"/>
                  </a:ext>
                </a:extLst>
              </p:cNvPr>
              <p:cNvPicPr/>
              <p:nvPr/>
            </p:nvPicPr>
            <p:blipFill>
              <a:blip r:embed="rId39"/>
              <a:stretch>
                <a:fillRect/>
              </a:stretch>
            </p:blipFill>
            <p:spPr>
              <a:xfrm>
                <a:off x="380220" y="1850220"/>
                <a:ext cx="980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0691F56D-79A2-436B-8EC2-702F3C11B58F}"/>
                  </a:ext>
                </a:extLst>
              </p14:cNvPr>
              <p14:cNvContentPartPr/>
              <p14:nvPr/>
            </p14:nvContentPartPr>
            <p14:xfrm>
              <a:off x="7802700" y="4602060"/>
              <a:ext cx="1195920" cy="360"/>
            </p14:xfrm>
          </p:contentPart>
        </mc:Choice>
        <mc:Fallback xmlns="">
          <p:pic>
            <p:nvPicPr>
              <p:cNvPr id="25" name="Ink 24">
                <a:extLst>
                  <a:ext uri="{FF2B5EF4-FFF2-40B4-BE49-F238E27FC236}">
                    <a16:creationId xmlns:a16="http://schemas.microsoft.com/office/drawing/2014/main" id="{0691F56D-79A2-436B-8EC2-702F3C11B58F}"/>
                  </a:ext>
                </a:extLst>
              </p:cNvPr>
              <p:cNvPicPr/>
              <p:nvPr/>
            </p:nvPicPr>
            <p:blipFill>
              <a:blip r:embed="rId41"/>
              <a:stretch>
                <a:fillRect/>
              </a:stretch>
            </p:blipFill>
            <p:spPr>
              <a:xfrm>
                <a:off x="7748700" y="4494420"/>
                <a:ext cx="13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890D2C67-A424-BE5F-837A-6D07DDCF4757}"/>
                  </a:ext>
                </a:extLst>
              </p14:cNvPr>
              <p14:cNvContentPartPr/>
              <p14:nvPr/>
            </p14:nvContentPartPr>
            <p14:xfrm>
              <a:off x="9715380" y="4632660"/>
              <a:ext cx="563760" cy="360"/>
            </p14:xfrm>
          </p:contentPart>
        </mc:Choice>
        <mc:Fallback xmlns="">
          <p:pic>
            <p:nvPicPr>
              <p:cNvPr id="26" name="Ink 25">
                <a:extLst>
                  <a:ext uri="{FF2B5EF4-FFF2-40B4-BE49-F238E27FC236}">
                    <a16:creationId xmlns:a16="http://schemas.microsoft.com/office/drawing/2014/main" id="{890D2C67-A424-BE5F-837A-6D07DDCF4757}"/>
                  </a:ext>
                </a:extLst>
              </p:cNvPr>
              <p:cNvPicPr/>
              <p:nvPr/>
            </p:nvPicPr>
            <p:blipFill>
              <a:blip r:embed="rId43"/>
              <a:stretch>
                <a:fillRect/>
              </a:stretch>
            </p:blipFill>
            <p:spPr>
              <a:xfrm>
                <a:off x="9661380" y="4525020"/>
                <a:ext cx="671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55AF614-2A45-A2DB-5020-D938A66826B7}"/>
                  </a:ext>
                </a:extLst>
              </p14:cNvPr>
              <p14:cNvContentPartPr/>
              <p14:nvPr/>
            </p14:nvContentPartPr>
            <p14:xfrm>
              <a:off x="9113460" y="4609980"/>
              <a:ext cx="360" cy="360"/>
            </p14:xfrm>
          </p:contentPart>
        </mc:Choice>
        <mc:Fallback xmlns="">
          <p:pic>
            <p:nvPicPr>
              <p:cNvPr id="27" name="Ink 26">
                <a:extLst>
                  <a:ext uri="{FF2B5EF4-FFF2-40B4-BE49-F238E27FC236}">
                    <a16:creationId xmlns:a16="http://schemas.microsoft.com/office/drawing/2014/main" id="{655AF614-2A45-A2DB-5020-D938A66826B7}"/>
                  </a:ext>
                </a:extLst>
              </p:cNvPr>
              <p:cNvPicPr/>
              <p:nvPr/>
            </p:nvPicPr>
            <p:blipFill>
              <a:blip r:embed="rId45"/>
              <a:stretch>
                <a:fillRect/>
              </a:stretch>
            </p:blipFill>
            <p:spPr>
              <a:xfrm>
                <a:off x="9059460" y="45023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A59326A5-188F-A0BF-9CCE-286385D0103C}"/>
                  </a:ext>
                </a:extLst>
              </p14:cNvPr>
              <p14:cNvContentPartPr/>
              <p14:nvPr/>
            </p14:nvContentPartPr>
            <p14:xfrm>
              <a:off x="10446900" y="4615380"/>
              <a:ext cx="609120" cy="27000"/>
            </p14:xfrm>
          </p:contentPart>
        </mc:Choice>
        <mc:Fallback xmlns="">
          <p:pic>
            <p:nvPicPr>
              <p:cNvPr id="28" name="Ink 27">
                <a:extLst>
                  <a:ext uri="{FF2B5EF4-FFF2-40B4-BE49-F238E27FC236}">
                    <a16:creationId xmlns:a16="http://schemas.microsoft.com/office/drawing/2014/main" id="{A59326A5-188F-A0BF-9CCE-286385D0103C}"/>
                  </a:ext>
                </a:extLst>
              </p:cNvPr>
              <p:cNvPicPr/>
              <p:nvPr/>
            </p:nvPicPr>
            <p:blipFill>
              <a:blip r:embed="rId47"/>
              <a:stretch>
                <a:fillRect/>
              </a:stretch>
            </p:blipFill>
            <p:spPr>
              <a:xfrm>
                <a:off x="10392900" y="4507380"/>
                <a:ext cx="71676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6C11752B-594E-3D7A-89DB-EB54BBA18E58}"/>
                  </a:ext>
                </a:extLst>
              </p14:cNvPr>
              <p14:cNvContentPartPr/>
              <p14:nvPr/>
            </p14:nvContentPartPr>
            <p14:xfrm>
              <a:off x="3828660" y="5676300"/>
              <a:ext cx="2076840" cy="54360"/>
            </p14:xfrm>
          </p:contentPart>
        </mc:Choice>
        <mc:Fallback xmlns="">
          <p:pic>
            <p:nvPicPr>
              <p:cNvPr id="29" name="Ink 28">
                <a:extLst>
                  <a:ext uri="{FF2B5EF4-FFF2-40B4-BE49-F238E27FC236}">
                    <a16:creationId xmlns:a16="http://schemas.microsoft.com/office/drawing/2014/main" id="{6C11752B-594E-3D7A-89DB-EB54BBA18E58}"/>
                  </a:ext>
                </a:extLst>
              </p:cNvPr>
              <p:cNvPicPr/>
              <p:nvPr/>
            </p:nvPicPr>
            <p:blipFill>
              <a:blip r:embed="rId49"/>
              <a:stretch>
                <a:fillRect/>
              </a:stretch>
            </p:blipFill>
            <p:spPr>
              <a:xfrm>
                <a:off x="3775020" y="5568300"/>
                <a:ext cx="21844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4ADB0C0B-C0FD-6B21-191F-DD77C91CF31F}"/>
                  </a:ext>
                </a:extLst>
              </p14:cNvPr>
              <p14:cNvContentPartPr/>
              <p14:nvPr/>
            </p14:nvContentPartPr>
            <p14:xfrm>
              <a:off x="6012060" y="1211220"/>
              <a:ext cx="1218600" cy="16200"/>
            </p14:xfrm>
          </p:contentPart>
        </mc:Choice>
        <mc:Fallback xmlns="">
          <p:pic>
            <p:nvPicPr>
              <p:cNvPr id="30" name="Ink 29">
                <a:extLst>
                  <a:ext uri="{FF2B5EF4-FFF2-40B4-BE49-F238E27FC236}">
                    <a16:creationId xmlns:a16="http://schemas.microsoft.com/office/drawing/2014/main" id="{4ADB0C0B-C0FD-6B21-191F-DD77C91CF31F}"/>
                  </a:ext>
                </a:extLst>
              </p:cNvPr>
              <p:cNvPicPr/>
              <p:nvPr/>
            </p:nvPicPr>
            <p:blipFill>
              <a:blip r:embed="rId51"/>
              <a:stretch>
                <a:fillRect/>
              </a:stretch>
            </p:blipFill>
            <p:spPr>
              <a:xfrm>
                <a:off x="5958420" y="1103580"/>
                <a:ext cx="1326240" cy="231840"/>
              </a:xfrm>
              <a:prstGeom prst="rect">
                <a:avLst/>
              </a:prstGeom>
            </p:spPr>
          </p:pic>
        </mc:Fallback>
      </mc:AlternateContent>
      <p:sp>
        <p:nvSpPr>
          <p:cNvPr id="31" name="TextBox 30">
            <a:extLst>
              <a:ext uri="{FF2B5EF4-FFF2-40B4-BE49-F238E27FC236}">
                <a16:creationId xmlns:a16="http://schemas.microsoft.com/office/drawing/2014/main" id="{BB58B08E-07E5-C582-DCC6-18D507D86C29}"/>
              </a:ext>
            </a:extLst>
          </p:cNvPr>
          <p:cNvSpPr txBox="1"/>
          <p:nvPr/>
        </p:nvSpPr>
        <p:spPr>
          <a:xfrm>
            <a:off x="3344647" y="76856"/>
            <a:ext cx="5309847" cy="830997"/>
          </a:xfrm>
          <a:prstGeom prst="rect">
            <a:avLst/>
          </a:prstGeom>
          <a:solidFill>
            <a:schemeClr val="bg1"/>
          </a:solidFill>
        </p:spPr>
        <p:txBody>
          <a:bodyPr wrap="square" rtlCol="0">
            <a:spAutoFit/>
          </a:bodyPr>
          <a:lstStyle/>
          <a:p>
            <a:pPr algn="ctr"/>
            <a:r>
              <a:rPr lang="en-US" sz="2400" b="1" dirty="0"/>
              <a:t>Nanocomp Schematic</a:t>
            </a:r>
          </a:p>
          <a:p>
            <a:pPr algn="ctr"/>
            <a:r>
              <a:rPr lang="en-US" sz="2400" b="1" dirty="0"/>
              <a:t>Wireless World July 1981</a:t>
            </a:r>
            <a:endParaRPr lang="en-US" sz="2400" dirty="0"/>
          </a:p>
        </p:txBody>
      </p:sp>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id="{AE0338A7-AFD9-EC1C-0886-C72553A39916}"/>
                  </a:ext>
                </a:extLst>
              </p14:cNvPr>
              <p14:cNvContentPartPr/>
              <p14:nvPr/>
            </p14:nvContentPartPr>
            <p14:xfrm>
              <a:off x="3219250" y="1545447"/>
              <a:ext cx="787320" cy="38520"/>
            </p14:xfrm>
          </p:contentPart>
        </mc:Choice>
        <mc:Fallback xmlns="">
          <p:pic>
            <p:nvPicPr>
              <p:cNvPr id="2" name="Ink 1">
                <a:extLst>
                  <a:ext uri="{FF2B5EF4-FFF2-40B4-BE49-F238E27FC236}">
                    <a16:creationId xmlns:a16="http://schemas.microsoft.com/office/drawing/2014/main" id="{AE0338A7-AFD9-EC1C-0886-C72553A39916}"/>
                  </a:ext>
                </a:extLst>
              </p:cNvPr>
              <p:cNvPicPr/>
              <p:nvPr/>
            </p:nvPicPr>
            <p:blipFill>
              <a:blip r:embed="rId53"/>
              <a:stretch>
                <a:fillRect/>
              </a:stretch>
            </p:blipFill>
            <p:spPr>
              <a:xfrm>
                <a:off x="3165610" y="1437447"/>
                <a:ext cx="894960" cy="254160"/>
              </a:xfrm>
              <a:prstGeom prst="rect">
                <a:avLst/>
              </a:prstGeom>
            </p:spPr>
          </p:pic>
        </mc:Fallback>
      </mc:AlternateContent>
    </p:spTree>
    <p:extLst>
      <p:ext uri="{BB962C8B-B14F-4D97-AF65-F5344CB8AC3E}">
        <p14:creationId xmlns:p14="http://schemas.microsoft.com/office/powerpoint/2010/main" val="3827900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a:t>KEYPAD and DECODER</a:t>
            </a:r>
            <a:endParaRPr lang="en-GB"/>
          </a:p>
        </p:txBody>
      </p:sp>
      <p:graphicFrame>
        <p:nvGraphicFramePr>
          <p:cNvPr id="6" name="Table 5">
            <a:extLst>
              <a:ext uri="{FF2B5EF4-FFF2-40B4-BE49-F238E27FC236}">
                <a16:creationId xmlns:a16="http://schemas.microsoft.com/office/drawing/2014/main" id="{49ECBDA3-7F48-7C99-2B17-F7CFC8F8FCF2}"/>
              </a:ext>
            </a:extLst>
          </p:cNvPr>
          <p:cNvGraphicFramePr>
            <a:graphicFrameLocks noGrp="1"/>
          </p:cNvGraphicFramePr>
          <p:nvPr>
            <p:extLst>
              <p:ext uri="{D42A27DB-BD31-4B8C-83A1-F6EECF244321}">
                <p14:modId xmlns:p14="http://schemas.microsoft.com/office/powerpoint/2010/main" val="1390607864"/>
              </p:ext>
            </p:extLst>
          </p:nvPr>
        </p:nvGraphicFramePr>
        <p:xfrm>
          <a:off x="575894" y="2075791"/>
          <a:ext cx="3403600" cy="2486025"/>
        </p:xfrm>
        <a:graphic>
          <a:graphicData uri="http://schemas.openxmlformats.org/drawingml/2006/table">
            <a:tbl>
              <a:tblPr/>
              <a:tblGrid>
                <a:gridCol w="647700">
                  <a:extLst>
                    <a:ext uri="{9D8B030D-6E8A-4147-A177-3AD203B41FA5}">
                      <a16:colId xmlns:a16="http://schemas.microsoft.com/office/drawing/2014/main" val="2356476007"/>
                    </a:ext>
                  </a:extLst>
                </a:gridCol>
                <a:gridCol w="660400">
                  <a:extLst>
                    <a:ext uri="{9D8B030D-6E8A-4147-A177-3AD203B41FA5}">
                      <a16:colId xmlns:a16="http://schemas.microsoft.com/office/drawing/2014/main" val="3397314597"/>
                    </a:ext>
                  </a:extLst>
                </a:gridCol>
                <a:gridCol w="698500">
                  <a:extLst>
                    <a:ext uri="{9D8B030D-6E8A-4147-A177-3AD203B41FA5}">
                      <a16:colId xmlns:a16="http://schemas.microsoft.com/office/drawing/2014/main" val="2009684406"/>
                    </a:ext>
                  </a:extLst>
                </a:gridCol>
                <a:gridCol w="609600">
                  <a:extLst>
                    <a:ext uri="{9D8B030D-6E8A-4147-A177-3AD203B41FA5}">
                      <a16:colId xmlns:a16="http://schemas.microsoft.com/office/drawing/2014/main" val="2248054036"/>
                    </a:ext>
                  </a:extLst>
                </a:gridCol>
                <a:gridCol w="787400">
                  <a:extLst>
                    <a:ext uri="{9D8B030D-6E8A-4147-A177-3AD203B41FA5}">
                      <a16:colId xmlns:a16="http://schemas.microsoft.com/office/drawing/2014/main" val="1905912496"/>
                    </a:ext>
                  </a:extLst>
                </a:gridCol>
              </a:tblGrid>
              <a:tr h="657225">
                <a:tc>
                  <a:txBody>
                    <a:bodyPr/>
                    <a:lstStyle/>
                    <a:p>
                      <a:pPr algn="ctr" fontAlgn="ctr"/>
                      <a:r>
                        <a:rPr lang="en-GB" sz="1600" b="1" i="0" u="none" strike="noStrike" dirty="0">
                          <a:solidFill>
                            <a:srgbClr val="000000"/>
                          </a:solidFill>
                          <a:effectLst/>
                          <a:latin typeface="Times New Roman" panose="02020603050405020304" pitchFamily="18" charset="0"/>
                        </a:rPr>
                        <a:t>L</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0x05</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dirty="0">
                          <a:solidFill>
                            <a:srgbClr val="000000"/>
                          </a:solidFill>
                          <a:effectLst/>
                          <a:latin typeface="Times New Roman" panose="02020603050405020304" pitchFamily="18" charset="0"/>
                        </a:rPr>
                        <a:t>S</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0x15</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dirty="0">
                          <a:solidFill>
                            <a:srgbClr val="000000"/>
                          </a:solidFill>
                          <a:effectLst/>
                          <a:latin typeface="Times New Roman" panose="02020603050405020304" pitchFamily="18" charset="0"/>
                        </a:rPr>
                        <a:t>CN</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0x25</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dirty="0">
                          <a:solidFill>
                            <a:srgbClr val="000000"/>
                          </a:solidFill>
                          <a:effectLst/>
                          <a:latin typeface="Times New Roman" panose="02020603050405020304" pitchFamily="18" charset="0"/>
                        </a:rPr>
                        <a:t>G</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0x35</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1600" b="1" i="0" u="none" strike="noStrike">
                          <a:solidFill>
                            <a:srgbClr val="000000"/>
                          </a:solidFill>
                          <a:effectLst/>
                          <a:latin typeface="Times New Roman" panose="02020603050405020304" pitchFamily="18" charset="0"/>
                        </a:rPr>
                        <a:t>RST</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Reset</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576349321"/>
                  </a:ext>
                </a:extLst>
              </a:tr>
              <a:tr h="457200">
                <a:tc>
                  <a:txBody>
                    <a:bodyPr/>
                    <a:lstStyle/>
                    <a:p>
                      <a:pPr algn="ctr" fontAlgn="ctr"/>
                      <a:r>
                        <a:rPr lang="en-GB" sz="1600" b="1" i="0" u="none" strike="noStrike" dirty="0">
                          <a:solidFill>
                            <a:srgbClr val="000000"/>
                          </a:solidFill>
                          <a:effectLst/>
                          <a:latin typeface="Times New Roman" panose="02020603050405020304" pitchFamily="18" charset="0"/>
                        </a:rPr>
                        <a:t>A</a:t>
                      </a:r>
                    </a:p>
                    <a:p>
                      <a:pPr algn="ctr" fontAlgn="ctr"/>
                      <a:r>
                        <a:rPr lang="en-GB" sz="1200" b="1" i="0" u="none" strike="noStrike" kern="1200" dirty="0">
                          <a:solidFill>
                            <a:srgbClr val="000000"/>
                          </a:solidFill>
                          <a:effectLst/>
                          <a:latin typeface="Times New Roman" panose="02020603050405020304" pitchFamily="18" charset="0"/>
                          <a:ea typeface="+mn-ea"/>
                          <a:cs typeface="+mn-cs"/>
                        </a:rPr>
                        <a:t>0x03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B</a:t>
                      </a:r>
                    </a:p>
                    <a:p>
                      <a:pPr marL="0" marR="0" lvl="0" indent="0" algn="ctr" defTabSz="457200" rtl="0" eaLnBrk="1" fontAlgn="ctr" latinLnBrk="0" hangingPunct="1">
                        <a:lnSpc>
                          <a:spcPct val="100000"/>
                        </a:lnSpc>
                        <a:spcBef>
                          <a:spcPts val="0"/>
                        </a:spcBef>
                        <a:spcAft>
                          <a:spcPts val="0"/>
                        </a:spcAft>
                        <a:buClrTx/>
                        <a:buSzTx/>
                        <a:buFontTx/>
                        <a:buNone/>
                        <a:tabLst/>
                        <a:defRPr/>
                      </a:pPr>
                      <a:r>
                        <a:rPr lang="en-GB" sz="1200" b="1" i="0" u="none" strike="noStrike" kern="1200" dirty="0">
                          <a:solidFill>
                            <a:srgbClr val="000000"/>
                          </a:solidFill>
                          <a:effectLst/>
                          <a:latin typeface="Times New Roman" panose="02020603050405020304" pitchFamily="18" charset="0"/>
                          <a:ea typeface="+mn-ea"/>
                          <a:cs typeface="+mn-cs"/>
                        </a:rPr>
                        <a:t>0x13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C</a:t>
                      </a:r>
                      <a:endParaRPr lang="en-GB" sz="2000" b="1" i="0" u="none" strike="noStrike" dirty="0">
                        <a:solidFill>
                          <a:srgbClr val="000000"/>
                        </a:solidFill>
                        <a:effectLst/>
                        <a:latin typeface="Times New Roman" panose="02020603050405020304" pitchFamily="18" charset="0"/>
                      </a:endParaRPr>
                    </a:p>
                    <a:p>
                      <a:pPr marL="0" marR="0" lvl="0" indent="0" algn="ctr" defTabSz="457200" rtl="0" eaLnBrk="1" fontAlgn="ctr" latinLnBrk="0" hangingPunct="1">
                        <a:lnSpc>
                          <a:spcPct val="100000"/>
                        </a:lnSpc>
                        <a:spcBef>
                          <a:spcPts val="0"/>
                        </a:spcBef>
                        <a:spcAft>
                          <a:spcPts val="0"/>
                        </a:spcAft>
                        <a:buClrTx/>
                        <a:buSzTx/>
                        <a:buFontTx/>
                        <a:buNone/>
                        <a:tabLst/>
                        <a:defRPr/>
                      </a:pPr>
                      <a:r>
                        <a:rPr lang="en-GB" sz="1200" b="1" i="0" u="none" strike="noStrike" kern="1200" dirty="0">
                          <a:solidFill>
                            <a:srgbClr val="000000"/>
                          </a:solidFill>
                          <a:effectLst/>
                          <a:latin typeface="Times New Roman" panose="02020603050405020304" pitchFamily="18" charset="0"/>
                          <a:ea typeface="+mn-ea"/>
                          <a:cs typeface="+mn-cs"/>
                        </a:rPr>
                        <a:t>0x23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D</a:t>
                      </a:r>
                    </a:p>
                    <a:p>
                      <a:pPr algn="ctr" fontAlgn="ctr"/>
                      <a:r>
                        <a:rPr lang="en-GB" sz="1200" b="1" i="0" u="none" strike="noStrike" dirty="0">
                          <a:solidFill>
                            <a:srgbClr val="000000"/>
                          </a:solidFill>
                          <a:effectLst/>
                          <a:latin typeface="Times New Roman" panose="02020603050405020304" pitchFamily="18" charset="0"/>
                        </a:rPr>
                        <a:t>0x33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a:solidFill>
                            <a:srgbClr val="000000"/>
                          </a:solidFill>
                          <a:effectLst/>
                          <a:latin typeface="Times New Roman" panose="02020603050405020304" pitchFamily="18" charset="0"/>
                        </a:rPr>
                        <a:t>AB</a:t>
                      </a:r>
                      <a:br>
                        <a:rPr lang="en-GB" sz="1600" b="1" i="0" u="none" strike="noStrike">
                          <a:solidFill>
                            <a:srgbClr val="000000"/>
                          </a:solidFill>
                          <a:effectLst/>
                          <a:latin typeface="Times New Roman" panose="02020603050405020304" pitchFamily="18" charset="0"/>
                        </a:rPr>
                      </a:br>
                      <a:r>
                        <a:rPr lang="en-GB" sz="1200" b="1" i="0" u="none" strike="noStrike">
                          <a:solidFill>
                            <a:srgbClr val="000000"/>
                          </a:solidFill>
                          <a:effectLst/>
                          <a:latin typeface="Times New Roman" panose="02020603050405020304" pitchFamily="18" charset="0"/>
                        </a:rPr>
                        <a:t>Abort</a:t>
                      </a:r>
                      <a:endParaRPr lang="en-GB" sz="1600" b="1" i="0" u="none" strike="noStrike">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757943082"/>
                  </a:ext>
                </a:extLst>
              </a:tr>
              <a:tr h="457200">
                <a:tc>
                  <a:txBody>
                    <a:bodyPr/>
                    <a:lstStyle/>
                    <a:p>
                      <a:pPr algn="ctr" fontAlgn="ctr"/>
                      <a:r>
                        <a:rPr lang="en-GB" sz="1600" b="1" i="0" u="none" strike="noStrike" dirty="0">
                          <a:solidFill>
                            <a:srgbClr val="000000"/>
                          </a:solidFill>
                          <a:effectLst/>
                          <a:latin typeface="Times New Roman" panose="02020603050405020304" pitchFamily="18" charset="0"/>
                        </a:rPr>
                        <a:t>7</a:t>
                      </a:r>
                    </a:p>
                    <a:p>
                      <a:pPr algn="ctr" fontAlgn="ctr"/>
                      <a:r>
                        <a:rPr lang="en-GB" sz="1200" b="1" i="0" u="none" strike="noStrike" dirty="0">
                          <a:solidFill>
                            <a:srgbClr val="000000"/>
                          </a:solidFill>
                          <a:effectLst/>
                          <a:latin typeface="Times New Roman" panose="02020603050405020304" pitchFamily="18" charset="0"/>
                        </a:rPr>
                        <a:t>0x04</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8</a:t>
                      </a:r>
                    </a:p>
                    <a:p>
                      <a:pPr algn="ctr" fontAlgn="ctr"/>
                      <a:r>
                        <a:rPr lang="en-GB" sz="1200" b="1" i="0" u="none" strike="noStrike" dirty="0">
                          <a:solidFill>
                            <a:srgbClr val="000000"/>
                          </a:solidFill>
                          <a:effectLst/>
                          <a:latin typeface="Times New Roman" panose="02020603050405020304" pitchFamily="18" charset="0"/>
                        </a:rPr>
                        <a:t>0x01</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9</a:t>
                      </a:r>
                    </a:p>
                    <a:p>
                      <a:pPr algn="ctr" fontAlgn="ctr"/>
                      <a:r>
                        <a:rPr lang="en-GB" sz="1200" b="1" i="0" u="none" strike="noStrike" dirty="0">
                          <a:solidFill>
                            <a:srgbClr val="000000"/>
                          </a:solidFill>
                          <a:effectLst/>
                          <a:latin typeface="Times New Roman" panose="02020603050405020304" pitchFamily="18" charset="0"/>
                        </a:rPr>
                        <a:t>0x11</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E</a:t>
                      </a:r>
                    </a:p>
                    <a:p>
                      <a:pPr algn="ctr" fontAlgn="ctr"/>
                      <a:r>
                        <a:rPr lang="en-GB" sz="1200" b="1" i="0" u="none" strike="noStrike" dirty="0">
                          <a:solidFill>
                            <a:srgbClr val="000000"/>
                          </a:solidFill>
                          <a:effectLst/>
                          <a:latin typeface="Times New Roman" panose="02020603050405020304" pitchFamily="18" charset="0"/>
                        </a:rPr>
                        <a:t>0x21</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M</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0x31</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3482719"/>
                  </a:ext>
                </a:extLst>
              </a:tr>
              <a:tr h="457200">
                <a:tc>
                  <a:txBody>
                    <a:bodyPr/>
                    <a:lstStyle/>
                    <a:p>
                      <a:pPr algn="ctr" fontAlgn="ctr"/>
                      <a:r>
                        <a:rPr lang="en-GB" sz="1600" b="1" i="0" u="none" strike="noStrike" dirty="0">
                          <a:solidFill>
                            <a:srgbClr val="000000"/>
                          </a:solidFill>
                          <a:effectLst/>
                          <a:latin typeface="Times New Roman" panose="02020603050405020304" pitchFamily="18" charset="0"/>
                        </a:rPr>
                        <a:t>4</a:t>
                      </a:r>
                    </a:p>
                    <a:p>
                      <a:pPr algn="ctr" fontAlgn="ctr"/>
                      <a:r>
                        <a:rPr lang="en-GB" sz="1200" b="1" i="0" u="none" strike="noStrike" dirty="0">
                          <a:solidFill>
                            <a:srgbClr val="000000"/>
                          </a:solidFill>
                          <a:effectLst/>
                          <a:latin typeface="Times New Roman" panose="02020603050405020304" pitchFamily="18" charset="0"/>
                        </a:rPr>
                        <a:t>0x14</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5</a:t>
                      </a:r>
                    </a:p>
                    <a:p>
                      <a:pPr algn="ctr" fontAlgn="ctr"/>
                      <a:r>
                        <a:rPr lang="en-GB" sz="1200" b="1" i="0" u="none" strike="noStrike" dirty="0">
                          <a:solidFill>
                            <a:srgbClr val="000000"/>
                          </a:solidFill>
                          <a:effectLst/>
                          <a:latin typeface="Times New Roman" panose="02020603050405020304" pitchFamily="18" charset="0"/>
                        </a:rPr>
                        <a:t>0x00</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6</a:t>
                      </a:r>
                    </a:p>
                    <a:p>
                      <a:pPr algn="ctr" fontAlgn="ctr"/>
                      <a:r>
                        <a:rPr lang="en-GB" sz="1200" b="1" i="0" u="none" strike="noStrike" dirty="0">
                          <a:solidFill>
                            <a:srgbClr val="000000"/>
                          </a:solidFill>
                          <a:effectLst/>
                          <a:latin typeface="Times New Roman" panose="02020603050405020304" pitchFamily="18" charset="0"/>
                        </a:rPr>
                        <a:t>0x10</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F</a:t>
                      </a:r>
                    </a:p>
                    <a:p>
                      <a:pPr algn="ctr" fontAlgn="ctr"/>
                      <a:r>
                        <a:rPr lang="en-GB" sz="1200" b="1" i="0" u="none" strike="noStrike" dirty="0">
                          <a:solidFill>
                            <a:srgbClr val="000000"/>
                          </a:solidFill>
                          <a:effectLst/>
                          <a:latin typeface="Times New Roman" panose="02020603050405020304" pitchFamily="18" charset="0"/>
                        </a:rPr>
                        <a:t>0x20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R</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0x30</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115485026"/>
                  </a:ext>
                </a:extLst>
              </a:tr>
              <a:tr h="457200">
                <a:tc>
                  <a:txBody>
                    <a:bodyPr/>
                    <a:lstStyle/>
                    <a:p>
                      <a:pPr algn="ctr" fontAlgn="ctr"/>
                      <a:r>
                        <a:rPr lang="en-GB" sz="1600" b="1" i="0" u="none" strike="noStrike" dirty="0">
                          <a:solidFill>
                            <a:srgbClr val="000000"/>
                          </a:solidFill>
                          <a:effectLst/>
                          <a:latin typeface="Times New Roman" panose="02020603050405020304" pitchFamily="18" charset="0"/>
                        </a:rPr>
                        <a:t>1</a:t>
                      </a:r>
                    </a:p>
                    <a:p>
                      <a:pPr algn="ctr" fontAlgn="ctr"/>
                      <a:r>
                        <a:rPr lang="en-GB" sz="1200" b="1" i="0" u="none" strike="noStrike" dirty="0">
                          <a:solidFill>
                            <a:srgbClr val="000000"/>
                          </a:solidFill>
                          <a:effectLst/>
                          <a:latin typeface="Times New Roman" panose="02020603050405020304" pitchFamily="18" charset="0"/>
                        </a:rPr>
                        <a:t>0x24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2</a:t>
                      </a:r>
                    </a:p>
                    <a:p>
                      <a:pPr algn="ctr" fontAlgn="ctr"/>
                      <a:r>
                        <a:rPr lang="en-GB" sz="1200" b="1" i="0" u="none" strike="noStrike" dirty="0">
                          <a:solidFill>
                            <a:srgbClr val="000000"/>
                          </a:solidFill>
                          <a:effectLst/>
                          <a:latin typeface="Times New Roman" panose="02020603050405020304" pitchFamily="18" charset="0"/>
                        </a:rPr>
                        <a:t>0x02</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3</a:t>
                      </a:r>
                    </a:p>
                    <a:p>
                      <a:pPr algn="ctr" fontAlgn="ctr"/>
                      <a:r>
                        <a:rPr lang="en-GB" sz="1200" b="1" i="0" u="none" strike="noStrike" dirty="0">
                          <a:solidFill>
                            <a:srgbClr val="000000"/>
                          </a:solidFill>
                          <a:effectLst/>
                          <a:latin typeface="Times New Roman" panose="02020603050405020304" pitchFamily="18" charset="0"/>
                        </a:rPr>
                        <a:t>0x12</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0</a:t>
                      </a:r>
                    </a:p>
                    <a:p>
                      <a:pPr algn="ctr" fontAlgn="ctr"/>
                      <a:r>
                        <a:rPr lang="en-GB" sz="1200" b="1" i="0" u="none" strike="noStrike" dirty="0">
                          <a:solidFill>
                            <a:srgbClr val="000000"/>
                          </a:solidFill>
                          <a:effectLst/>
                          <a:latin typeface="Times New Roman" panose="02020603050405020304" pitchFamily="18" charset="0"/>
                        </a:rPr>
                        <a:t>0x22</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600" b="1" i="0" u="none" strike="noStrike" dirty="0">
                          <a:solidFill>
                            <a:srgbClr val="000000"/>
                          </a:solidFill>
                          <a:effectLst/>
                          <a:latin typeface="Times New Roman" panose="02020603050405020304" pitchFamily="18" charset="0"/>
                        </a:rPr>
                        <a:t>I</a:t>
                      </a:r>
                      <a:br>
                        <a:rPr lang="en-GB" sz="1600" b="1" i="0" u="none" strike="noStrike" dirty="0">
                          <a:solidFill>
                            <a:srgbClr val="000000"/>
                          </a:solidFill>
                          <a:effectLst/>
                          <a:latin typeface="Times New Roman" panose="02020603050405020304" pitchFamily="18" charset="0"/>
                        </a:rPr>
                      </a:br>
                      <a:r>
                        <a:rPr lang="en-GB" sz="1200" b="1" i="0" u="none" strike="noStrike" dirty="0">
                          <a:solidFill>
                            <a:srgbClr val="000000"/>
                          </a:solidFill>
                          <a:effectLst/>
                          <a:latin typeface="Times New Roman" panose="02020603050405020304" pitchFamily="18" charset="0"/>
                        </a:rPr>
                        <a:t>0x32</a:t>
                      </a:r>
                      <a:endParaRPr lang="en-GB" sz="16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681468240"/>
                  </a:ext>
                </a:extLst>
              </a:tr>
            </a:tbl>
          </a:graphicData>
        </a:graphic>
      </p:graphicFrame>
      <p:graphicFrame>
        <p:nvGraphicFramePr>
          <p:cNvPr id="7" name="Table 6">
            <a:extLst>
              <a:ext uri="{FF2B5EF4-FFF2-40B4-BE49-F238E27FC236}">
                <a16:creationId xmlns:a16="http://schemas.microsoft.com/office/drawing/2014/main" id="{CAEA1529-53D3-2141-B305-CA0F352296FA}"/>
              </a:ext>
            </a:extLst>
          </p:cNvPr>
          <p:cNvGraphicFramePr>
            <a:graphicFrameLocks noGrp="1"/>
          </p:cNvGraphicFramePr>
          <p:nvPr/>
        </p:nvGraphicFramePr>
        <p:xfrm>
          <a:off x="575894" y="4919617"/>
          <a:ext cx="4876800" cy="1333500"/>
        </p:xfrm>
        <a:graphic>
          <a:graphicData uri="http://schemas.openxmlformats.org/drawingml/2006/table">
            <a:tbl>
              <a:tblPr/>
              <a:tblGrid>
                <a:gridCol w="609600">
                  <a:extLst>
                    <a:ext uri="{9D8B030D-6E8A-4147-A177-3AD203B41FA5}">
                      <a16:colId xmlns:a16="http://schemas.microsoft.com/office/drawing/2014/main" val="325613624"/>
                    </a:ext>
                  </a:extLst>
                </a:gridCol>
                <a:gridCol w="609600">
                  <a:extLst>
                    <a:ext uri="{9D8B030D-6E8A-4147-A177-3AD203B41FA5}">
                      <a16:colId xmlns:a16="http://schemas.microsoft.com/office/drawing/2014/main" val="952490883"/>
                    </a:ext>
                  </a:extLst>
                </a:gridCol>
                <a:gridCol w="609600">
                  <a:extLst>
                    <a:ext uri="{9D8B030D-6E8A-4147-A177-3AD203B41FA5}">
                      <a16:colId xmlns:a16="http://schemas.microsoft.com/office/drawing/2014/main" val="835057508"/>
                    </a:ext>
                  </a:extLst>
                </a:gridCol>
                <a:gridCol w="609600">
                  <a:extLst>
                    <a:ext uri="{9D8B030D-6E8A-4147-A177-3AD203B41FA5}">
                      <a16:colId xmlns:a16="http://schemas.microsoft.com/office/drawing/2014/main" val="1004898631"/>
                    </a:ext>
                  </a:extLst>
                </a:gridCol>
                <a:gridCol w="609600">
                  <a:extLst>
                    <a:ext uri="{9D8B030D-6E8A-4147-A177-3AD203B41FA5}">
                      <a16:colId xmlns:a16="http://schemas.microsoft.com/office/drawing/2014/main" val="2057966597"/>
                    </a:ext>
                  </a:extLst>
                </a:gridCol>
                <a:gridCol w="609600">
                  <a:extLst>
                    <a:ext uri="{9D8B030D-6E8A-4147-A177-3AD203B41FA5}">
                      <a16:colId xmlns:a16="http://schemas.microsoft.com/office/drawing/2014/main" val="1065197429"/>
                    </a:ext>
                  </a:extLst>
                </a:gridCol>
                <a:gridCol w="609600">
                  <a:extLst>
                    <a:ext uri="{9D8B030D-6E8A-4147-A177-3AD203B41FA5}">
                      <a16:colId xmlns:a16="http://schemas.microsoft.com/office/drawing/2014/main" val="357861152"/>
                    </a:ext>
                  </a:extLst>
                </a:gridCol>
                <a:gridCol w="609600">
                  <a:extLst>
                    <a:ext uri="{9D8B030D-6E8A-4147-A177-3AD203B41FA5}">
                      <a16:colId xmlns:a16="http://schemas.microsoft.com/office/drawing/2014/main" val="3152239393"/>
                    </a:ext>
                  </a:extLst>
                </a:gridCol>
              </a:tblGrid>
              <a:tr h="266700">
                <a:tc>
                  <a:txBody>
                    <a:bodyPr/>
                    <a:lstStyle/>
                    <a:p>
                      <a:pPr algn="ctr" fontAlgn="b"/>
                      <a:r>
                        <a:rPr lang="en-GB" sz="16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Calibri" panose="020F0502020204030204" pitchFamily="34" charset="0"/>
                        </a:rPr>
                        <a:t>PA6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53888556"/>
                  </a:ext>
                </a:extLst>
              </a:tr>
              <a:tr h="266700">
                <a:tc>
                  <a:txBody>
                    <a:bodyPr/>
                    <a:lstStyle/>
                    <a:p>
                      <a:pPr algn="ctr" fontAlgn="b"/>
                      <a:r>
                        <a:rPr lang="en-GB" sz="1600" b="1" i="0" u="none" strike="noStrike">
                          <a:solidFill>
                            <a:srgbClr val="000000"/>
                          </a:solidFill>
                          <a:effectLst/>
                          <a:latin typeface="Calibri" panose="020F0502020204030204" pitchFamily="34" charset="0"/>
                        </a:rPr>
                        <a:t>Q0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480666"/>
                  </a:ext>
                </a:extLst>
              </a:tr>
              <a:tr h="266700">
                <a:tc>
                  <a:txBody>
                    <a:bodyPr/>
                    <a:lstStyle/>
                    <a:p>
                      <a:pPr algn="ctr" fontAlgn="b"/>
                      <a:r>
                        <a:rPr lang="en-GB" sz="1600" b="1" i="0" u="none" strike="noStrike">
                          <a:solidFill>
                            <a:srgbClr val="000000"/>
                          </a:solidFill>
                          <a:effectLst/>
                          <a:latin typeface="Calibri" panose="020F0502020204030204" pitchFamily="34" charset="0"/>
                        </a:rPr>
                        <a:t>Q1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S(P)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229406"/>
                  </a:ext>
                </a:extLst>
              </a:tr>
              <a:tr h="266700">
                <a:tc>
                  <a:txBody>
                    <a:bodyPr/>
                    <a:lstStyle/>
                    <a:p>
                      <a:pPr algn="ctr" fontAlgn="b"/>
                      <a:r>
                        <a:rPr lang="en-GB" sz="1600" b="1" i="0" u="none" strike="noStrike">
                          <a:solidFill>
                            <a:srgbClr val="000000"/>
                          </a:solidFill>
                          <a:effectLst/>
                          <a:latin typeface="Calibri" panose="020F0502020204030204" pitchFamily="34" charset="0"/>
                        </a:rPr>
                        <a:t>Q2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CN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4080467"/>
                  </a:ext>
                </a:extLst>
              </a:tr>
              <a:tr h="266700">
                <a:tc>
                  <a:txBody>
                    <a:bodyPr/>
                    <a:lstStyle/>
                    <a:p>
                      <a:pPr algn="ctr" fontAlgn="b"/>
                      <a:r>
                        <a:rPr lang="en-GB" sz="1600" b="1" i="0" u="none" strike="noStrike">
                          <a:solidFill>
                            <a:srgbClr val="000000"/>
                          </a:solidFill>
                          <a:effectLst/>
                          <a:latin typeface="Calibri" panose="020F0502020204030204" pitchFamily="34" charset="0"/>
                        </a:rPr>
                        <a:t>Q3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GB" sz="1600" b="1" i="0" u="none" strike="noStrike">
                          <a:solidFill>
                            <a:srgbClr val="000000"/>
                          </a:solidFill>
                          <a:effectLst/>
                          <a:latin typeface="Times New Roman" panose="02020603050405020304" pitchFamily="18" charset="0"/>
                        </a:rPr>
                        <a:t>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600" b="1" i="0" u="none" strike="noStrike">
                          <a:solidFill>
                            <a:srgbClr val="000000"/>
                          </a:solidFill>
                          <a:effectLst/>
                          <a:latin typeface="Times New Roman" panose="02020603050405020304" pitchFamily="18"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109031"/>
                  </a:ext>
                </a:extLst>
              </a:tr>
            </a:tbl>
          </a:graphicData>
        </a:graphic>
      </p:graphicFrame>
      <p:pic>
        <p:nvPicPr>
          <p:cNvPr id="14" name="Picture 13">
            <a:extLst>
              <a:ext uri="{FF2B5EF4-FFF2-40B4-BE49-F238E27FC236}">
                <a16:creationId xmlns:a16="http://schemas.microsoft.com/office/drawing/2014/main" id="{FC1F402A-56A6-F011-26D7-8B0767EF4AF8}"/>
              </a:ext>
            </a:extLst>
          </p:cNvPr>
          <p:cNvPicPr>
            <a:picLocks noChangeAspect="1"/>
          </p:cNvPicPr>
          <p:nvPr/>
        </p:nvPicPr>
        <p:blipFill>
          <a:blip r:embed="rId2"/>
          <a:stretch>
            <a:fillRect/>
          </a:stretch>
        </p:blipFill>
        <p:spPr>
          <a:xfrm>
            <a:off x="6322055" y="1936903"/>
            <a:ext cx="4876800" cy="4929974"/>
          </a:xfrm>
          <a:prstGeom prst="rect">
            <a:avLst/>
          </a:prstGeom>
        </p:spPr>
      </p:pic>
    </p:spTree>
    <p:extLst>
      <p:ext uri="{BB962C8B-B14F-4D97-AF65-F5344CB8AC3E}">
        <p14:creationId xmlns:p14="http://schemas.microsoft.com/office/powerpoint/2010/main" val="1790559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 with many wires&#10;&#10;Description automatically generated">
            <a:extLst>
              <a:ext uri="{FF2B5EF4-FFF2-40B4-BE49-F238E27FC236}">
                <a16:creationId xmlns:a16="http://schemas.microsoft.com/office/drawing/2014/main" id="{681E59EF-B83A-501D-331E-C03575B3375B}"/>
              </a:ext>
            </a:extLst>
          </p:cNvPr>
          <p:cNvPicPr>
            <a:picLocks noChangeAspect="1"/>
          </p:cNvPicPr>
          <p:nvPr/>
        </p:nvPicPr>
        <p:blipFill>
          <a:blip r:embed="rId2"/>
          <a:stretch>
            <a:fillRect/>
          </a:stretch>
        </p:blipFill>
        <p:spPr>
          <a:xfrm>
            <a:off x="241539" y="305920"/>
            <a:ext cx="11323623" cy="6759113"/>
          </a:xfrm>
          <a:prstGeom prst="rect">
            <a:avLst/>
          </a:prstGeom>
        </p:spPr>
      </p:pic>
      <p:sp>
        <p:nvSpPr>
          <p:cNvPr id="4" name="TextBox 3">
            <a:extLst>
              <a:ext uri="{FF2B5EF4-FFF2-40B4-BE49-F238E27FC236}">
                <a16:creationId xmlns:a16="http://schemas.microsoft.com/office/drawing/2014/main" id="{E7DA66CA-5124-B238-FEF2-AFC0ABD3E776}"/>
              </a:ext>
            </a:extLst>
          </p:cNvPr>
          <p:cNvSpPr txBox="1"/>
          <p:nvPr/>
        </p:nvSpPr>
        <p:spPr>
          <a:xfrm>
            <a:off x="8786949" y="3685476"/>
            <a:ext cx="2664822" cy="1200329"/>
          </a:xfrm>
          <a:prstGeom prst="rect">
            <a:avLst/>
          </a:prstGeom>
          <a:solidFill>
            <a:schemeClr val="bg1"/>
          </a:solidFill>
        </p:spPr>
        <p:txBody>
          <a:bodyPr wrap="square" rtlCol="0">
            <a:spAutoFit/>
          </a:bodyPr>
          <a:lstStyle/>
          <a:p>
            <a:r>
              <a:rPr lang="en-US" sz="2400" b="1" dirty="0"/>
              <a:t>View from underside of stripboard</a:t>
            </a:r>
            <a:endParaRPr lang="en-US" sz="2400" dirty="0"/>
          </a:p>
        </p:txBody>
      </p:sp>
    </p:spTree>
    <p:extLst>
      <p:ext uri="{BB962C8B-B14F-4D97-AF65-F5344CB8AC3E}">
        <p14:creationId xmlns:p14="http://schemas.microsoft.com/office/powerpoint/2010/main" val="555839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Description automatically generated">
            <a:extLst>
              <a:ext uri="{FF2B5EF4-FFF2-40B4-BE49-F238E27FC236}">
                <a16:creationId xmlns:a16="http://schemas.microsoft.com/office/drawing/2014/main" id="{D6591C16-322A-E70C-D9EA-DE9FA7074966}"/>
              </a:ext>
            </a:extLst>
          </p:cNvPr>
          <p:cNvPicPr>
            <a:picLocks noChangeAspect="1"/>
          </p:cNvPicPr>
          <p:nvPr/>
        </p:nvPicPr>
        <p:blipFill>
          <a:blip r:embed="rId2"/>
          <a:stretch>
            <a:fillRect/>
          </a:stretch>
        </p:blipFill>
        <p:spPr>
          <a:xfrm>
            <a:off x="655608" y="181610"/>
            <a:ext cx="11007305" cy="6570301"/>
          </a:xfrm>
          <a:prstGeom prst="rect">
            <a:avLst/>
          </a:prstGeom>
        </p:spPr>
      </p:pic>
      <p:sp>
        <p:nvSpPr>
          <p:cNvPr id="7" name="TextBox 6">
            <a:extLst>
              <a:ext uri="{FF2B5EF4-FFF2-40B4-BE49-F238E27FC236}">
                <a16:creationId xmlns:a16="http://schemas.microsoft.com/office/drawing/2014/main" id="{2C6986BF-2A23-4D77-758A-68CE054BD2AD}"/>
              </a:ext>
            </a:extLst>
          </p:cNvPr>
          <p:cNvSpPr txBox="1"/>
          <p:nvPr/>
        </p:nvSpPr>
        <p:spPr>
          <a:xfrm>
            <a:off x="3577086" y="1187570"/>
            <a:ext cx="287547" cy="369332"/>
          </a:xfrm>
          <a:prstGeom prst="rect">
            <a:avLst/>
          </a:prstGeom>
          <a:noFill/>
        </p:spPr>
        <p:txBody>
          <a:bodyPr wrap="square" rtlCol="0">
            <a:spAutoFit/>
          </a:bodyPr>
          <a:lstStyle/>
          <a:p>
            <a:r>
              <a:rPr lang="en-GB" dirty="0">
                <a:solidFill>
                  <a:srgbClr val="FF0000"/>
                </a:solidFill>
              </a:rPr>
              <a:t>X</a:t>
            </a:r>
          </a:p>
        </p:txBody>
      </p:sp>
      <p:sp>
        <p:nvSpPr>
          <p:cNvPr id="8" name="TextBox 7">
            <a:extLst>
              <a:ext uri="{FF2B5EF4-FFF2-40B4-BE49-F238E27FC236}">
                <a16:creationId xmlns:a16="http://schemas.microsoft.com/office/drawing/2014/main" id="{C47B437A-4F97-685B-7D6A-723DED248321}"/>
              </a:ext>
            </a:extLst>
          </p:cNvPr>
          <p:cNvSpPr txBox="1"/>
          <p:nvPr/>
        </p:nvSpPr>
        <p:spPr>
          <a:xfrm>
            <a:off x="3577086" y="5301098"/>
            <a:ext cx="287547" cy="369332"/>
          </a:xfrm>
          <a:prstGeom prst="rect">
            <a:avLst/>
          </a:prstGeom>
          <a:noFill/>
        </p:spPr>
        <p:txBody>
          <a:bodyPr wrap="square" rtlCol="0">
            <a:spAutoFit/>
          </a:bodyPr>
          <a:lstStyle/>
          <a:p>
            <a:r>
              <a:rPr lang="en-GB" dirty="0">
                <a:solidFill>
                  <a:srgbClr val="FF0000"/>
                </a:solidFill>
              </a:rPr>
              <a:t>X</a:t>
            </a:r>
          </a:p>
        </p:txBody>
      </p:sp>
      <p:sp>
        <p:nvSpPr>
          <p:cNvPr id="9" name="TextBox 8">
            <a:extLst>
              <a:ext uri="{FF2B5EF4-FFF2-40B4-BE49-F238E27FC236}">
                <a16:creationId xmlns:a16="http://schemas.microsoft.com/office/drawing/2014/main" id="{86CCE1F9-269C-FB68-EEA3-013E35E3337C}"/>
              </a:ext>
            </a:extLst>
          </p:cNvPr>
          <p:cNvSpPr txBox="1"/>
          <p:nvPr/>
        </p:nvSpPr>
        <p:spPr>
          <a:xfrm>
            <a:off x="4607799" y="5301098"/>
            <a:ext cx="287547" cy="369332"/>
          </a:xfrm>
          <a:prstGeom prst="rect">
            <a:avLst/>
          </a:prstGeom>
          <a:noFill/>
        </p:spPr>
        <p:txBody>
          <a:bodyPr wrap="square" rtlCol="0">
            <a:spAutoFit/>
          </a:bodyPr>
          <a:lstStyle/>
          <a:p>
            <a:r>
              <a:rPr lang="en-GB" dirty="0">
                <a:solidFill>
                  <a:srgbClr val="FF0000"/>
                </a:solidFill>
              </a:rPr>
              <a:t>X</a:t>
            </a:r>
          </a:p>
        </p:txBody>
      </p:sp>
      <p:sp>
        <p:nvSpPr>
          <p:cNvPr id="10" name="TextBox 9">
            <a:extLst>
              <a:ext uri="{FF2B5EF4-FFF2-40B4-BE49-F238E27FC236}">
                <a16:creationId xmlns:a16="http://schemas.microsoft.com/office/drawing/2014/main" id="{64269D0A-5C29-9472-649B-419BFAC7CE85}"/>
              </a:ext>
            </a:extLst>
          </p:cNvPr>
          <p:cNvSpPr txBox="1"/>
          <p:nvPr/>
        </p:nvSpPr>
        <p:spPr>
          <a:xfrm>
            <a:off x="5615940" y="5276717"/>
            <a:ext cx="287547" cy="369332"/>
          </a:xfrm>
          <a:prstGeom prst="rect">
            <a:avLst/>
          </a:prstGeom>
          <a:noFill/>
        </p:spPr>
        <p:txBody>
          <a:bodyPr wrap="square" rtlCol="0">
            <a:spAutoFit/>
          </a:bodyPr>
          <a:lstStyle/>
          <a:p>
            <a:r>
              <a:rPr lang="en-GB" dirty="0">
                <a:solidFill>
                  <a:srgbClr val="FF0000"/>
                </a:solidFill>
              </a:rPr>
              <a:t>X</a:t>
            </a:r>
          </a:p>
        </p:txBody>
      </p:sp>
      <p:sp>
        <p:nvSpPr>
          <p:cNvPr id="11" name="TextBox 10">
            <a:extLst>
              <a:ext uri="{FF2B5EF4-FFF2-40B4-BE49-F238E27FC236}">
                <a16:creationId xmlns:a16="http://schemas.microsoft.com/office/drawing/2014/main" id="{8863190B-F7D8-5959-15EC-13F075D7F5BC}"/>
              </a:ext>
            </a:extLst>
          </p:cNvPr>
          <p:cNvSpPr txBox="1"/>
          <p:nvPr/>
        </p:nvSpPr>
        <p:spPr>
          <a:xfrm>
            <a:off x="6646653" y="5646049"/>
            <a:ext cx="287547" cy="369332"/>
          </a:xfrm>
          <a:prstGeom prst="rect">
            <a:avLst/>
          </a:prstGeom>
          <a:noFill/>
        </p:spPr>
        <p:txBody>
          <a:bodyPr wrap="square" rtlCol="0">
            <a:spAutoFit/>
          </a:bodyPr>
          <a:lstStyle/>
          <a:p>
            <a:r>
              <a:rPr lang="en-GB" dirty="0">
                <a:solidFill>
                  <a:srgbClr val="FF0000"/>
                </a:solidFill>
              </a:rPr>
              <a:t>X</a:t>
            </a:r>
          </a:p>
        </p:txBody>
      </p:sp>
      <p:sp>
        <p:nvSpPr>
          <p:cNvPr id="12" name="TextBox 11">
            <a:extLst>
              <a:ext uri="{FF2B5EF4-FFF2-40B4-BE49-F238E27FC236}">
                <a16:creationId xmlns:a16="http://schemas.microsoft.com/office/drawing/2014/main" id="{4C23331C-CAB6-57A7-1692-F4ADA24F653E}"/>
              </a:ext>
            </a:extLst>
          </p:cNvPr>
          <p:cNvSpPr txBox="1"/>
          <p:nvPr/>
        </p:nvSpPr>
        <p:spPr>
          <a:xfrm>
            <a:off x="6646653" y="5301098"/>
            <a:ext cx="287547" cy="369332"/>
          </a:xfrm>
          <a:prstGeom prst="rect">
            <a:avLst/>
          </a:prstGeom>
          <a:noFill/>
        </p:spPr>
        <p:txBody>
          <a:bodyPr wrap="square" rtlCol="0">
            <a:spAutoFit/>
          </a:bodyPr>
          <a:lstStyle/>
          <a:p>
            <a:r>
              <a:rPr lang="en-GB" dirty="0">
                <a:solidFill>
                  <a:srgbClr val="FF0000"/>
                </a:solidFill>
              </a:rPr>
              <a:t>X</a:t>
            </a:r>
          </a:p>
        </p:txBody>
      </p:sp>
      <p:sp>
        <p:nvSpPr>
          <p:cNvPr id="13" name="TextBox 12">
            <a:extLst>
              <a:ext uri="{FF2B5EF4-FFF2-40B4-BE49-F238E27FC236}">
                <a16:creationId xmlns:a16="http://schemas.microsoft.com/office/drawing/2014/main" id="{1E165905-F7A2-FD72-6F6D-858862B74B43}"/>
              </a:ext>
            </a:extLst>
          </p:cNvPr>
          <p:cNvSpPr txBox="1"/>
          <p:nvPr/>
        </p:nvSpPr>
        <p:spPr>
          <a:xfrm>
            <a:off x="6646652" y="4586815"/>
            <a:ext cx="287547" cy="369332"/>
          </a:xfrm>
          <a:prstGeom prst="rect">
            <a:avLst/>
          </a:prstGeom>
          <a:noFill/>
        </p:spPr>
        <p:txBody>
          <a:bodyPr wrap="square" rtlCol="0">
            <a:spAutoFit/>
          </a:bodyPr>
          <a:lstStyle/>
          <a:p>
            <a:r>
              <a:rPr lang="en-GB" dirty="0">
                <a:solidFill>
                  <a:srgbClr val="FF0000"/>
                </a:solidFill>
              </a:rPr>
              <a:t>X</a:t>
            </a:r>
          </a:p>
        </p:txBody>
      </p:sp>
      <p:sp>
        <p:nvSpPr>
          <p:cNvPr id="14" name="TextBox 13">
            <a:extLst>
              <a:ext uri="{FF2B5EF4-FFF2-40B4-BE49-F238E27FC236}">
                <a16:creationId xmlns:a16="http://schemas.microsoft.com/office/drawing/2014/main" id="{3FD39C20-471B-09BC-4CCA-E436B1D7051A}"/>
              </a:ext>
            </a:extLst>
          </p:cNvPr>
          <p:cNvSpPr txBox="1"/>
          <p:nvPr/>
        </p:nvSpPr>
        <p:spPr>
          <a:xfrm>
            <a:off x="3577085" y="4248576"/>
            <a:ext cx="287547" cy="369332"/>
          </a:xfrm>
          <a:prstGeom prst="rect">
            <a:avLst/>
          </a:prstGeom>
          <a:noFill/>
        </p:spPr>
        <p:txBody>
          <a:bodyPr wrap="square" rtlCol="0">
            <a:spAutoFit/>
          </a:bodyPr>
          <a:lstStyle/>
          <a:p>
            <a:r>
              <a:rPr lang="en-GB" dirty="0">
                <a:solidFill>
                  <a:srgbClr val="FF0000"/>
                </a:solidFill>
              </a:rPr>
              <a:t>X</a:t>
            </a:r>
          </a:p>
        </p:txBody>
      </p:sp>
      <p:sp>
        <p:nvSpPr>
          <p:cNvPr id="15" name="TextBox 14">
            <a:extLst>
              <a:ext uri="{FF2B5EF4-FFF2-40B4-BE49-F238E27FC236}">
                <a16:creationId xmlns:a16="http://schemas.microsoft.com/office/drawing/2014/main" id="{980EB58E-BD5C-05B4-FAB9-9ABF3B595E8E}"/>
              </a:ext>
            </a:extLst>
          </p:cNvPr>
          <p:cNvSpPr txBox="1"/>
          <p:nvPr/>
        </p:nvSpPr>
        <p:spPr>
          <a:xfrm>
            <a:off x="4607798" y="4262295"/>
            <a:ext cx="287547" cy="369332"/>
          </a:xfrm>
          <a:prstGeom prst="rect">
            <a:avLst/>
          </a:prstGeom>
          <a:noFill/>
        </p:spPr>
        <p:txBody>
          <a:bodyPr wrap="square" rtlCol="0">
            <a:spAutoFit/>
          </a:bodyPr>
          <a:lstStyle/>
          <a:p>
            <a:r>
              <a:rPr lang="en-GB" dirty="0">
                <a:solidFill>
                  <a:srgbClr val="FF0000"/>
                </a:solidFill>
              </a:rPr>
              <a:t>X</a:t>
            </a:r>
          </a:p>
        </p:txBody>
      </p:sp>
      <p:sp>
        <p:nvSpPr>
          <p:cNvPr id="16" name="TextBox 15">
            <a:extLst>
              <a:ext uri="{FF2B5EF4-FFF2-40B4-BE49-F238E27FC236}">
                <a16:creationId xmlns:a16="http://schemas.microsoft.com/office/drawing/2014/main" id="{5D8A7042-5139-792C-21E7-49AE4ED7B1CD}"/>
              </a:ext>
            </a:extLst>
          </p:cNvPr>
          <p:cNvSpPr txBox="1"/>
          <p:nvPr/>
        </p:nvSpPr>
        <p:spPr>
          <a:xfrm>
            <a:off x="5638511" y="4268394"/>
            <a:ext cx="287547" cy="369332"/>
          </a:xfrm>
          <a:prstGeom prst="rect">
            <a:avLst/>
          </a:prstGeom>
          <a:noFill/>
        </p:spPr>
        <p:txBody>
          <a:bodyPr wrap="square" rtlCol="0">
            <a:spAutoFit/>
          </a:bodyPr>
          <a:lstStyle/>
          <a:p>
            <a:r>
              <a:rPr lang="en-GB" dirty="0">
                <a:solidFill>
                  <a:srgbClr val="FF0000"/>
                </a:solidFill>
              </a:rPr>
              <a:t>X</a:t>
            </a:r>
          </a:p>
        </p:txBody>
      </p:sp>
      <p:sp>
        <p:nvSpPr>
          <p:cNvPr id="17" name="TextBox 16">
            <a:extLst>
              <a:ext uri="{FF2B5EF4-FFF2-40B4-BE49-F238E27FC236}">
                <a16:creationId xmlns:a16="http://schemas.microsoft.com/office/drawing/2014/main" id="{45C6FB90-4A07-678B-02EB-A11D2827DC51}"/>
              </a:ext>
            </a:extLst>
          </p:cNvPr>
          <p:cNvSpPr txBox="1"/>
          <p:nvPr/>
        </p:nvSpPr>
        <p:spPr>
          <a:xfrm>
            <a:off x="6646652" y="4241864"/>
            <a:ext cx="287547" cy="369332"/>
          </a:xfrm>
          <a:prstGeom prst="rect">
            <a:avLst/>
          </a:prstGeom>
          <a:noFill/>
        </p:spPr>
        <p:txBody>
          <a:bodyPr wrap="square" rtlCol="0">
            <a:spAutoFit/>
          </a:bodyPr>
          <a:lstStyle/>
          <a:p>
            <a:r>
              <a:rPr lang="en-GB" dirty="0">
                <a:solidFill>
                  <a:srgbClr val="FF0000"/>
                </a:solidFill>
              </a:rPr>
              <a:t>X</a:t>
            </a:r>
          </a:p>
        </p:txBody>
      </p:sp>
      <p:sp>
        <p:nvSpPr>
          <p:cNvPr id="18" name="TextBox 17">
            <a:extLst>
              <a:ext uri="{FF2B5EF4-FFF2-40B4-BE49-F238E27FC236}">
                <a16:creationId xmlns:a16="http://schemas.microsoft.com/office/drawing/2014/main" id="{BFBD682A-168F-79E4-2F33-C3B85E509BA0}"/>
              </a:ext>
            </a:extLst>
          </p:cNvPr>
          <p:cNvSpPr txBox="1"/>
          <p:nvPr/>
        </p:nvSpPr>
        <p:spPr>
          <a:xfrm>
            <a:off x="6646652" y="3580921"/>
            <a:ext cx="287547" cy="369332"/>
          </a:xfrm>
          <a:prstGeom prst="rect">
            <a:avLst/>
          </a:prstGeom>
          <a:noFill/>
        </p:spPr>
        <p:txBody>
          <a:bodyPr wrap="square" rtlCol="0">
            <a:spAutoFit/>
          </a:bodyPr>
          <a:lstStyle/>
          <a:p>
            <a:r>
              <a:rPr lang="en-GB" dirty="0">
                <a:solidFill>
                  <a:srgbClr val="FF0000"/>
                </a:solidFill>
              </a:rPr>
              <a:t>X</a:t>
            </a:r>
          </a:p>
        </p:txBody>
      </p:sp>
      <p:sp>
        <p:nvSpPr>
          <p:cNvPr id="19" name="TextBox 18">
            <a:extLst>
              <a:ext uri="{FF2B5EF4-FFF2-40B4-BE49-F238E27FC236}">
                <a16:creationId xmlns:a16="http://schemas.microsoft.com/office/drawing/2014/main" id="{E3F09427-2087-82F2-C0FE-D851FFFCC293}"/>
              </a:ext>
            </a:extLst>
          </p:cNvPr>
          <p:cNvSpPr txBox="1"/>
          <p:nvPr/>
        </p:nvSpPr>
        <p:spPr>
          <a:xfrm>
            <a:off x="3577084" y="3244334"/>
            <a:ext cx="287547" cy="369332"/>
          </a:xfrm>
          <a:prstGeom prst="rect">
            <a:avLst/>
          </a:prstGeom>
          <a:noFill/>
        </p:spPr>
        <p:txBody>
          <a:bodyPr wrap="square" rtlCol="0">
            <a:spAutoFit/>
          </a:bodyPr>
          <a:lstStyle/>
          <a:p>
            <a:r>
              <a:rPr lang="en-GB" dirty="0">
                <a:solidFill>
                  <a:srgbClr val="FF0000"/>
                </a:solidFill>
              </a:rPr>
              <a:t>X</a:t>
            </a:r>
          </a:p>
        </p:txBody>
      </p:sp>
      <p:sp>
        <p:nvSpPr>
          <p:cNvPr id="20" name="TextBox 19">
            <a:extLst>
              <a:ext uri="{FF2B5EF4-FFF2-40B4-BE49-F238E27FC236}">
                <a16:creationId xmlns:a16="http://schemas.microsoft.com/office/drawing/2014/main" id="{D7743928-F5C9-6026-2CDD-1B53F9EA46A9}"/>
              </a:ext>
            </a:extLst>
          </p:cNvPr>
          <p:cNvSpPr txBox="1"/>
          <p:nvPr/>
        </p:nvSpPr>
        <p:spPr>
          <a:xfrm>
            <a:off x="4607798" y="3250433"/>
            <a:ext cx="287547" cy="369332"/>
          </a:xfrm>
          <a:prstGeom prst="rect">
            <a:avLst/>
          </a:prstGeom>
          <a:noFill/>
        </p:spPr>
        <p:txBody>
          <a:bodyPr wrap="square" rtlCol="0">
            <a:spAutoFit/>
          </a:bodyPr>
          <a:lstStyle/>
          <a:p>
            <a:r>
              <a:rPr lang="en-GB" dirty="0">
                <a:solidFill>
                  <a:srgbClr val="FF0000"/>
                </a:solidFill>
              </a:rPr>
              <a:t>X</a:t>
            </a:r>
          </a:p>
        </p:txBody>
      </p:sp>
      <p:sp>
        <p:nvSpPr>
          <p:cNvPr id="21" name="TextBox 20">
            <a:extLst>
              <a:ext uri="{FF2B5EF4-FFF2-40B4-BE49-F238E27FC236}">
                <a16:creationId xmlns:a16="http://schemas.microsoft.com/office/drawing/2014/main" id="{B3416102-0367-86B9-0CB6-9D4F4B2A48AC}"/>
              </a:ext>
            </a:extLst>
          </p:cNvPr>
          <p:cNvSpPr txBox="1"/>
          <p:nvPr/>
        </p:nvSpPr>
        <p:spPr>
          <a:xfrm>
            <a:off x="5615938" y="3248168"/>
            <a:ext cx="287547" cy="369332"/>
          </a:xfrm>
          <a:prstGeom prst="rect">
            <a:avLst/>
          </a:prstGeom>
          <a:noFill/>
        </p:spPr>
        <p:txBody>
          <a:bodyPr wrap="square" rtlCol="0">
            <a:spAutoFit/>
          </a:bodyPr>
          <a:lstStyle/>
          <a:p>
            <a:r>
              <a:rPr lang="en-GB" dirty="0">
                <a:solidFill>
                  <a:srgbClr val="FF0000"/>
                </a:solidFill>
              </a:rPr>
              <a:t>X</a:t>
            </a:r>
          </a:p>
        </p:txBody>
      </p:sp>
      <p:sp>
        <p:nvSpPr>
          <p:cNvPr id="22" name="TextBox 21">
            <a:extLst>
              <a:ext uri="{FF2B5EF4-FFF2-40B4-BE49-F238E27FC236}">
                <a16:creationId xmlns:a16="http://schemas.microsoft.com/office/drawing/2014/main" id="{7A335F4D-3613-E3D2-2A43-F0774FA3F9DE}"/>
              </a:ext>
            </a:extLst>
          </p:cNvPr>
          <p:cNvSpPr txBox="1"/>
          <p:nvPr/>
        </p:nvSpPr>
        <p:spPr>
          <a:xfrm>
            <a:off x="3577083" y="2533407"/>
            <a:ext cx="287547" cy="369332"/>
          </a:xfrm>
          <a:prstGeom prst="rect">
            <a:avLst/>
          </a:prstGeom>
          <a:noFill/>
        </p:spPr>
        <p:txBody>
          <a:bodyPr wrap="square" rtlCol="0">
            <a:spAutoFit/>
          </a:bodyPr>
          <a:lstStyle/>
          <a:p>
            <a:r>
              <a:rPr lang="en-GB" dirty="0">
                <a:solidFill>
                  <a:srgbClr val="FF0000"/>
                </a:solidFill>
              </a:rPr>
              <a:t>X</a:t>
            </a:r>
          </a:p>
        </p:txBody>
      </p:sp>
      <p:sp>
        <p:nvSpPr>
          <p:cNvPr id="23" name="TextBox 22">
            <a:extLst>
              <a:ext uri="{FF2B5EF4-FFF2-40B4-BE49-F238E27FC236}">
                <a16:creationId xmlns:a16="http://schemas.microsoft.com/office/drawing/2014/main" id="{6EEF6BAA-A9A4-3DCD-DB0D-9B2C5526A4FF}"/>
              </a:ext>
            </a:extLst>
          </p:cNvPr>
          <p:cNvSpPr txBox="1"/>
          <p:nvPr/>
        </p:nvSpPr>
        <p:spPr>
          <a:xfrm>
            <a:off x="2222739" y="2229353"/>
            <a:ext cx="287547" cy="369332"/>
          </a:xfrm>
          <a:prstGeom prst="rect">
            <a:avLst/>
          </a:prstGeom>
          <a:noFill/>
        </p:spPr>
        <p:txBody>
          <a:bodyPr wrap="square" rtlCol="0">
            <a:spAutoFit/>
          </a:bodyPr>
          <a:lstStyle/>
          <a:p>
            <a:r>
              <a:rPr lang="en-GB" dirty="0">
                <a:solidFill>
                  <a:srgbClr val="FF0000"/>
                </a:solidFill>
              </a:rPr>
              <a:t>X</a:t>
            </a:r>
          </a:p>
        </p:txBody>
      </p:sp>
      <p:sp>
        <p:nvSpPr>
          <p:cNvPr id="24" name="TextBox 23">
            <a:extLst>
              <a:ext uri="{FF2B5EF4-FFF2-40B4-BE49-F238E27FC236}">
                <a16:creationId xmlns:a16="http://schemas.microsoft.com/office/drawing/2014/main" id="{2C2B494F-2577-2F12-0E99-BEC328BC4D7C}"/>
              </a:ext>
            </a:extLst>
          </p:cNvPr>
          <p:cNvSpPr txBox="1"/>
          <p:nvPr/>
        </p:nvSpPr>
        <p:spPr>
          <a:xfrm>
            <a:off x="2573259" y="1555381"/>
            <a:ext cx="287547" cy="369332"/>
          </a:xfrm>
          <a:prstGeom prst="rect">
            <a:avLst/>
          </a:prstGeom>
          <a:noFill/>
        </p:spPr>
        <p:txBody>
          <a:bodyPr wrap="square" rtlCol="0">
            <a:spAutoFit/>
          </a:bodyPr>
          <a:lstStyle/>
          <a:p>
            <a:r>
              <a:rPr lang="en-GB" dirty="0">
                <a:solidFill>
                  <a:srgbClr val="FF0000"/>
                </a:solidFill>
              </a:rPr>
              <a:t>X</a:t>
            </a:r>
          </a:p>
        </p:txBody>
      </p:sp>
      <p:sp>
        <p:nvSpPr>
          <p:cNvPr id="25" name="TextBox 24">
            <a:extLst>
              <a:ext uri="{FF2B5EF4-FFF2-40B4-BE49-F238E27FC236}">
                <a16:creationId xmlns:a16="http://schemas.microsoft.com/office/drawing/2014/main" id="{B2CB6127-36D4-A06D-2372-F04318828E19}"/>
              </a:ext>
            </a:extLst>
          </p:cNvPr>
          <p:cNvSpPr txBox="1"/>
          <p:nvPr/>
        </p:nvSpPr>
        <p:spPr>
          <a:xfrm>
            <a:off x="6642331" y="2221037"/>
            <a:ext cx="287547" cy="369332"/>
          </a:xfrm>
          <a:prstGeom prst="rect">
            <a:avLst/>
          </a:prstGeom>
          <a:noFill/>
        </p:spPr>
        <p:txBody>
          <a:bodyPr wrap="square" rtlCol="0">
            <a:spAutoFit/>
          </a:bodyPr>
          <a:lstStyle/>
          <a:p>
            <a:r>
              <a:rPr lang="en-GB" dirty="0">
                <a:solidFill>
                  <a:srgbClr val="FF0000"/>
                </a:solidFill>
              </a:rPr>
              <a:t>X</a:t>
            </a:r>
          </a:p>
        </p:txBody>
      </p:sp>
      <p:sp>
        <p:nvSpPr>
          <p:cNvPr id="26" name="TextBox 25">
            <a:extLst>
              <a:ext uri="{FF2B5EF4-FFF2-40B4-BE49-F238E27FC236}">
                <a16:creationId xmlns:a16="http://schemas.microsoft.com/office/drawing/2014/main" id="{3AEE3F73-CB33-F163-6CB6-09B2F2EB903F}"/>
              </a:ext>
            </a:extLst>
          </p:cNvPr>
          <p:cNvSpPr txBox="1"/>
          <p:nvPr/>
        </p:nvSpPr>
        <p:spPr>
          <a:xfrm>
            <a:off x="8183598" y="2221037"/>
            <a:ext cx="287547" cy="369332"/>
          </a:xfrm>
          <a:prstGeom prst="rect">
            <a:avLst/>
          </a:prstGeom>
          <a:noFill/>
        </p:spPr>
        <p:txBody>
          <a:bodyPr wrap="square" rtlCol="0">
            <a:spAutoFit/>
          </a:bodyPr>
          <a:lstStyle/>
          <a:p>
            <a:r>
              <a:rPr lang="en-GB" dirty="0">
                <a:solidFill>
                  <a:srgbClr val="FF0000"/>
                </a:solidFill>
              </a:rPr>
              <a:t>X</a:t>
            </a:r>
          </a:p>
        </p:txBody>
      </p:sp>
      <p:sp>
        <p:nvSpPr>
          <p:cNvPr id="27" name="TextBox 26">
            <a:extLst>
              <a:ext uri="{FF2B5EF4-FFF2-40B4-BE49-F238E27FC236}">
                <a16:creationId xmlns:a16="http://schemas.microsoft.com/office/drawing/2014/main" id="{DEBCF2DD-11D7-96CA-38B3-6CFF4095A64F}"/>
              </a:ext>
            </a:extLst>
          </p:cNvPr>
          <p:cNvSpPr txBox="1"/>
          <p:nvPr/>
        </p:nvSpPr>
        <p:spPr>
          <a:xfrm>
            <a:off x="8183597" y="2539506"/>
            <a:ext cx="287547" cy="369332"/>
          </a:xfrm>
          <a:prstGeom prst="rect">
            <a:avLst/>
          </a:prstGeom>
          <a:noFill/>
        </p:spPr>
        <p:txBody>
          <a:bodyPr wrap="square" rtlCol="0">
            <a:spAutoFit/>
          </a:bodyPr>
          <a:lstStyle/>
          <a:p>
            <a:r>
              <a:rPr lang="en-GB" dirty="0">
                <a:solidFill>
                  <a:srgbClr val="FF0000"/>
                </a:solidFill>
              </a:rPr>
              <a:t>X</a:t>
            </a:r>
          </a:p>
        </p:txBody>
      </p:sp>
      <p:sp>
        <p:nvSpPr>
          <p:cNvPr id="28" name="TextBox 27">
            <a:extLst>
              <a:ext uri="{FF2B5EF4-FFF2-40B4-BE49-F238E27FC236}">
                <a16:creationId xmlns:a16="http://schemas.microsoft.com/office/drawing/2014/main" id="{7976C53C-C75F-9B24-2480-89B1653A4F74}"/>
              </a:ext>
            </a:extLst>
          </p:cNvPr>
          <p:cNvSpPr txBox="1"/>
          <p:nvPr/>
        </p:nvSpPr>
        <p:spPr>
          <a:xfrm>
            <a:off x="8183597" y="1533236"/>
            <a:ext cx="287547" cy="369332"/>
          </a:xfrm>
          <a:prstGeom prst="rect">
            <a:avLst/>
          </a:prstGeom>
          <a:noFill/>
        </p:spPr>
        <p:txBody>
          <a:bodyPr wrap="square" rtlCol="0">
            <a:spAutoFit/>
          </a:bodyPr>
          <a:lstStyle/>
          <a:p>
            <a:r>
              <a:rPr lang="en-GB" dirty="0">
                <a:solidFill>
                  <a:srgbClr val="FF0000"/>
                </a:solidFill>
              </a:rPr>
              <a:t>X</a:t>
            </a:r>
          </a:p>
        </p:txBody>
      </p:sp>
      <p:sp>
        <p:nvSpPr>
          <p:cNvPr id="29" name="TextBox 28">
            <a:extLst>
              <a:ext uri="{FF2B5EF4-FFF2-40B4-BE49-F238E27FC236}">
                <a16:creationId xmlns:a16="http://schemas.microsoft.com/office/drawing/2014/main" id="{4659C4F0-AC72-A6A8-450D-FC09D2C84A71}"/>
              </a:ext>
            </a:extLst>
          </p:cNvPr>
          <p:cNvSpPr txBox="1"/>
          <p:nvPr/>
        </p:nvSpPr>
        <p:spPr>
          <a:xfrm>
            <a:off x="8039823" y="1186049"/>
            <a:ext cx="287547" cy="369332"/>
          </a:xfrm>
          <a:prstGeom prst="rect">
            <a:avLst/>
          </a:prstGeom>
          <a:noFill/>
        </p:spPr>
        <p:txBody>
          <a:bodyPr wrap="square" rtlCol="0">
            <a:spAutoFit/>
          </a:bodyPr>
          <a:lstStyle/>
          <a:p>
            <a:r>
              <a:rPr lang="en-GB" dirty="0">
                <a:solidFill>
                  <a:srgbClr val="FF0000"/>
                </a:solidFill>
              </a:rPr>
              <a:t>X</a:t>
            </a:r>
          </a:p>
        </p:txBody>
      </p:sp>
      <p:sp>
        <p:nvSpPr>
          <p:cNvPr id="30" name="TextBox 29">
            <a:extLst>
              <a:ext uri="{FF2B5EF4-FFF2-40B4-BE49-F238E27FC236}">
                <a16:creationId xmlns:a16="http://schemas.microsoft.com/office/drawing/2014/main" id="{73246DDE-FDD9-41D8-CD5E-C12CECACA46C}"/>
              </a:ext>
            </a:extLst>
          </p:cNvPr>
          <p:cNvSpPr txBox="1"/>
          <p:nvPr/>
        </p:nvSpPr>
        <p:spPr>
          <a:xfrm>
            <a:off x="6642331" y="1186049"/>
            <a:ext cx="287547" cy="369332"/>
          </a:xfrm>
          <a:prstGeom prst="rect">
            <a:avLst/>
          </a:prstGeom>
          <a:noFill/>
        </p:spPr>
        <p:txBody>
          <a:bodyPr wrap="square" rtlCol="0">
            <a:spAutoFit/>
          </a:bodyPr>
          <a:lstStyle/>
          <a:p>
            <a:r>
              <a:rPr lang="en-GB" dirty="0">
                <a:solidFill>
                  <a:srgbClr val="FF0000"/>
                </a:solidFill>
              </a:rPr>
              <a:t>X</a:t>
            </a:r>
          </a:p>
        </p:txBody>
      </p:sp>
      <p:sp>
        <p:nvSpPr>
          <p:cNvPr id="31" name="TextBox 30">
            <a:extLst>
              <a:ext uri="{FF2B5EF4-FFF2-40B4-BE49-F238E27FC236}">
                <a16:creationId xmlns:a16="http://schemas.microsoft.com/office/drawing/2014/main" id="{4EFB748C-499A-EC24-D612-6F375D5890CD}"/>
              </a:ext>
            </a:extLst>
          </p:cNvPr>
          <p:cNvSpPr txBox="1"/>
          <p:nvPr/>
        </p:nvSpPr>
        <p:spPr>
          <a:xfrm>
            <a:off x="5638504" y="1199768"/>
            <a:ext cx="287547" cy="369332"/>
          </a:xfrm>
          <a:prstGeom prst="rect">
            <a:avLst/>
          </a:prstGeom>
          <a:noFill/>
        </p:spPr>
        <p:txBody>
          <a:bodyPr wrap="square" rtlCol="0">
            <a:spAutoFit/>
          </a:bodyPr>
          <a:lstStyle/>
          <a:p>
            <a:r>
              <a:rPr lang="en-GB" dirty="0">
                <a:solidFill>
                  <a:srgbClr val="FF0000"/>
                </a:solidFill>
              </a:rPr>
              <a:t>X</a:t>
            </a:r>
          </a:p>
        </p:txBody>
      </p:sp>
      <p:sp>
        <p:nvSpPr>
          <p:cNvPr id="32" name="TextBox 31">
            <a:extLst>
              <a:ext uri="{FF2B5EF4-FFF2-40B4-BE49-F238E27FC236}">
                <a16:creationId xmlns:a16="http://schemas.microsoft.com/office/drawing/2014/main" id="{8A5EE805-28C8-3C05-75E2-69D9516264F6}"/>
              </a:ext>
            </a:extLst>
          </p:cNvPr>
          <p:cNvSpPr txBox="1"/>
          <p:nvPr/>
        </p:nvSpPr>
        <p:spPr>
          <a:xfrm>
            <a:off x="4598895" y="1185132"/>
            <a:ext cx="287547" cy="369332"/>
          </a:xfrm>
          <a:prstGeom prst="rect">
            <a:avLst/>
          </a:prstGeom>
          <a:noFill/>
        </p:spPr>
        <p:txBody>
          <a:bodyPr wrap="square" rtlCol="0">
            <a:spAutoFit/>
          </a:bodyPr>
          <a:lstStyle/>
          <a:p>
            <a:r>
              <a:rPr lang="en-GB" dirty="0">
                <a:solidFill>
                  <a:srgbClr val="FF0000"/>
                </a:solidFill>
              </a:rPr>
              <a:t>X</a:t>
            </a:r>
          </a:p>
        </p:txBody>
      </p:sp>
      <p:sp>
        <p:nvSpPr>
          <p:cNvPr id="33" name="TextBox 32">
            <a:extLst>
              <a:ext uri="{FF2B5EF4-FFF2-40B4-BE49-F238E27FC236}">
                <a16:creationId xmlns:a16="http://schemas.microsoft.com/office/drawing/2014/main" id="{BE1D26F7-C8A9-1F25-6040-DA9A5B324D1C}"/>
              </a:ext>
            </a:extLst>
          </p:cNvPr>
          <p:cNvSpPr txBox="1"/>
          <p:nvPr/>
        </p:nvSpPr>
        <p:spPr>
          <a:xfrm>
            <a:off x="3603968" y="1513969"/>
            <a:ext cx="287547" cy="369332"/>
          </a:xfrm>
          <a:prstGeom prst="rect">
            <a:avLst/>
          </a:prstGeom>
          <a:noFill/>
        </p:spPr>
        <p:txBody>
          <a:bodyPr wrap="square" rtlCol="0">
            <a:spAutoFit/>
          </a:bodyPr>
          <a:lstStyle/>
          <a:p>
            <a:r>
              <a:rPr lang="en-GB" dirty="0">
                <a:solidFill>
                  <a:srgbClr val="FF0000"/>
                </a:solidFill>
              </a:rPr>
              <a:t>X</a:t>
            </a:r>
          </a:p>
        </p:txBody>
      </p:sp>
      <p:sp>
        <p:nvSpPr>
          <p:cNvPr id="34" name="TextBox 33">
            <a:extLst>
              <a:ext uri="{FF2B5EF4-FFF2-40B4-BE49-F238E27FC236}">
                <a16:creationId xmlns:a16="http://schemas.microsoft.com/office/drawing/2014/main" id="{D703DFC9-CB20-B3C9-ABB1-F9FB565D1116}"/>
              </a:ext>
            </a:extLst>
          </p:cNvPr>
          <p:cNvSpPr txBox="1"/>
          <p:nvPr/>
        </p:nvSpPr>
        <p:spPr>
          <a:xfrm>
            <a:off x="3577083" y="2206903"/>
            <a:ext cx="287547" cy="369332"/>
          </a:xfrm>
          <a:prstGeom prst="rect">
            <a:avLst/>
          </a:prstGeom>
          <a:noFill/>
        </p:spPr>
        <p:txBody>
          <a:bodyPr wrap="square" rtlCol="0">
            <a:spAutoFit/>
          </a:bodyPr>
          <a:lstStyle/>
          <a:p>
            <a:r>
              <a:rPr lang="en-GB" dirty="0">
                <a:solidFill>
                  <a:srgbClr val="FF0000"/>
                </a:solidFill>
              </a:rPr>
              <a:t>X</a:t>
            </a:r>
          </a:p>
        </p:txBody>
      </p:sp>
      <p:sp>
        <p:nvSpPr>
          <p:cNvPr id="35" name="TextBox 34">
            <a:extLst>
              <a:ext uri="{FF2B5EF4-FFF2-40B4-BE49-F238E27FC236}">
                <a16:creationId xmlns:a16="http://schemas.microsoft.com/office/drawing/2014/main" id="{88B97587-F866-C604-3714-923D0CBB74D2}"/>
              </a:ext>
            </a:extLst>
          </p:cNvPr>
          <p:cNvSpPr txBox="1"/>
          <p:nvPr/>
        </p:nvSpPr>
        <p:spPr>
          <a:xfrm>
            <a:off x="4598894" y="2206903"/>
            <a:ext cx="287547" cy="369332"/>
          </a:xfrm>
          <a:prstGeom prst="rect">
            <a:avLst/>
          </a:prstGeom>
          <a:noFill/>
        </p:spPr>
        <p:txBody>
          <a:bodyPr wrap="square" rtlCol="0">
            <a:spAutoFit/>
          </a:bodyPr>
          <a:lstStyle/>
          <a:p>
            <a:r>
              <a:rPr lang="en-GB" dirty="0">
                <a:solidFill>
                  <a:srgbClr val="FF0000"/>
                </a:solidFill>
              </a:rPr>
              <a:t>X</a:t>
            </a:r>
          </a:p>
        </p:txBody>
      </p:sp>
      <p:sp>
        <p:nvSpPr>
          <p:cNvPr id="36" name="TextBox 35">
            <a:extLst>
              <a:ext uri="{FF2B5EF4-FFF2-40B4-BE49-F238E27FC236}">
                <a16:creationId xmlns:a16="http://schemas.microsoft.com/office/drawing/2014/main" id="{7A244CDD-C7A9-6BEE-2223-1273107F78A5}"/>
              </a:ext>
            </a:extLst>
          </p:cNvPr>
          <p:cNvSpPr txBox="1"/>
          <p:nvPr/>
        </p:nvSpPr>
        <p:spPr>
          <a:xfrm>
            <a:off x="5631181" y="2206903"/>
            <a:ext cx="287547" cy="369332"/>
          </a:xfrm>
          <a:prstGeom prst="rect">
            <a:avLst/>
          </a:prstGeom>
          <a:noFill/>
        </p:spPr>
        <p:txBody>
          <a:bodyPr wrap="square" rtlCol="0">
            <a:spAutoFit/>
          </a:bodyPr>
          <a:lstStyle/>
          <a:p>
            <a:r>
              <a:rPr lang="en-GB" dirty="0">
                <a:solidFill>
                  <a:srgbClr val="FF0000"/>
                </a:solidFill>
              </a:rPr>
              <a:t>X</a:t>
            </a:r>
          </a:p>
        </p:txBody>
      </p:sp>
      <p:sp>
        <p:nvSpPr>
          <p:cNvPr id="37" name="TextBox 36">
            <a:extLst>
              <a:ext uri="{FF2B5EF4-FFF2-40B4-BE49-F238E27FC236}">
                <a16:creationId xmlns:a16="http://schemas.microsoft.com/office/drawing/2014/main" id="{CBDE2284-455F-98AB-FAA0-CFDFAAAFCB69}"/>
              </a:ext>
            </a:extLst>
          </p:cNvPr>
          <p:cNvSpPr txBox="1"/>
          <p:nvPr/>
        </p:nvSpPr>
        <p:spPr>
          <a:xfrm>
            <a:off x="1871931" y="2576235"/>
            <a:ext cx="287547" cy="369332"/>
          </a:xfrm>
          <a:prstGeom prst="rect">
            <a:avLst/>
          </a:prstGeom>
          <a:noFill/>
        </p:spPr>
        <p:txBody>
          <a:bodyPr wrap="square" rtlCol="0">
            <a:spAutoFit/>
          </a:bodyPr>
          <a:lstStyle/>
          <a:p>
            <a:r>
              <a:rPr lang="en-GB" dirty="0">
                <a:solidFill>
                  <a:srgbClr val="FF0000"/>
                </a:solidFill>
              </a:rPr>
              <a:t>X</a:t>
            </a:r>
          </a:p>
        </p:txBody>
      </p:sp>
      <p:sp>
        <p:nvSpPr>
          <p:cNvPr id="38" name="TextBox 37">
            <a:extLst>
              <a:ext uri="{FF2B5EF4-FFF2-40B4-BE49-F238E27FC236}">
                <a16:creationId xmlns:a16="http://schemas.microsoft.com/office/drawing/2014/main" id="{8AECCBF9-F438-7FAD-2220-0FBF57255A37}"/>
              </a:ext>
            </a:extLst>
          </p:cNvPr>
          <p:cNvSpPr txBox="1"/>
          <p:nvPr/>
        </p:nvSpPr>
        <p:spPr>
          <a:xfrm>
            <a:off x="8871570" y="3386487"/>
            <a:ext cx="2664822" cy="1569660"/>
          </a:xfrm>
          <a:prstGeom prst="rect">
            <a:avLst/>
          </a:prstGeom>
          <a:solidFill>
            <a:schemeClr val="bg1"/>
          </a:solidFill>
        </p:spPr>
        <p:txBody>
          <a:bodyPr wrap="square" rtlCol="0">
            <a:spAutoFit/>
          </a:bodyPr>
          <a:lstStyle/>
          <a:p>
            <a:r>
              <a:rPr lang="en-US" sz="2400" b="1" dirty="0"/>
              <a:t>View from underside of stripboard,</a:t>
            </a:r>
          </a:p>
          <a:p>
            <a:r>
              <a:rPr lang="en-US" sz="2400" b="1" dirty="0"/>
              <a:t>parts hidden</a:t>
            </a:r>
            <a:endParaRPr lang="en-US" sz="2400" dirty="0"/>
          </a:p>
        </p:txBody>
      </p:sp>
    </p:spTree>
    <p:extLst>
      <p:ext uri="{BB962C8B-B14F-4D97-AF65-F5344CB8AC3E}">
        <p14:creationId xmlns:p14="http://schemas.microsoft.com/office/powerpoint/2010/main" val="3380399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gital display with numbers and dots&#10;&#10;Description automatically generated with medium confidence">
            <a:extLst>
              <a:ext uri="{FF2B5EF4-FFF2-40B4-BE49-F238E27FC236}">
                <a16:creationId xmlns:a16="http://schemas.microsoft.com/office/drawing/2014/main" id="{5BF05E46-269D-66B3-C1E8-696D983239E2}"/>
              </a:ext>
            </a:extLst>
          </p:cNvPr>
          <p:cNvPicPr>
            <a:picLocks noChangeAspect="1"/>
          </p:cNvPicPr>
          <p:nvPr/>
        </p:nvPicPr>
        <p:blipFill>
          <a:blip r:embed="rId2"/>
          <a:stretch>
            <a:fillRect/>
          </a:stretch>
        </p:blipFill>
        <p:spPr>
          <a:xfrm>
            <a:off x="838987" y="20747"/>
            <a:ext cx="10531440" cy="6846680"/>
          </a:xfrm>
          <a:prstGeom prst="rect">
            <a:avLst/>
          </a:prstGeom>
        </p:spPr>
      </p:pic>
      <p:sp>
        <p:nvSpPr>
          <p:cNvPr id="4" name="TextBox 3">
            <a:extLst>
              <a:ext uri="{FF2B5EF4-FFF2-40B4-BE49-F238E27FC236}">
                <a16:creationId xmlns:a16="http://schemas.microsoft.com/office/drawing/2014/main" id="{F01CAC41-7934-47CA-C099-F52030FC7996}"/>
              </a:ext>
            </a:extLst>
          </p:cNvPr>
          <p:cNvSpPr txBox="1"/>
          <p:nvPr/>
        </p:nvSpPr>
        <p:spPr>
          <a:xfrm>
            <a:off x="8688191" y="4890948"/>
            <a:ext cx="2664822" cy="1200329"/>
          </a:xfrm>
          <a:prstGeom prst="rect">
            <a:avLst/>
          </a:prstGeom>
          <a:solidFill>
            <a:schemeClr val="bg1"/>
          </a:solidFill>
        </p:spPr>
        <p:txBody>
          <a:bodyPr wrap="square" rtlCol="0">
            <a:spAutoFit/>
          </a:bodyPr>
          <a:lstStyle/>
          <a:p>
            <a:r>
              <a:rPr lang="en-US" sz="2400" b="1" dirty="0"/>
              <a:t>View from underside of stripboard</a:t>
            </a:r>
            <a:endParaRPr lang="en-US" sz="2400" dirty="0"/>
          </a:p>
        </p:txBody>
      </p:sp>
    </p:spTree>
    <p:extLst>
      <p:ext uri="{BB962C8B-B14F-4D97-AF65-F5344CB8AC3E}">
        <p14:creationId xmlns:p14="http://schemas.microsoft.com/office/powerpoint/2010/main" val="1193224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game&#10;&#10;Description automatically generated">
            <a:extLst>
              <a:ext uri="{FF2B5EF4-FFF2-40B4-BE49-F238E27FC236}">
                <a16:creationId xmlns:a16="http://schemas.microsoft.com/office/drawing/2014/main" id="{0F3D5D64-CB05-8800-C368-F2CE7998708E}"/>
              </a:ext>
            </a:extLst>
          </p:cNvPr>
          <p:cNvPicPr>
            <a:picLocks noChangeAspect="1"/>
          </p:cNvPicPr>
          <p:nvPr/>
        </p:nvPicPr>
        <p:blipFill>
          <a:blip r:embed="rId2"/>
          <a:stretch>
            <a:fillRect/>
          </a:stretch>
        </p:blipFill>
        <p:spPr>
          <a:xfrm>
            <a:off x="1341202" y="352822"/>
            <a:ext cx="10006148" cy="6505178"/>
          </a:xfrm>
          <a:prstGeom prst="rect">
            <a:avLst/>
          </a:prstGeom>
        </p:spPr>
      </p:pic>
      <p:sp>
        <p:nvSpPr>
          <p:cNvPr id="4" name="TextBox 3">
            <a:extLst>
              <a:ext uri="{FF2B5EF4-FFF2-40B4-BE49-F238E27FC236}">
                <a16:creationId xmlns:a16="http://schemas.microsoft.com/office/drawing/2014/main" id="{B8689C47-8D33-04AF-971A-7B95BF4C07C6}"/>
              </a:ext>
            </a:extLst>
          </p:cNvPr>
          <p:cNvSpPr txBox="1"/>
          <p:nvPr/>
        </p:nvSpPr>
        <p:spPr>
          <a:xfrm>
            <a:off x="241539" y="5719313"/>
            <a:ext cx="287547" cy="369332"/>
          </a:xfrm>
          <a:prstGeom prst="rect">
            <a:avLst/>
          </a:prstGeom>
          <a:noFill/>
        </p:spPr>
        <p:txBody>
          <a:bodyPr wrap="square" rtlCol="0">
            <a:spAutoFit/>
          </a:bodyPr>
          <a:lstStyle/>
          <a:p>
            <a:r>
              <a:rPr lang="en-GB" dirty="0">
                <a:solidFill>
                  <a:srgbClr val="FF0000"/>
                </a:solidFill>
              </a:rPr>
              <a:t>X</a:t>
            </a:r>
          </a:p>
        </p:txBody>
      </p:sp>
      <p:sp>
        <p:nvSpPr>
          <p:cNvPr id="5" name="TextBox 4">
            <a:extLst>
              <a:ext uri="{FF2B5EF4-FFF2-40B4-BE49-F238E27FC236}">
                <a16:creationId xmlns:a16="http://schemas.microsoft.com/office/drawing/2014/main" id="{52DF2D83-B00A-1C53-0E33-6005280386DB}"/>
              </a:ext>
            </a:extLst>
          </p:cNvPr>
          <p:cNvSpPr txBox="1"/>
          <p:nvPr/>
        </p:nvSpPr>
        <p:spPr>
          <a:xfrm>
            <a:off x="4600179" y="4757016"/>
            <a:ext cx="287547" cy="369332"/>
          </a:xfrm>
          <a:prstGeom prst="rect">
            <a:avLst/>
          </a:prstGeom>
          <a:noFill/>
        </p:spPr>
        <p:txBody>
          <a:bodyPr wrap="square" rtlCol="0">
            <a:spAutoFit/>
          </a:bodyPr>
          <a:lstStyle/>
          <a:p>
            <a:r>
              <a:rPr lang="en-GB" dirty="0">
                <a:solidFill>
                  <a:srgbClr val="FF0000"/>
                </a:solidFill>
              </a:rPr>
              <a:t>X</a:t>
            </a:r>
          </a:p>
        </p:txBody>
      </p:sp>
      <p:sp>
        <p:nvSpPr>
          <p:cNvPr id="6" name="TextBox 5">
            <a:extLst>
              <a:ext uri="{FF2B5EF4-FFF2-40B4-BE49-F238E27FC236}">
                <a16:creationId xmlns:a16="http://schemas.microsoft.com/office/drawing/2014/main" id="{C0E7A16F-3B23-EDF6-2460-C9B0CE5F0ED4}"/>
              </a:ext>
            </a:extLst>
          </p:cNvPr>
          <p:cNvSpPr txBox="1"/>
          <p:nvPr/>
        </p:nvSpPr>
        <p:spPr>
          <a:xfrm>
            <a:off x="7778889" y="4121975"/>
            <a:ext cx="287547" cy="369332"/>
          </a:xfrm>
          <a:prstGeom prst="rect">
            <a:avLst/>
          </a:prstGeom>
          <a:noFill/>
        </p:spPr>
        <p:txBody>
          <a:bodyPr wrap="square" rtlCol="0">
            <a:spAutoFit/>
          </a:bodyPr>
          <a:lstStyle/>
          <a:p>
            <a:r>
              <a:rPr lang="en-GB" dirty="0">
                <a:solidFill>
                  <a:srgbClr val="FF0000"/>
                </a:solidFill>
              </a:rPr>
              <a:t>X</a:t>
            </a:r>
          </a:p>
        </p:txBody>
      </p:sp>
      <p:sp>
        <p:nvSpPr>
          <p:cNvPr id="7" name="TextBox 6">
            <a:extLst>
              <a:ext uri="{FF2B5EF4-FFF2-40B4-BE49-F238E27FC236}">
                <a16:creationId xmlns:a16="http://schemas.microsoft.com/office/drawing/2014/main" id="{19D406D5-0AC2-30E5-3EDA-B591435FD86D}"/>
              </a:ext>
            </a:extLst>
          </p:cNvPr>
          <p:cNvSpPr txBox="1"/>
          <p:nvPr/>
        </p:nvSpPr>
        <p:spPr>
          <a:xfrm>
            <a:off x="3520316" y="2640833"/>
            <a:ext cx="287547" cy="369332"/>
          </a:xfrm>
          <a:prstGeom prst="rect">
            <a:avLst/>
          </a:prstGeom>
          <a:noFill/>
        </p:spPr>
        <p:txBody>
          <a:bodyPr wrap="square" rtlCol="0">
            <a:spAutoFit/>
          </a:bodyPr>
          <a:lstStyle/>
          <a:p>
            <a:r>
              <a:rPr lang="en-GB" dirty="0">
                <a:solidFill>
                  <a:srgbClr val="FF0000"/>
                </a:solidFill>
              </a:rPr>
              <a:t>X</a:t>
            </a:r>
          </a:p>
        </p:txBody>
      </p:sp>
      <p:sp>
        <p:nvSpPr>
          <p:cNvPr id="8" name="TextBox 7">
            <a:extLst>
              <a:ext uri="{FF2B5EF4-FFF2-40B4-BE49-F238E27FC236}">
                <a16:creationId xmlns:a16="http://schemas.microsoft.com/office/drawing/2014/main" id="{B79E9518-37FF-B1CE-AB40-18A789B262BE}"/>
              </a:ext>
            </a:extLst>
          </p:cNvPr>
          <p:cNvSpPr txBox="1"/>
          <p:nvPr/>
        </p:nvSpPr>
        <p:spPr>
          <a:xfrm>
            <a:off x="4600179" y="2640833"/>
            <a:ext cx="287547" cy="369332"/>
          </a:xfrm>
          <a:prstGeom prst="rect">
            <a:avLst/>
          </a:prstGeom>
          <a:noFill/>
        </p:spPr>
        <p:txBody>
          <a:bodyPr wrap="square" rtlCol="0">
            <a:spAutoFit/>
          </a:bodyPr>
          <a:lstStyle/>
          <a:p>
            <a:r>
              <a:rPr lang="en-GB" dirty="0">
                <a:solidFill>
                  <a:srgbClr val="FF0000"/>
                </a:solidFill>
              </a:rPr>
              <a:t>X</a:t>
            </a:r>
          </a:p>
        </p:txBody>
      </p:sp>
      <p:sp>
        <p:nvSpPr>
          <p:cNvPr id="9" name="TextBox 8">
            <a:extLst>
              <a:ext uri="{FF2B5EF4-FFF2-40B4-BE49-F238E27FC236}">
                <a16:creationId xmlns:a16="http://schemas.microsoft.com/office/drawing/2014/main" id="{4EF89EAC-76CB-46C9-335C-E18CE0FB8C05}"/>
              </a:ext>
            </a:extLst>
          </p:cNvPr>
          <p:cNvSpPr txBox="1"/>
          <p:nvPr/>
        </p:nvSpPr>
        <p:spPr>
          <a:xfrm>
            <a:off x="7778888" y="2403483"/>
            <a:ext cx="287547" cy="369332"/>
          </a:xfrm>
          <a:prstGeom prst="rect">
            <a:avLst/>
          </a:prstGeom>
          <a:noFill/>
        </p:spPr>
        <p:txBody>
          <a:bodyPr wrap="square" rtlCol="0">
            <a:spAutoFit/>
          </a:bodyPr>
          <a:lstStyle/>
          <a:p>
            <a:r>
              <a:rPr lang="en-GB" dirty="0">
                <a:solidFill>
                  <a:srgbClr val="FF0000"/>
                </a:solidFill>
              </a:rPr>
              <a:t>X</a:t>
            </a:r>
          </a:p>
        </p:txBody>
      </p:sp>
      <p:sp>
        <p:nvSpPr>
          <p:cNvPr id="10" name="TextBox 9">
            <a:extLst>
              <a:ext uri="{FF2B5EF4-FFF2-40B4-BE49-F238E27FC236}">
                <a16:creationId xmlns:a16="http://schemas.microsoft.com/office/drawing/2014/main" id="{A5811DED-512E-F22E-B674-9966BA6361CE}"/>
              </a:ext>
            </a:extLst>
          </p:cNvPr>
          <p:cNvSpPr txBox="1"/>
          <p:nvPr/>
        </p:nvSpPr>
        <p:spPr>
          <a:xfrm>
            <a:off x="8878551" y="2413978"/>
            <a:ext cx="287547" cy="369332"/>
          </a:xfrm>
          <a:prstGeom prst="rect">
            <a:avLst/>
          </a:prstGeom>
          <a:noFill/>
        </p:spPr>
        <p:txBody>
          <a:bodyPr wrap="square" rtlCol="0">
            <a:spAutoFit/>
          </a:bodyPr>
          <a:lstStyle/>
          <a:p>
            <a:r>
              <a:rPr lang="en-GB" dirty="0">
                <a:solidFill>
                  <a:srgbClr val="FF0000"/>
                </a:solidFill>
              </a:rPr>
              <a:t>X</a:t>
            </a:r>
          </a:p>
        </p:txBody>
      </p:sp>
      <p:sp>
        <p:nvSpPr>
          <p:cNvPr id="11" name="TextBox 10">
            <a:extLst>
              <a:ext uri="{FF2B5EF4-FFF2-40B4-BE49-F238E27FC236}">
                <a16:creationId xmlns:a16="http://schemas.microsoft.com/office/drawing/2014/main" id="{855CAE7A-5046-49C2-06BB-5CF5AE5D318F}"/>
              </a:ext>
            </a:extLst>
          </p:cNvPr>
          <p:cNvSpPr txBox="1"/>
          <p:nvPr/>
        </p:nvSpPr>
        <p:spPr>
          <a:xfrm>
            <a:off x="8682528" y="4757016"/>
            <a:ext cx="2664822" cy="1569660"/>
          </a:xfrm>
          <a:prstGeom prst="rect">
            <a:avLst/>
          </a:prstGeom>
          <a:solidFill>
            <a:schemeClr val="bg1"/>
          </a:solidFill>
        </p:spPr>
        <p:txBody>
          <a:bodyPr wrap="square" rtlCol="0">
            <a:spAutoFit/>
          </a:bodyPr>
          <a:lstStyle/>
          <a:p>
            <a:r>
              <a:rPr lang="en-US" sz="2400" b="1" dirty="0"/>
              <a:t>View from underside of stripboard,</a:t>
            </a:r>
          </a:p>
          <a:p>
            <a:r>
              <a:rPr lang="en-US" sz="2400" b="1" dirty="0"/>
              <a:t>parts hidden</a:t>
            </a:r>
            <a:endParaRPr lang="en-US" sz="2400" dirty="0"/>
          </a:p>
        </p:txBody>
      </p:sp>
    </p:spTree>
    <p:extLst>
      <p:ext uri="{BB962C8B-B14F-4D97-AF65-F5344CB8AC3E}">
        <p14:creationId xmlns:p14="http://schemas.microsoft.com/office/powerpoint/2010/main" val="882261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dirty="0" err="1"/>
              <a:t>Nanocomp</a:t>
            </a:r>
            <a:r>
              <a:rPr lang="en-GB" dirty="0"/>
              <a:t> </a:t>
            </a:r>
            <a:r>
              <a:rPr lang="en-GB" strike="sngStrike" dirty="0"/>
              <a:t>C</a:t>
            </a:r>
            <a:r>
              <a:rPr lang="en-GB" dirty="0"/>
              <a:t>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15588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 #11</a:t>
            </a:r>
            <a:br>
              <a:rPr lang="en-US" sz="6000" dirty="0">
                <a:solidFill>
                  <a:schemeClr val="bg1"/>
                </a:solidFill>
              </a:rPr>
            </a:br>
            <a:r>
              <a:rPr lang="en-US" sz="4800" dirty="0">
                <a:solidFill>
                  <a:schemeClr val="bg1"/>
                </a:solidFill>
              </a:rPr>
              <a:t>NANOCOMP MONITOR TO 8086/8088</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2749167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dirty="0" err="1">
                <a:highlight>
                  <a:srgbClr val="00FF00"/>
                </a:highlight>
              </a:rPr>
              <a:t>Nanocomp</a:t>
            </a:r>
            <a:r>
              <a:rPr lang="en-GB" dirty="0">
                <a:highlight>
                  <a:srgbClr val="00FF00"/>
                </a:highlight>
              </a:rPr>
              <a:t> </a:t>
            </a:r>
            <a:r>
              <a:rPr lang="en-GB" strike="sngStrike" dirty="0">
                <a:highlight>
                  <a:srgbClr val="FF0000"/>
                </a:highlight>
              </a:rPr>
              <a:t>C</a:t>
            </a:r>
            <a:r>
              <a:rPr lang="en-GB" dirty="0">
                <a:highlight>
                  <a:srgbClr val="00FF00"/>
                </a:highlight>
              </a:rPr>
              <a:t> Monitor</a:t>
            </a:r>
          </a:p>
          <a:p>
            <a:r>
              <a:rPr lang="en-GB" dirty="0"/>
              <a:t>Serial Port </a:t>
            </a:r>
          </a:p>
          <a:p>
            <a:r>
              <a:rPr lang="en-GB"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42234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1EB08642-866C-766A-E12D-D35D0F9F3C33}"/>
              </a:ext>
            </a:extLst>
          </p:cNvPr>
          <p:cNvSpPr>
            <a:spLocks noGrp="1"/>
          </p:cNvSpPr>
          <p:nvPr>
            <p:ph type="title"/>
          </p:nvPr>
        </p:nvSpPr>
        <p:spPr>
          <a:xfrm>
            <a:off x="803189" y="1209184"/>
            <a:ext cx="3089189" cy="4734416"/>
          </a:xfrm>
        </p:spPr>
        <p:txBody>
          <a:bodyPr anchor="ctr">
            <a:normAutofit/>
          </a:bodyPr>
          <a:lstStyle/>
          <a:p>
            <a:r>
              <a:rPr lang="en-GB" dirty="0"/>
              <a:t>WHY DO WE NEED A MONITOR PROGRAM?</a:t>
            </a:r>
          </a:p>
        </p:txBody>
      </p:sp>
      <p:sp>
        <p:nvSpPr>
          <p:cNvPr id="14" name="Rectangle 13">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17">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6A3DA8DF-1441-AF84-58F1-E7EA09C3A6FB}"/>
              </a:ext>
            </a:extLst>
          </p:cNvPr>
          <p:cNvSpPr>
            <a:spLocks noGrp="1"/>
          </p:cNvSpPr>
          <p:nvPr>
            <p:ph idx="1"/>
          </p:nvPr>
        </p:nvSpPr>
        <p:spPr>
          <a:xfrm>
            <a:off x="4561870" y="723899"/>
            <a:ext cx="7183597" cy="3678303"/>
          </a:xfrm>
        </p:spPr>
        <p:txBody>
          <a:bodyPr anchorCtr="0">
            <a:normAutofit/>
          </a:bodyPr>
          <a:lstStyle/>
          <a:p>
            <a:pPr>
              <a:lnSpc>
                <a:spcPct val="90000"/>
              </a:lnSpc>
            </a:pPr>
            <a:r>
              <a:rPr lang="en-GB" sz="2000" dirty="0"/>
              <a:t>Apple I included </a:t>
            </a:r>
            <a:r>
              <a:rPr lang="en-GB" sz="2000" dirty="0" err="1"/>
              <a:t>WozMon</a:t>
            </a:r>
            <a:r>
              <a:rPr lang="en-GB" sz="2000" dirty="0"/>
              <a:t> in 248 bytes</a:t>
            </a:r>
          </a:p>
          <a:p>
            <a:pPr lvl="1">
              <a:lnSpc>
                <a:spcPct val="90000"/>
              </a:lnSpc>
            </a:pPr>
            <a:r>
              <a:rPr lang="en-GB" sz="1800" dirty="0"/>
              <a:t>Ben Eater </a:t>
            </a:r>
            <a:r>
              <a:rPr lang="en-GB" sz="1800" dirty="0">
                <a:hlinkClick r:id="rId2">
                  <a:extLst>
                    <a:ext uri="{A12FA001-AC4F-418D-AE19-62706E023703}">
                      <ahyp:hlinkClr xmlns:ahyp="http://schemas.microsoft.com/office/drawing/2018/hyperlinkcolor" val="tx"/>
                    </a:ext>
                  </a:extLst>
                </a:hlinkClick>
              </a:rPr>
              <a:t>https://youtu.be/HlLCtjJzHVI?si=C_-FtWSOUDYZLrdE</a:t>
            </a:r>
            <a:endParaRPr lang="en-GB" sz="1800" dirty="0"/>
          </a:p>
          <a:p>
            <a:pPr>
              <a:lnSpc>
                <a:spcPct val="90000"/>
              </a:lnSpc>
            </a:pPr>
            <a:r>
              <a:rPr lang="en-GB" sz="2000" dirty="0"/>
              <a:t>Tim Paterson (Seattle Computer Products) 86-DOS Early version of DEBUG in ROM, became DEBUG.EXE in MS-DOS</a:t>
            </a:r>
          </a:p>
          <a:p>
            <a:pPr>
              <a:lnSpc>
                <a:spcPct val="90000"/>
              </a:lnSpc>
            </a:pPr>
            <a:r>
              <a:rPr lang="en-GB" sz="2000" dirty="0"/>
              <a:t>BASIC ROM in PET, BBC Micro, Spectrum, Dragon 32, TRS 80 etc provided similar features (but in 4K-16K)</a:t>
            </a:r>
          </a:p>
        </p:txBody>
      </p:sp>
      <p:pic>
        <p:nvPicPr>
          <p:cNvPr id="1026" name="Picture 2" descr="Debug DOS Command - YouTube">
            <a:extLst>
              <a:ext uri="{FF2B5EF4-FFF2-40B4-BE49-F238E27FC236}">
                <a16:creationId xmlns:a16="http://schemas.microsoft.com/office/drawing/2014/main" id="{90042209-6210-161D-0AF0-FEF64496A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125" y="4093369"/>
            <a:ext cx="2466975" cy="18502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CF381D-FF18-37C7-95F4-F0FEF78BC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072" y="4072264"/>
            <a:ext cx="2545237" cy="19089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I History Chap 2">
            <a:extLst>
              <a:ext uri="{FF2B5EF4-FFF2-40B4-BE49-F238E27FC236}">
                <a16:creationId xmlns:a16="http://schemas.microsoft.com/office/drawing/2014/main" id="{6DA04C24-3C82-7D69-6E38-247DDEC2F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2318" y="4093369"/>
            <a:ext cx="2545742" cy="174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715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0046-14A9-D7FD-C740-C8F373A8B8B8}"/>
              </a:ext>
            </a:extLst>
          </p:cNvPr>
          <p:cNvSpPr>
            <a:spLocks noGrp="1"/>
          </p:cNvSpPr>
          <p:nvPr>
            <p:ph type="title"/>
          </p:nvPr>
        </p:nvSpPr>
        <p:spPr/>
        <p:txBody>
          <a:bodyPr/>
          <a:lstStyle/>
          <a:p>
            <a:r>
              <a:rPr lang="en-GB" dirty="0"/>
              <a:t>WHY BOTHER WITH A BREADBOARD PC?</a:t>
            </a:r>
          </a:p>
        </p:txBody>
      </p:sp>
      <p:sp>
        <p:nvSpPr>
          <p:cNvPr id="3" name="Content Placeholder 2">
            <a:extLst>
              <a:ext uri="{FF2B5EF4-FFF2-40B4-BE49-F238E27FC236}">
                <a16:creationId xmlns:a16="http://schemas.microsoft.com/office/drawing/2014/main" id="{6EF8B496-CB05-2949-BD3F-5C12ADF4273B}"/>
              </a:ext>
            </a:extLst>
          </p:cNvPr>
          <p:cNvSpPr>
            <a:spLocks noGrp="1"/>
          </p:cNvSpPr>
          <p:nvPr>
            <p:ph idx="1"/>
          </p:nvPr>
        </p:nvSpPr>
        <p:spPr>
          <a:xfrm>
            <a:off x="581192" y="2180496"/>
            <a:ext cx="11029615" cy="4444040"/>
          </a:xfrm>
        </p:spPr>
        <p:txBody>
          <a:bodyPr>
            <a:normAutofit fontScale="92500"/>
          </a:bodyPr>
          <a:lstStyle/>
          <a:p>
            <a:r>
              <a:rPr lang="en-GB" sz="2400" dirty="0" err="1"/>
              <a:t>Nanocomp</a:t>
            </a:r>
            <a:r>
              <a:rPr lang="en-GB" sz="2400" dirty="0"/>
              <a:t> 6809 Project now complete</a:t>
            </a:r>
          </a:p>
          <a:p>
            <a:pPr lvl="1"/>
            <a:r>
              <a:rPr lang="en-GB" sz="2200" dirty="0"/>
              <a:t>Project started in 1981on PCBs and wiring pen</a:t>
            </a:r>
          </a:p>
          <a:p>
            <a:pPr lvl="1"/>
            <a:r>
              <a:rPr lang="en-GB" sz="2200" dirty="0"/>
              <a:t>Re-started in 2020 now on 18 breadboards (&amp; 18 power bus rails)</a:t>
            </a:r>
          </a:p>
          <a:p>
            <a:pPr lvl="1"/>
            <a:r>
              <a:rPr lang="en-GB" sz="2200" dirty="0"/>
              <a:t>VGA compatible video and graphics runs Tetris, Lunar Lander and displays 256 Colour PNG Images</a:t>
            </a:r>
          </a:p>
          <a:p>
            <a:pPr lvl="1"/>
            <a:r>
              <a:rPr lang="en-GB" sz="2200" dirty="0"/>
              <a:t>Learnt a massive amount, especially about computer video generation</a:t>
            </a:r>
          </a:p>
          <a:p>
            <a:r>
              <a:rPr lang="en-GB" sz="2400" dirty="0"/>
              <a:t>I’ve been using PCs since 1987 but not much ‘under the hood’</a:t>
            </a:r>
          </a:p>
          <a:p>
            <a:pPr lvl="1"/>
            <a:r>
              <a:rPr lang="en-GB" sz="2200" dirty="0"/>
              <a:t>Aim to understand all hardware, BIOS and MS-DOS internals</a:t>
            </a:r>
          </a:p>
          <a:p>
            <a:r>
              <a:rPr lang="en-GB" sz="2400" dirty="0"/>
              <a:t>No one else appears to have done it</a:t>
            </a:r>
          </a:p>
          <a:p>
            <a:r>
              <a:rPr lang="en-GB" sz="2400" dirty="0"/>
              <a:t>Experts advise against large/complex breadboard projects – but wire wrap OK</a:t>
            </a:r>
          </a:p>
          <a:p>
            <a:endParaRPr lang="en-GB" dirty="0"/>
          </a:p>
        </p:txBody>
      </p:sp>
    </p:spTree>
    <p:extLst>
      <p:ext uri="{BB962C8B-B14F-4D97-AF65-F5344CB8AC3E}">
        <p14:creationId xmlns:p14="http://schemas.microsoft.com/office/powerpoint/2010/main" val="34056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1EB08642-866C-766A-E12D-D35D0F9F3C33}"/>
              </a:ext>
            </a:extLst>
          </p:cNvPr>
          <p:cNvSpPr>
            <a:spLocks noGrp="1"/>
          </p:cNvSpPr>
          <p:nvPr>
            <p:ph type="title"/>
          </p:nvPr>
        </p:nvSpPr>
        <p:spPr>
          <a:xfrm>
            <a:off x="803189" y="1209184"/>
            <a:ext cx="3089189" cy="4734416"/>
          </a:xfrm>
        </p:spPr>
        <p:txBody>
          <a:bodyPr anchor="ctr">
            <a:normAutofit/>
          </a:bodyPr>
          <a:lstStyle/>
          <a:p>
            <a:r>
              <a:rPr lang="en-GB" dirty="0"/>
              <a:t>WHY DO WE NEED A MONITOR PROGRAM?</a:t>
            </a:r>
          </a:p>
        </p:txBody>
      </p:sp>
      <p:sp>
        <p:nvSpPr>
          <p:cNvPr id="14" name="Rectangle 13">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8" name="Rectangle 17">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6A3DA8DF-1441-AF84-58F1-E7EA09C3A6FB}"/>
              </a:ext>
            </a:extLst>
          </p:cNvPr>
          <p:cNvSpPr>
            <a:spLocks noGrp="1"/>
          </p:cNvSpPr>
          <p:nvPr>
            <p:ph idx="1"/>
          </p:nvPr>
        </p:nvSpPr>
        <p:spPr>
          <a:xfrm>
            <a:off x="4241830" y="723899"/>
            <a:ext cx="7831982" cy="4488800"/>
          </a:xfrm>
        </p:spPr>
        <p:txBody>
          <a:bodyPr anchorCtr="0">
            <a:normAutofit fontScale="92500" lnSpcReduction="10000"/>
          </a:bodyPr>
          <a:lstStyle/>
          <a:p>
            <a:pPr>
              <a:lnSpc>
                <a:spcPct val="90000"/>
              </a:lnSpc>
            </a:pPr>
            <a:r>
              <a:rPr lang="en-US" sz="2000" dirty="0"/>
              <a:t>The Nanocomp Monitor is a very simple ‘operating system’ in 1K ROM</a:t>
            </a:r>
          </a:p>
          <a:p>
            <a:pPr lvl="1">
              <a:lnSpc>
                <a:spcPct val="90000"/>
              </a:lnSpc>
            </a:pPr>
            <a:r>
              <a:rPr lang="en-US" sz="1800" dirty="0"/>
              <a:t>Initializes Stack, Reset &amp; Interrupt Vectors (&amp; 8088 </a:t>
            </a:r>
            <a:r>
              <a:rPr lang="en-US" sz="1800"/>
              <a:t>Segment Registers)</a:t>
            </a:r>
            <a:endParaRPr lang="en-US" sz="1800" dirty="0"/>
          </a:p>
          <a:p>
            <a:pPr lvl="1">
              <a:lnSpc>
                <a:spcPct val="90000"/>
              </a:lnSpc>
            </a:pPr>
            <a:r>
              <a:rPr lang="en-US" sz="1800" dirty="0"/>
              <a:t>Inspecting and changing memory</a:t>
            </a:r>
          </a:p>
          <a:p>
            <a:pPr lvl="1">
              <a:lnSpc>
                <a:spcPct val="90000"/>
              </a:lnSpc>
            </a:pPr>
            <a:r>
              <a:rPr lang="en-US" sz="1800" dirty="0"/>
              <a:t>Executing programs</a:t>
            </a:r>
          </a:p>
          <a:p>
            <a:pPr lvl="1">
              <a:lnSpc>
                <a:spcPct val="90000"/>
              </a:lnSpc>
            </a:pPr>
            <a:r>
              <a:rPr lang="en-US" sz="1800" dirty="0"/>
              <a:t>Displaying register values after breakpoints (SWI 0x3F, INT3 0xCC).</a:t>
            </a:r>
          </a:p>
          <a:p>
            <a:pPr lvl="1">
              <a:lnSpc>
                <a:spcPct val="90000"/>
              </a:lnSpc>
            </a:pPr>
            <a:r>
              <a:rPr lang="en-US" sz="1800" dirty="0"/>
              <a:t>Loading and saving of memory over the serial port (originally was save/load to/from audio cassette) in S-Record Format (SREC)</a:t>
            </a:r>
          </a:p>
          <a:p>
            <a:pPr>
              <a:lnSpc>
                <a:spcPct val="90000"/>
              </a:lnSpc>
            </a:pPr>
            <a:r>
              <a:rPr lang="en-US" sz="2000" dirty="0"/>
              <a:t>Original Monitor in Motorola 6800 Assembly code</a:t>
            </a:r>
          </a:p>
          <a:p>
            <a:pPr lvl="1">
              <a:lnSpc>
                <a:spcPct val="90000"/>
              </a:lnSpc>
            </a:pPr>
            <a:r>
              <a:rPr lang="en-US" sz="1800" dirty="0"/>
              <a:t>Updated to work with 6809 in July 1981</a:t>
            </a:r>
          </a:p>
          <a:p>
            <a:pPr>
              <a:lnSpc>
                <a:spcPct val="90000"/>
              </a:lnSpc>
            </a:pPr>
            <a:r>
              <a:rPr lang="en-US" sz="2000" dirty="0"/>
              <a:t>#12 Reverse Engineered/disassembled with help from Mike Spivey Nanocomp 6802 ROM disassembly </a:t>
            </a:r>
            <a:r>
              <a:rPr lang="en-US" sz="1200" dirty="0"/>
              <a:t>https://github.com/Spivoxity/nanocomp/blob/master/rom.m68</a:t>
            </a:r>
            <a:r>
              <a:rPr lang="en-US" sz="2000" dirty="0"/>
              <a:t> </a:t>
            </a:r>
          </a:p>
          <a:p>
            <a:pPr>
              <a:lnSpc>
                <a:spcPct val="90000"/>
              </a:lnSpc>
            </a:pPr>
            <a:r>
              <a:rPr lang="en-US" sz="2000" dirty="0"/>
              <a:t>Need 8088 Monitor to build &amp; test hardware to run &amp; debug an XT BIOS</a:t>
            </a:r>
          </a:p>
          <a:p>
            <a:pPr>
              <a:lnSpc>
                <a:spcPct val="90000"/>
              </a:lnSpc>
            </a:pPr>
            <a:r>
              <a:rPr lang="en-US" sz="2000" dirty="0"/>
              <a:t>When BIOS is operational, running MS-DOS possible</a:t>
            </a:r>
          </a:p>
          <a:p>
            <a:pPr>
              <a:lnSpc>
                <a:spcPct val="90000"/>
              </a:lnSpc>
            </a:pPr>
            <a:endParaRPr lang="en-GB" sz="2000" dirty="0"/>
          </a:p>
        </p:txBody>
      </p:sp>
      <p:pic>
        <p:nvPicPr>
          <p:cNvPr id="4" name="Picture 3">
            <a:extLst>
              <a:ext uri="{FF2B5EF4-FFF2-40B4-BE49-F238E27FC236}">
                <a16:creationId xmlns:a16="http://schemas.microsoft.com/office/drawing/2014/main" id="{F5A010BE-959E-C78A-42DA-7BC85529C139}"/>
              </a:ext>
            </a:extLst>
          </p:cNvPr>
          <p:cNvPicPr>
            <a:picLocks noChangeAspect="1"/>
          </p:cNvPicPr>
          <p:nvPr/>
        </p:nvPicPr>
        <p:blipFill>
          <a:blip r:embed="rId2"/>
          <a:stretch>
            <a:fillRect/>
          </a:stretch>
        </p:blipFill>
        <p:spPr>
          <a:xfrm>
            <a:off x="5391004" y="5360381"/>
            <a:ext cx="5525328" cy="1349938"/>
          </a:xfrm>
          <a:prstGeom prst="rect">
            <a:avLst/>
          </a:prstGeom>
        </p:spPr>
      </p:pic>
    </p:spTree>
    <p:extLst>
      <p:ext uri="{BB962C8B-B14F-4D97-AF65-F5344CB8AC3E}">
        <p14:creationId xmlns:p14="http://schemas.microsoft.com/office/powerpoint/2010/main" val="1887535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lstStyle/>
          <a:p>
            <a:r>
              <a:rPr lang="en-US" dirty="0"/>
              <a:t>the Nanocomp MONITOR</a:t>
            </a:r>
            <a:endParaRPr lang="en-GB" dirty="0"/>
          </a:p>
        </p:txBody>
      </p:sp>
      <p:sp>
        <p:nvSpPr>
          <p:cNvPr id="3" name="TextBox 2">
            <a:extLst>
              <a:ext uri="{FF2B5EF4-FFF2-40B4-BE49-F238E27FC236}">
                <a16:creationId xmlns:a16="http://schemas.microsoft.com/office/drawing/2014/main" id="{D2A0BF0F-4F31-76EA-7B94-A14EAC943E7D}"/>
              </a:ext>
            </a:extLst>
          </p:cNvPr>
          <p:cNvSpPr txBox="1"/>
          <p:nvPr/>
        </p:nvSpPr>
        <p:spPr>
          <a:xfrm>
            <a:off x="492323" y="2071361"/>
            <a:ext cx="8259792" cy="3785652"/>
          </a:xfrm>
          <a:prstGeom prst="rect">
            <a:avLst/>
          </a:prstGeom>
          <a:solidFill>
            <a:schemeClr val="bg1"/>
          </a:solidFill>
        </p:spPr>
        <p:txBody>
          <a:bodyPr wrap="square" rtlCol="0">
            <a:spAutoFit/>
          </a:bodyPr>
          <a:lstStyle/>
          <a:p>
            <a:r>
              <a:rPr lang="en-US" sz="2400" b="1" dirty="0"/>
              <a:t>Monitor Commands</a:t>
            </a:r>
          </a:p>
          <a:p>
            <a:r>
              <a:rPr lang="en-US" sz="2400" dirty="0"/>
              <a:t>M -		Memory inspect/change</a:t>
            </a:r>
          </a:p>
          <a:p>
            <a:r>
              <a:rPr lang="en-US" sz="2400" dirty="0"/>
              <a:t>G -		Go execute program at given address</a:t>
            </a:r>
          </a:p>
          <a:p>
            <a:r>
              <a:rPr lang="en-US" sz="2400" dirty="0"/>
              <a:t>S -		Save to serial port in SREC</a:t>
            </a:r>
          </a:p>
          <a:p>
            <a:r>
              <a:rPr lang="en-US" sz="2400" dirty="0"/>
              <a:t>L -		Load from serial port in SREC</a:t>
            </a:r>
          </a:p>
          <a:p>
            <a:r>
              <a:rPr lang="en-US" sz="2400" dirty="0"/>
              <a:t>CN -	Continue from INT3</a:t>
            </a:r>
          </a:p>
          <a:p>
            <a:r>
              <a:rPr lang="en-US" sz="2400" dirty="0"/>
              <a:t>R - 		Register display after INT3</a:t>
            </a:r>
          </a:p>
          <a:p>
            <a:r>
              <a:rPr lang="en-US" sz="2400" dirty="0"/>
              <a:t>I - 		Increment, used by M and R</a:t>
            </a:r>
          </a:p>
          <a:p>
            <a:r>
              <a:rPr lang="en-US" sz="2400" dirty="0"/>
              <a:t>RS -	Hard Reset, same as power cycle</a:t>
            </a:r>
          </a:p>
          <a:p>
            <a:r>
              <a:rPr lang="en-US" sz="2400" dirty="0"/>
              <a:t>AB -	Abort Non Maskable Interrupt (NMI) – Display Registers</a:t>
            </a:r>
          </a:p>
        </p:txBody>
      </p:sp>
      <p:graphicFrame>
        <p:nvGraphicFramePr>
          <p:cNvPr id="8" name="Table 7">
            <a:extLst>
              <a:ext uri="{FF2B5EF4-FFF2-40B4-BE49-F238E27FC236}">
                <a16:creationId xmlns:a16="http://schemas.microsoft.com/office/drawing/2014/main" id="{A63CB5D8-452C-1FDC-E82C-2E9BCF744378}"/>
              </a:ext>
            </a:extLst>
          </p:cNvPr>
          <p:cNvGraphicFramePr>
            <a:graphicFrameLocks noGrp="1"/>
          </p:cNvGraphicFramePr>
          <p:nvPr>
            <p:extLst>
              <p:ext uri="{D42A27DB-BD31-4B8C-83A1-F6EECF244321}">
                <p14:modId xmlns:p14="http://schemas.microsoft.com/office/powerpoint/2010/main" val="765253610"/>
              </p:ext>
            </p:extLst>
          </p:nvPr>
        </p:nvGraphicFramePr>
        <p:xfrm>
          <a:off x="7165229" y="2185987"/>
          <a:ext cx="4288336" cy="3132245"/>
        </p:xfrm>
        <a:graphic>
          <a:graphicData uri="http://schemas.openxmlformats.org/drawingml/2006/table">
            <a:tbl>
              <a:tblPr/>
              <a:tblGrid>
                <a:gridCol w="816064">
                  <a:extLst>
                    <a:ext uri="{9D8B030D-6E8A-4147-A177-3AD203B41FA5}">
                      <a16:colId xmlns:a16="http://schemas.microsoft.com/office/drawing/2014/main" val="2356476007"/>
                    </a:ext>
                  </a:extLst>
                </a:gridCol>
                <a:gridCol w="832065">
                  <a:extLst>
                    <a:ext uri="{9D8B030D-6E8A-4147-A177-3AD203B41FA5}">
                      <a16:colId xmlns:a16="http://schemas.microsoft.com/office/drawing/2014/main" val="3397314597"/>
                    </a:ext>
                  </a:extLst>
                </a:gridCol>
                <a:gridCol w="880069">
                  <a:extLst>
                    <a:ext uri="{9D8B030D-6E8A-4147-A177-3AD203B41FA5}">
                      <a16:colId xmlns:a16="http://schemas.microsoft.com/office/drawing/2014/main" val="2009684406"/>
                    </a:ext>
                  </a:extLst>
                </a:gridCol>
                <a:gridCol w="768060">
                  <a:extLst>
                    <a:ext uri="{9D8B030D-6E8A-4147-A177-3AD203B41FA5}">
                      <a16:colId xmlns:a16="http://schemas.microsoft.com/office/drawing/2014/main" val="2248054036"/>
                    </a:ext>
                  </a:extLst>
                </a:gridCol>
                <a:gridCol w="992078">
                  <a:extLst>
                    <a:ext uri="{9D8B030D-6E8A-4147-A177-3AD203B41FA5}">
                      <a16:colId xmlns:a16="http://schemas.microsoft.com/office/drawing/2014/main" val="1905912496"/>
                    </a:ext>
                  </a:extLst>
                </a:gridCol>
              </a:tblGrid>
              <a:tr h="828065">
                <a:tc>
                  <a:txBody>
                    <a:bodyPr/>
                    <a:lstStyle/>
                    <a:p>
                      <a:pPr algn="ctr" fontAlgn="ctr"/>
                      <a:r>
                        <a:rPr lang="en-GB" sz="2000" b="1" i="0" u="none" strike="noStrike" dirty="0">
                          <a:solidFill>
                            <a:srgbClr val="000000"/>
                          </a:solidFill>
                          <a:effectLst/>
                          <a:latin typeface="Times New Roman" panose="02020603050405020304" pitchFamily="18" charset="0"/>
                        </a:rPr>
                        <a:t>L</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0x05</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2000" b="1" i="0" u="none" strike="noStrike" dirty="0">
                          <a:solidFill>
                            <a:srgbClr val="000000"/>
                          </a:solidFill>
                          <a:effectLst/>
                          <a:latin typeface="Times New Roman" panose="02020603050405020304" pitchFamily="18" charset="0"/>
                        </a:rPr>
                        <a:t>S</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0x15</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2000" b="1" i="0" u="none" strike="noStrike" dirty="0">
                          <a:solidFill>
                            <a:srgbClr val="000000"/>
                          </a:solidFill>
                          <a:effectLst/>
                          <a:latin typeface="Times New Roman" panose="02020603050405020304" pitchFamily="18" charset="0"/>
                        </a:rPr>
                        <a:t>CN</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0x25</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2000" b="1" i="0" u="none" strike="noStrike" dirty="0">
                          <a:solidFill>
                            <a:srgbClr val="000000"/>
                          </a:solidFill>
                          <a:effectLst/>
                          <a:latin typeface="Times New Roman" panose="02020603050405020304" pitchFamily="18" charset="0"/>
                        </a:rPr>
                        <a:t>G</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0x35</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GB" sz="2000" b="1" i="0" u="none" strike="noStrike">
                          <a:solidFill>
                            <a:srgbClr val="000000"/>
                          </a:solidFill>
                          <a:effectLst/>
                          <a:latin typeface="Times New Roman" panose="02020603050405020304" pitchFamily="18" charset="0"/>
                        </a:rPr>
                        <a:t>RST</a:t>
                      </a:r>
                      <a:br>
                        <a:rPr lang="en-GB" sz="2000" b="1" i="0" u="none" strike="noStrike">
                          <a:solidFill>
                            <a:srgbClr val="000000"/>
                          </a:solidFill>
                          <a:effectLst/>
                          <a:latin typeface="Times New Roman" panose="02020603050405020304" pitchFamily="18" charset="0"/>
                        </a:rPr>
                      </a:br>
                      <a:r>
                        <a:rPr lang="en-GB" sz="1500" b="1" i="0" u="none" strike="noStrike">
                          <a:solidFill>
                            <a:srgbClr val="000000"/>
                          </a:solidFill>
                          <a:effectLst/>
                          <a:latin typeface="Times New Roman" panose="02020603050405020304" pitchFamily="18" charset="0"/>
                        </a:rPr>
                        <a:t>Reset</a:t>
                      </a:r>
                      <a:endParaRPr lang="en-GB" sz="2000" b="1" i="0" u="none" strike="noStrike">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576349321"/>
                  </a:ext>
                </a:extLst>
              </a:tr>
              <a:tr h="576045">
                <a:tc>
                  <a:txBody>
                    <a:bodyPr/>
                    <a:lstStyle/>
                    <a:p>
                      <a:pPr algn="ctr" fontAlgn="ctr"/>
                      <a:r>
                        <a:rPr lang="en-GB" sz="2000" b="1" i="0" u="none" strike="noStrike" dirty="0">
                          <a:solidFill>
                            <a:srgbClr val="000000"/>
                          </a:solidFill>
                          <a:effectLst/>
                          <a:latin typeface="Times New Roman" panose="02020603050405020304" pitchFamily="18" charset="0"/>
                        </a:rPr>
                        <a:t>A</a:t>
                      </a:r>
                    </a:p>
                    <a:p>
                      <a:pPr algn="ctr" fontAlgn="ctr"/>
                      <a:r>
                        <a:rPr lang="en-GB" sz="1500" b="1" i="0" u="none" strike="noStrike" kern="1200" dirty="0">
                          <a:solidFill>
                            <a:srgbClr val="000000"/>
                          </a:solidFill>
                          <a:effectLst/>
                          <a:latin typeface="Times New Roman" panose="02020603050405020304" pitchFamily="18" charset="0"/>
                          <a:ea typeface="+mn-ea"/>
                          <a:cs typeface="+mn-cs"/>
                        </a:rPr>
                        <a:t>0x03</a:t>
                      </a: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B</a:t>
                      </a:r>
                    </a:p>
                    <a:p>
                      <a:pPr marL="0" marR="0" lvl="0" indent="0" algn="ctr" defTabSz="457200" rtl="0" eaLnBrk="1" fontAlgn="ctr" latinLnBrk="0" hangingPunct="1">
                        <a:lnSpc>
                          <a:spcPct val="100000"/>
                        </a:lnSpc>
                        <a:spcBef>
                          <a:spcPts val="0"/>
                        </a:spcBef>
                        <a:spcAft>
                          <a:spcPts val="0"/>
                        </a:spcAft>
                        <a:buClrTx/>
                        <a:buSzTx/>
                        <a:buFontTx/>
                        <a:buNone/>
                        <a:tabLst/>
                        <a:defRPr/>
                      </a:pPr>
                      <a:r>
                        <a:rPr lang="en-GB" sz="1500" b="1" i="0" u="none" strike="noStrike" kern="1200" dirty="0">
                          <a:solidFill>
                            <a:srgbClr val="000000"/>
                          </a:solidFill>
                          <a:effectLst/>
                          <a:latin typeface="Times New Roman" panose="02020603050405020304" pitchFamily="18" charset="0"/>
                          <a:ea typeface="+mn-ea"/>
                          <a:cs typeface="+mn-cs"/>
                        </a:rPr>
                        <a:t>0x13</a:t>
                      </a: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C</a:t>
                      </a:r>
                      <a:endParaRPr lang="en-GB" sz="2500" b="1" i="0" u="none" strike="noStrike" dirty="0">
                        <a:solidFill>
                          <a:srgbClr val="000000"/>
                        </a:solidFill>
                        <a:effectLst/>
                        <a:latin typeface="Times New Roman" panose="02020603050405020304" pitchFamily="18" charset="0"/>
                      </a:endParaRPr>
                    </a:p>
                    <a:p>
                      <a:pPr marL="0" marR="0" lvl="0" indent="0" algn="ctr" defTabSz="457200" rtl="0" eaLnBrk="1" fontAlgn="ctr" latinLnBrk="0" hangingPunct="1">
                        <a:lnSpc>
                          <a:spcPct val="100000"/>
                        </a:lnSpc>
                        <a:spcBef>
                          <a:spcPts val="0"/>
                        </a:spcBef>
                        <a:spcAft>
                          <a:spcPts val="0"/>
                        </a:spcAft>
                        <a:buClrTx/>
                        <a:buSzTx/>
                        <a:buFontTx/>
                        <a:buNone/>
                        <a:tabLst/>
                        <a:defRPr/>
                      </a:pPr>
                      <a:r>
                        <a:rPr lang="en-GB" sz="1500" b="1" i="0" u="none" strike="noStrike" kern="1200" dirty="0">
                          <a:solidFill>
                            <a:srgbClr val="000000"/>
                          </a:solidFill>
                          <a:effectLst/>
                          <a:latin typeface="Times New Roman" panose="02020603050405020304" pitchFamily="18" charset="0"/>
                          <a:ea typeface="+mn-ea"/>
                          <a:cs typeface="+mn-cs"/>
                        </a:rPr>
                        <a:t>0x23</a:t>
                      </a: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D</a:t>
                      </a:r>
                    </a:p>
                    <a:p>
                      <a:pPr algn="ctr" fontAlgn="ctr"/>
                      <a:r>
                        <a:rPr lang="en-GB" sz="1500" b="1" i="0" u="none" strike="noStrike" dirty="0">
                          <a:solidFill>
                            <a:srgbClr val="000000"/>
                          </a:solidFill>
                          <a:effectLst/>
                          <a:latin typeface="Times New Roman" panose="02020603050405020304" pitchFamily="18" charset="0"/>
                        </a:rPr>
                        <a:t>0x33</a:t>
                      </a: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a:solidFill>
                            <a:srgbClr val="000000"/>
                          </a:solidFill>
                          <a:effectLst/>
                          <a:latin typeface="Times New Roman" panose="02020603050405020304" pitchFamily="18" charset="0"/>
                        </a:rPr>
                        <a:t>AB</a:t>
                      </a:r>
                      <a:br>
                        <a:rPr lang="en-GB" sz="2000" b="1" i="0" u="none" strike="noStrike">
                          <a:solidFill>
                            <a:srgbClr val="000000"/>
                          </a:solidFill>
                          <a:effectLst/>
                          <a:latin typeface="Times New Roman" panose="02020603050405020304" pitchFamily="18" charset="0"/>
                        </a:rPr>
                      </a:br>
                      <a:r>
                        <a:rPr lang="en-GB" sz="1500" b="1" i="0" u="none" strike="noStrike">
                          <a:solidFill>
                            <a:srgbClr val="000000"/>
                          </a:solidFill>
                          <a:effectLst/>
                          <a:latin typeface="Times New Roman" panose="02020603050405020304" pitchFamily="18" charset="0"/>
                        </a:rPr>
                        <a:t>Abort</a:t>
                      </a:r>
                      <a:endParaRPr lang="en-GB" sz="2000" b="1" i="0" u="none" strike="noStrike">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2757943082"/>
                  </a:ext>
                </a:extLst>
              </a:tr>
              <a:tr h="576045">
                <a:tc>
                  <a:txBody>
                    <a:bodyPr/>
                    <a:lstStyle/>
                    <a:p>
                      <a:pPr algn="ctr" fontAlgn="ctr"/>
                      <a:r>
                        <a:rPr lang="en-GB" sz="2000" b="1" i="0" u="none" strike="noStrike" dirty="0">
                          <a:solidFill>
                            <a:srgbClr val="000000"/>
                          </a:solidFill>
                          <a:effectLst/>
                          <a:latin typeface="Times New Roman" panose="02020603050405020304" pitchFamily="18" charset="0"/>
                        </a:rPr>
                        <a:t>7</a:t>
                      </a:r>
                    </a:p>
                    <a:p>
                      <a:pPr algn="ctr" fontAlgn="ctr"/>
                      <a:r>
                        <a:rPr lang="en-GB" sz="1500" b="1" i="0" u="none" strike="noStrike" dirty="0">
                          <a:solidFill>
                            <a:srgbClr val="000000"/>
                          </a:solidFill>
                          <a:effectLst/>
                          <a:latin typeface="Times New Roman" panose="02020603050405020304" pitchFamily="18" charset="0"/>
                        </a:rPr>
                        <a:t>0x04</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8</a:t>
                      </a:r>
                    </a:p>
                    <a:p>
                      <a:pPr algn="ctr" fontAlgn="ctr"/>
                      <a:r>
                        <a:rPr lang="en-GB" sz="1500" b="1" i="0" u="none" strike="noStrike" dirty="0">
                          <a:solidFill>
                            <a:srgbClr val="000000"/>
                          </a:solidFill>
                          <a:effectLst/>
                          <a:latin typeface="Times New Roman" panose="02020603050405020304" pitchFamily="18" charset="0"/>
                        </a:rPr>
                        <a:t>0x01</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9</a:t>
                      </a:r>
                    </a:p>
                    <a:p>
                      <a:pPr algn="ctr" fontAlgn="ctr"/>
                      <a:r>
                        <a:rPr lang="en-GB" sz="1500" b="1" i="0" u="none" strike="noStrike" dirty="0">
                          <a:solidFill>
                            <a:srgbClr val="000000"/>
                          </a:solidFill>
                          <a:effectLst/>
                          <a:latin typeface="Times New Roman" panose="02020603050405020304" pitchFamily="18" charset="0"/>
                        </a:rPr>
                        <a:t>0x11</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E</a:t>
                      </a:r>
                    </a:p>
                    <a:p>
                      <a:pPr algn="ctr" fontAlgn="ctr"/>
                      <a:r>
                        <a:rPr lang="en-GB" sz="1500" b="1" i="0" u="none" strike="noStrike" dirty="0">
                          <a:solidFill>
                            <a:srgbClr val="000000"/>
                          </a:solidFill>
                          <a:effectLst/>
                          <a:latin typeface="Times New Roman" panose="02020603050405020304" pitchFamily="18" charset="0"/>
                        </a:rPr>
                        <a:t>0x21</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M</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0x31</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33482719"/>
                  </a:ext>
                </a:extLst>
              </a:tr>
              <a:tr h="576045">
                <a:tc>
                  <a:txBody>
                    <a:bodyPr/>
                    <a:lstStyle/>
                    <a:p>
                      <a:pPr algn="ctr" fontAlgn="ctr"/>
                      <a:r>
                        <a:rPr lang="en-GB" sz="2000" b="1" i="0" u="none" strike="noStrike" dirty="0">
                          <a:solidFill>
                            <a:srgbClr val="000000"/>
                          </a:solidFill>
                          <a:effectLst/>
                          <a:latin typeface="Times New Roman" panose="02020603050405020304" pitchFamily="18" charset="0"/>
                        </a:rPr>
                        <a:t>4</a:t>
                      </a:r>
                    </a:p>
                    <a:p>
                      <a:pPr algn="ctr" fontAlgn="ctr"/>
                      <a:r>
                        <a:rPr lang="en-GB" sz="1500" b="1" i="0" u="none" strike="noStrike" dirty="0">
                          <a:solidFill>
                            <a:srgbClr val="000000"/>
                          </a:solidFill>
                          <a:effectLst/>
                          <a:latin typeface="Times New Roman" panose="02020603050405020304" pitchFamily="18" charset="0"/>
                        </a:rPr>
                        <a:t>0x14</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5</a:t>
                      </a:r>
                    </a:p>
                    <a:p>
                      <a:pPr algn="ctr" fontAlgn="ctr"/>
                      <a:r>
                        <a:rPr lang="en-GB" sz="1500" b="1" i="0" u="none" strike="noStrike" dirty="0">
                          <a:solidFill>
                            <a:srgbClr val="000000"/>
                          </a:solidFill>
                          <a:effectLst/>
                          <a:latin typeface="Times New Roman" panose="02020603050405020304" pitchFamily="18" charset="0"/>
                        </a:rPr>
                        <a:t>0x00</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6</a:t>
                      </a:r>
                    </a:p>
                    <a:p>
                      <a:pPr algn="ctr" fontAlgn="ctr"/>
                      <a:r>
                        <a:rPr lang="en-GB" sz="1500" b="1" i="0" u="none" strike="noStrike" dirty="0">
                          <a:solidFill>
                            <a:srgbClr val="000000"/>
                          </a:solidFill>
                          <a:effectLst/>
                          <a:latin typeface="Times New Roman" panose="02020603050405020304" pitchFamily="18" charset="0"/>
                        </a:rPr>
                        <a:t>0x10</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F</a:t>
                      </a:r>
                    </a:p>
                    <a:p>
                      <a:pPr algn="ctr" fontAlgn="ctr"/>
                      <a:r>
                        <a:rPr lang="en-GB" sz="1500" b="1" i="0" u="none" strike="noStrike" dirty="0">
                          <a:solidFill>
                            <a:srgbClr val="000000"/>
                          </a:solidFill>
                          <a:effectLst/>
                          <a:latin typeface="Times New Roman" panose="02020603050405020304" pitchFamily="18" charset="0"/>
                        </a:rPr>
                        <a:t>0x20</a:t>
                      </a: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R</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0x30</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115485026"/>
                  </a:ext>
                </a:extLst>
              </a:tr>
              <a:tr h="576045">
                <a:tc>
                  <a:txBody>
                    <a:bodyPr/>
                    <a:lstStyle/>
                    <a:p>
                      <a:pPr algn="ctr" fontAlgn="ctr"/>
                      <a:r>
                        <a:rPr lang="en-GB" sz="2000" b="1" i="0" u="none" strike="noStrike" dirty="0">
                          <a:solidFill>
                            <a:srgbClr val="000000"/>
                          </a:solidFill>
                          <a:effectLst/>
                          <a:latin typeface="Times New Roman" panose="02020603050405020304" pitchFamily="18" charset="0"/>
                        </a:rPr>
                        <a:t>1</a:t>
                      </a:r>
                    </a:p>
                    <a:p>
                      <a:pPr algn="ctr" fontAlgn="ctr"/>
                      <a:r>
                        <a:rPr lang="en-GB" sz="1500" b="1" i="0" u="none" strike="noStrike" dirty="0">
                          <a:solidFill>
                            <a:srgbClr val="000000"/>
                          </a:solidFill>
                          <a:effectLst/>
                          <a:latin typeface="Times New Roman" panose="02020603050405020304" pitchFamily="18" charset="0"/>
                        </a:rPr>
                        <a:t>0x24</a:t>
                      </a: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2</a:t>
                      </a:r>
                    </a:p>
                    <a:p>
                      <a:pPr algn="ctr" fontAlgn="ctr"/>
                      <a:r>
                        <a:rPr lang="en-GB" sz="1500" b="1" i="0" u="none" strike="noStrike" dirty="0">
                          <a:solidFill>
                            <a:srgbClr val="000000"/>
                          </a:solidFill>
                          <a:effectLst/>
                          <a:latin typeface="Times New Roman" panose="02020603050405020304" pitchFamily="18" charset="0"/>
                        </a:rPr>
                        <a:t>0x02</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3</a:t>
                      </a:r>
                    </a:p>
                    <a:p>
                      <a:pPr algn="ctr" fontAlgn="ctr"/>
                      <a:r>
                        <a:rPr lang="en-GB" sz="1500" b="1" i="0" u="none" strike="noStrike" dirty="0">
                          <a:solidFill>
                            <a:srgbClr val="000000"/>
                          </a:solidFill>
                          <a:effectLst/>
                          <a:latin typeface="Times New Roman" panose="02020603050405020304" pitchFamily="18" charset="0"/>
                        </a:rPr>
                        <a:t>0x12</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0</a:t>
                      </a:r>
                    </a:p>
                    <a:p>
                      <a:pPr algn="ctr" fontAlgn="ctr"/>
                      <a:r>
                        <a:rPr lang="en-GB" sz="1500" b="1" i="0" u="none" strike="noStrike" dirty="0">
                          <a:solidFill>
                            <a:srgbClr val="000000"/>
                          </a:solidFill>
                          <a:effectLst/>
                          <a:latin typeface="Times New Roman" panose="02020603050405020304" pitchFamily="18" charset="0"/>
                        </a:rPr>
                        <a:t>0x22</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2000" b="1" i="0" u="none" strike="noStrike" dirty="0">
                          <a:solidFill>
                            <a:srgbClr val="000000"/>
                          </a:solidFill>
                          <a:effectLst/>
                          <a:latin typeface="Times New Roman" panose="02020603050405020304" pitchFamily="18" charset="0"/>
                        </a:rPr>
                        <a:t>I</a:t>
                      </a:r>
                      <a:br>
                        <a:rPr lang="en-GB" sz="2000" b="1" i="0" u="none" strike="noStrike" dirty="0">
                          <a:solidFill>
                            <a:srgbClr val="000000"/>
                          </a:solidFill>
                          <a:effectLst/>
                          <a:latin typeface="Times New Roman" panose="02020603050405020304" pitchFamily="18" charset="0"/>
                        </a:rPr>
                      </a:br>
                      <a:r>
                        <a:rPr lang="en-GB" sz="1500" b="1" i="0" u="none" strike="noStrike" dirty="0">
                          <a:solidFill>
                            <a:srgbClr val="000000"/>
                          </a:solidFill>
                          <a:effectLst/>
                          <a:latin typeface="Times New Roman" panose="02020603050405020304" pitchFamily="18" charset="0"/>
                        </a:rPr>
                        <a:t>0x32</a:t>
                      </a:r>
                      <a:endParaRPr lang="en-GB" sz="2000" b="1" i="0" u="none" strike="noStrike" dirty="0">
                        <a:solidFill>
                          <a:srgbClr val="000000"/>
                        </a:solidFill>
                        <a:effectLst/>
                        <a:latin typeface="Times New Roman" panose="02020603050405020304" pitchFamily="18" charset="0"/>
                      </a:endParaRPr>
                    </a:p>
                  </a:txBody>
                  <a:tcPr marL="12001" marR="12001" marT="12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681468240"/>
                  </a:ext>
                </a:extLst>
              </a:tr>
            </a:tbl>
          </a:graphicData>
        </a:graphic>
      </p:graphicFrame>
    </p:spTree>
    <p:extLst>
      <p:ext uri="{BB962C8B-B14F-4D97-AF65-F5344CB8AC3E}">
        <p14:creationId xmlns:p14="http://schemas.microsoft.com/office/powerpoint/2010/main" val="2701029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5C15-4B03-4836-64FF-8D681A2B28F3}"/>
              </a:ext>
            </a:extLst>
          </p:cNvPr>
          <p:cNvSpPr>
            <a:spLocks noGrp="1"/>
          </p:cNvSpPr>
          <p:nvPr>
            <p:ph type="title"/>
          </p:nvPr>
        </p:nvSpPr>
        <p:spPr/>
        <p:txBody>
          <a:bodyPr/>
          <a:lstStyle/>
          <a:p>
            <a:r>
              <a:rPr lang="en-GB" dirty="0"/>
              <a:t>6809 – 8088 Conversion ISSUES</a:t>
            </a:r>
          </a:p>
        </p:txBody>
      </p:sp>
      <p:sp>
        <p:nvSpPr>
          <p:cNvPr id="3" name="Content Placeholder 2">
            <a:extLst>
              <a:ext uri="{FF2B5EF4-FFF2-40B4-BE49-F238E27FC236}">
                <a16:creationId xmlns:a16="http://schemas.microsoft.com/office/drawing/2014/main" id="{0F4A3971-6603-D0E2-E600-ED78149374C0}"/>
              </a:ext>
            </a:extLst>
          </p:cNvPr>
          <p:cNvSpPr>
            <a:spLocks noGrp="1"/>
          </p:cNvSpPr>
          <p:nvPr>
            <p:ph idx="1"/>
          </p:nvPr>
        </p:nvSpPr>
        <p:spPr>
          <a:xfrm>
            <a:off x="581192" y="2180496"/>
            <a:ext cx="11029615" cy="4565537"/>
          </a:xfrm>
        </p:spPr>
        <p:txBody>
          <a:bodyPr anchor="t" anchorCtr="0">
            <a:normAutofit/>
          </a:bodyPr>
          <a:lstStyle/>
          <a:p>
            <a:r>
              <a:rPr lang="en-GB" sz="2400" dirty="0"/>
              <a:t>No PUSHA or POPA (only 80188+), have to do each register individually</a:t>
            </a:r>
          </a:p>
          <a:p>
            <a:r>
              <a:rPr lang="en-GB" sz="2400" dirty="0"/>
              <a:t>Used JP and not JMP (Jump Parity!!, JP Is Z80 JMP)</a:t>
            </a:r>
          </a:p>
          <a:p>
            <a:r>
              <a:rPr lang="en-GB" sz="2400" dirty="0"/>
              <a:t>Using CALL address (and code segment) in registers</a:t>
            </a:r>
          </a:p>
          <a:p>
            <a:pPr lvl="1"/>
            <a:r>
              <a:rPr lang="en-GB" sz="2200" dirty="0"/>
              <a:t>needs indirect call to save address &amp; code segment in RAM</a:t>
            </a:r>
          </a:p>
          <a:p>
            <a:r>
              <a:rPr lang="en-GB" sz="2400" dirty="0"/>
              <a:t>No way to change segments </a:t>
            </a:r>
            <a:r>
              <a:rPr lang="en-GB" sz="2400"/>
              <a:t>from Monitor, </a:t>
            </a:r>
            <a:r>
              <a:rPr lang="en-GB" sz="2400" dirty="0"/>
              <a:t>use top </a:t>
            </a:r>
            <a:r>
              <a:rPr lang="en-GB" sz="2400"/>
              <a:t>64K RAM 70000-7FFFF</a:t>
            </a:r>
            <a:endParaRPr lang="en-GB" sz="2400" dirty="0"/>
          </a:p>
          <a:p>
            <a:pPr lvl="1"/>
            <a:r>
              <a:rPr lang="en-GB" sz="2200" dirty="0"/>
              <a:t>CS – F000 (Monitor code in EEPROM)</a:t>
            </a:r>
          </a:p>
          <a:p>
            <a:pPr lvl="1"/>
            <a:r>
              <a:rPr lang="en-GB" sz="2200" dirty="0"/>
              <a:t>DS – 7000</a:t>
            </a:r>
          </a:p>
          <a:p>
            <a:pPr lvl="1"/>
            <a:r>
              <a:rPr lang="en-GB" sz="2200" dirty="0"/>
              <a:t>SS – 7000</a:t>
            </a:r>
          </a:p>
          <a:p>
            <a:pPr lvl="1"/>
            <a:r>
              <a:rPr lang="en-GB" sz="2200" dirty="0"/>
              <a:t>ES – D000 (PIA and Serial Port)</a:t>
            </a:r>
          </a:p>
          <a:p>
            <a:endParaRPr lang="en-GB" sz="2400" dirty="0"/>
          </a:p>
          <a:p>
            <a:endParaRPr lang="en-GB" sz="2400" dirty="0"/>
          </a:p>
        </p:txBody>
      </p:sp>
    </p:spTree>
    <p:extLst>
      <p:ext uri="{BB962C8B-B14F-4D97-AF65-F5344CB8AC3E}">
        <p14:creationId xmlns:p14="http://schemas.microsoft.com/office/powerpoint/2010/main" val="847616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dirty="0"/>
              <a:t>Serial Port, SREC Load &amp; Save </a:t>
            </a:r>
          </a:p>
          <a:p>
            <a:r>
              <a:rPr lang="en-GB" strike="sngStrike"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52114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775534"/>
          </a:xfrm>
        </p:spPr>
        <p:txBody>
          <a:bodyPr>
            <a:noAutofit/>
          </a:bodyPr>
          <a:lstStyle/>
          <a:p>
            <a:r>
              <a:rPr lang="en-US" sz="6000" dirty="0">
                <a:solidFill>
                  <a:schemeClr val="bg1"/>
                </a:solidFill>
              </a:rPr>
              <a:t>BREADBOARD 8088 PC #12</a:t>
            </a:r>
            <a:br>
              <a:rPr lang="en-US" sz="6000" dirty="0">
                <a:solidFill>
                  <a:schemeClr val="bg1"/>
                </a:solidFill>
              </a:rPr>
            </a:br>
            <a:r>
              <a:rPr lang="en-US" sz="4800" dirty="0">
                <a:solidFill>
                  <a:schemeClr val="bg1"/>
                </a:solidFill>
              </a:rPr>
              <a:t>SERIAL PORT HARDWARE &amp; SOFTWARE</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584357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dirty="0">
                <a:highlight>
                  <a:srgbClr val="00FF00"/>
                </a:highlight>
              </a:rPr>
              <a:t>Serial Port, SREC Load &amp; Save </a:t>
            </a:r>
          </a:p>
          <a:p>
            <a:r>
              <a:rPr lang="en-GB" strike="sngStrike"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23676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rrow: Up 30">
            <a:extLst>
              <a:ext uri="{FF2B5EF4-FFF2-40B4-BE49-F238E27FC236}">
                <a16:creationId xmlns:a16="http://schemas.microsoft.com/office/drawing/2014/main" id="{2B59FB3B-70DF-25EC-FAAE-A00D0043FFEE}"/>
              </a:ext>
            </a:extLst>
          </p:cNvPr>
          <p:cNvSpPr/>
          <p:nvPr/>
        </p:nvSpPr>
        <p:spPr>
          <a:xfrm>
            <a:off x="6505615" y="4055961"/>
            <a:ext cx="259080" cy="44122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E6809E2E-1366-EC6D-93AF-0EDCEC9F8524}"/>
              </a:ext>
            </a:extLst>
          </p:cNvPr>
          <p:cNvSpPr/>
          <p:nvPr/>
        </p:nvSpPr>
        <p:spPr>
          <a:xfrm rot="5400000">
            <a:off x="9508233" y="2964428"/>
            <a:ext cx="448531" cy="234268"/>
          </a:xfrm>
          <a:prstGeom prst="rect">
            <a:avLst/>
          </a:prstGeom>
          <a:solidFill>
            <a:srgbClr val="FFFF0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Arrow: Up 38">
            <a:extLst>
              <a:ext uri="{FF2B5EF4-FFF2-40B4-BE49-F238E27FC236}">
                <a16:creationId xmlns:a16="http://schemas.microsoft.com/office/drawing/2014/main" id="{85B75119-2C40-CC2D-E211-A9B572A45E59}"/>
              </a:ext>
            </a:extLst>
          </p:cNvPr>
          <p:cNvSpPr/>
          <p:nvPr/>
        </p:nvSpPr>
        <p:spPr>
          <a:xfrm rot="10800000">
            <a:off x="4382921" y="4497182"/>
            <a:ext cx="259080" cy="999361"/>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D422FFE-7045-1CC7-BBC8-F0F6432D7FD5}"/>
              </a:ext>
            </a:extLst>
          </p:cNvPr>
          <p:cNvSpPr/>
          <p:nvPr/>
        </p:nvSpPr>
        <p:spPr>
          <a:xfrm rot="5400000">
            <a:off x="2386983" y="4677436"/>
            <a:ext cx="448531" cy="234268"/>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Bent-Up 34">
            <a:extLst>
              <a:ext uri="{FF2B5EF4-FFF2-40B4-BE49-F238E27FC236}">
                <a16:creationId xmlns:a16="http://schemas.microsoft.com/office/drawing/2014/main" id="{6E42491C-013C-4655-0561-D0607A4D7FC8}"/>
              </a:ext>
            </a:extLst>
          </p:cNvPr>
          <p:cNvSpPr/>
          <p:nvPr/>
        </p:nvSpPr>
        <p:spPr>
          <a:xfrm rot="5400000">
            <a:off x="1861680" y="5179617"/>
            <a:ext cx="406316" cy="535414"/>
          </a:xfrm>
          <a:prstGeom prst="bentUpArrow">
            <a:avLst>
              <a:gd name="adj1" fmla="val 25000"/>
              <a:gd name="adj2" fmla="val 23939"/>
              <a:gd name="adj3" fmla="val 25000"/>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48EF697-0A4D-7AFF-E7EA-FB5B7710F4AC}"/>
              </a:ext>
            </a:extLst>
          </p:cNvPr>
          <p:cNvSpPr/>
          <p:nvPr/>
        </p:nvSpPr>
        <p:spPr>
          <a:xfrm>
            <a:off x="2027793" y="4336036"/>
            <a:ext cx="448531" cy="234268"/>
          </a:xfrm>
          <a:prstGeom prst="rect">
            <a:avLst/>
          </a:prstGeom>
          <a:solidFill>
            <a:srgbClr val="92D05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12E47E0-CDF3-4658-1FED-8BE726B39BCE}"/>
              </a:ext>
            </a:extLst>
          </p:cNvPr>
          <p:cNvSpPr/>
          <p:nvPr/>
        </p:nvSpPr>
        <p:spPr>
          <a:xfrm>
            <a:off x="2055450" y="2715159"/>
            <a:ext cx="448531" cy="234268"/>
          </a:xfrm>
          <a:prstGeom prst="rect">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or: Elbow 26">
            <a:extLst>
              <a:ext uri="{FF2B5EF4-FFF2-40B4-BE49-F238E27FC236}">
                <a16:creationId xmlns:a16="http://schemas.microsoft.com/office/drawing/2014/main" id="{DCA89C9F-DE2D-2896-1AF6-BEC5C4C19828}"/>
              </a:ext>
            </a:extLst>
          </p:cNvPr>
          <p:cNvCxnSpPr>
            <a:cxnSpLocks/>
          </p:cNvCxnSpPr>
          <p:nvPr/>
        </p:nvCxnSpPr>
        <p:spPr>
          <a:xfrm flipV="1">
            <a:off x="5374218" y="4109299"/>
            <a:ext cx="2269732" cy="1644792"/>
          </a:xfrm>
          <a:prstGeom prst="bentConnector3">
            <a:avLst>
              <a:gd name="adj1" fmla="val 6767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C36308-6E44-655A-7537-340743554C74}"/>
              </a:ext>
            </a:extLst>
          </p:cNvPr>
          <p:cNvCxnSpPr>
            <a:cxnSpLocks/>
          </p:cNvCxnSpPr>
          <p:nvPr/>
        </p:nvCxnSpPr>
        <p:spPr>
          <a:xfrm flipV="1">
            <a:off x="5355431" y="4028542"/>
            <a:ext cx="0" cy="144966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0A18A7-0E6F-DDE8-CE9A-88098BC0DCF3}"/>
              </a:ext>
            </a:extLst>
          </p:cNvPr>
          <p:cNvSpPr>
            <a:spLocks noGrp="1"/>
          </p:cNvSpPr>
          <p:nvPr>
            <p:ph type="title"/>
          </p:nvPr>
        </p:nvSpPr>
        <p:spPr/>
        <p:txBody>
          <a:bodyPr/>
          <a:lstStyle/>
          <a:p>
            <a:r>
              <a:rPr lang="en-US" dirty="0" err="1"/>
              <a:t>NanOCOMP</a:t>
            </a:r>
            <a:r>
              <a:rPr lang="en-US" dirty="0"/>
              <a:t> ‘8088’ Block DIAGRAM</a:t>
            </a:r>
            <a:endParaRPr lang="en-GB" dirty="0"/>
          </a:p>
        </p:txBody>
      </p:sp>
      <p:sp>
        <p:nvSpPr>
          <p:cNvPr id="3" name="Rectangle 2">
            <a:extLst>
              <a:ext uri="{FF2B5EF4-FFF2-40B4-BE49-F238E27FC236}">
                <a16:creationId xmlns:a16="http://schemas.microsoft.com/office/drawing/2014/main" id="{BF3AF2DC-CA97-5C38-47B8-CE5A7BBC2EA8}"/>
              </a:ext>
            </a:extLst>
          </p:cNvPr>
          <p:cNvSpPr/>
          <p:nvPr/>
        </p:nvSpPr>
        <p:spPr>
          <a:xfrm>
            <a:off x="381911" y="2627586"/>
            <a:ext cx="862771"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14.3Mhz</a:t>
            </a:r>
          </a:p>
          <a:p>
            <a:pPr algn="ctr"/>
            <a:r>
              <a:rPr lang="en-US" sz="1400" dirty="0"/>
              <a:t>Clock</a:t>
            </a:r>
            <a:endParaRPr lang="en-GB" sz="1400" dirty="0"/>
          </a:p>
        </p:txBody>
      </p:sp>
      <p:sp>
        <p:nvSpPr>
          <p:cNvPr id="4" name="Rectangle 3">
            <a:extLst>
              <a:ext uri="{FF2B5EF4-FFF2-40B4-BE49-F238E27FC236}">
                <a16:creationId xmlns:a16="http://schemas.microsoft.com/office/drawing/2014/main" id="{5A3E5BE0-4F64-D220-1CED-73845F4A0796}"/>
              </a:ext>
            </a:extLst>
          </p:cNvPr>
          <p:cNvSpPr/>
          <p:nvPr/>
        </p:nvSpPr>
        <p:spPr>
          <a:xfrm>
            <a:off x="1528707" y="2561907"/>
            <a:ext cx="625740" cy="268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Microprocessor Intel 8088</a:t>
            </a:r>
            <a:endParaRPr lang="en-GB" dirty="0"/>
          </a:p>
        </p:txBody>
      </p:sp>
      <p:sp>
        <p:nvSpPr>
          <p:cNvPr id="5" name="Rectangle 4">
            <a:extLst>
              <a:ext uri="{FF2B5EF4-FFF2-40B4-BE49-F238E27FC236}">
                <a16:creationId xmlns:a16="http://schemas.microsoft.com/office/drawing/2014/main" id="{89D9B1E3-A5FF-8F24-9D04-00281E497B88}"/>
              </a:ext>
            </a:extLst>
          </p:cNvPr>
          <p:cNvSpPr/>
          <p:nvPr/>
        </p:nvSpPr>
        <p:spPr>
          <a:xfrm>
            <a:off x="381911" y="3473669"/>
            <a:ext cx="862771" cy="54653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Reset &amp; Clock</a:t>
            </a:r>
            <a:endParaRPr lang="en-GB" sz="1600" dirty="0"/>
          </a:p>
        </p:txBody>
      </p:sp>
      <p:sp>
        <p:nvSpPr>
          <p:cNvPr id="6" name="Rectangle 5">
            <a:extLst>
              <a:ext uri="{FF2B5EF4-FFF2-40B4-BE49-F238E27FC236}">
                <a16:creationId xmlns:a16="http://schemas.microsoft.com/office/drawing/2014/main" id="{F1C6004F-A4FA-5400-2E41-D3E772C7BE89}"/>
              </a:ext>
            </a:extLst>
          </p:cNvPr>
          <p:cNvSpPr/>
          <p:nvPr/>
        </p:nvSpPr>
        <p:spPr>
          <a:xfrm>
            <a:off x="3472327" y="5496544"/>
            <a:ext cx="1985798"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Decoder</a:t>
            </a:r>
            <a:endParaRPr lang="en-GB" dirty="0"/>
          </a:p>
        </p:txBody>
      </p:sp>
      <p:sp>
        <p:nvSpPr>
          <p:cNvPr id="7" name="Arrow: Right 6">
            <a:extLst>
              <a:ext uri="{FF2B5EF4-FFF2-40B4-BE49-F238E27FC236}">
                <a16:creationId xmlns:a16="http://schemas.microsoft.com/office/drawing/2014/main" id="{CF96E4D8-7B0F-D5F4-A86F-345BF086D7EF}"/>
              </a:ext>
            </a:extLst>
          </p:cNvPr>
          <p:cNvSpPr/>
          <p:nvPr/>
        </p:nvSpPr>
        <p:spPr>
          <a:xfrm>
            <a:off x="2903968" y="4310762"/>
            <a:ext cx="5920002" cy="333908"/>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Address Bus A0..A19</a:t>
            </a:r>
            <a:endParaRPr lang="en-GB" dirty="0"/>
          </a:p>
        </p:txBody>
      </p:sp>
      <p:sp>
        <p:nvSpPr>
          <p:cNvPr id="9" name="Arrow: Left-Right 8">
            <a:extLst>
              <a:ext uri="{FF2B5EF4-FFF2-40B4-BE49-F238E27FC236}">
                <a16:creationId xmlns:a16="http://schemas.microsoft.com/office/drawing/2014/main" id="{AAE1DB86-DEEA-1E63-7A98-521D8C6AF97D}"/>
              </a:ext>
            </a:extLst>
          </p:cNvPr>
          <p:cNvSpPr/>
          <p:nvPr/>
        </p:nvSpPr>
        <p:spPr>
          <a:xfrm>
            <a:off x="2932336" y="2682357"/>
            <a:ext cx="6004906" cy="33390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Bus D0..D7</a:t>
            </a:r>
            <a:endParaRPr lang="en-GB" dirty="0">
              <a:solidFill>
                <a:schemeClr val="tx1"/>
              </a:solidFill>
            </a:endParaRPr>
          </a:p>
        </p:txBody>
      </p:sp>
      <p:sp>
        <p:nvSpPr>
          <p:cNvPr id="11" name="Rectangle 10">
            <a:extLst>
              <a:ext uri="{FF2B5EF4-FFF2-40B4-BE49-F238E27FC236}">
                <a16:creationId xmlns:a16="http://schemas.microsoft.com/office/drawing/2014/main" id="{58F4B967-5AC8-DACA-9261-05FF94957B96}"/>
              </a:ext>
            </a:extLst>
          </p:cNvPr>
          <p:cNvSpPr/>
          <p:nvPr/>
        </p:nvSpPr>
        <p:spPr>
          <a:xfrm>
            <a:off x="3189331" y="3227640"/>
            <a:ext cx="1800223"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Read Only</a:t>
            </a:r>
          </a:p>
          <a:p>
            <a:pPr algn="ctr"/>
            <a:r>
              <a:rPr lang="en-US"/>
              <a:t>Memory (ROM)</a:t>
            </a:r>
            <a:endParaRPr lang="en-GB"/>
          </a:p>
        </p:txBody>
      </p:sp>
      <p:sp>
        <p:nvSpPr>
          <p:cNvPr id="12" name="Rectangle 11">
            <a:extLst>
              <a:ext uri="{FF2B5EF4-FFF2-40B4-BE49-F238E27FC236}">
                <a16:creationId xmlns:a16="http://schemas.microsoft.com/office/drawing/2014/main" id="{2ABE4CD3-9B71-4FB1-0B4E-8CF1C56BB9D4}"/>
              </a:ext>
            </a:extLst>
          </p:cNvPr>
          <p:cNvSpPr/>
          <p:nvPr/>
        </p:nvSpPr>
        <p:spPr>
          <a:xfrm>
            <a:off x="5205824" y="3234392"/>
            <a:ext cx="168830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Access Memory (RAM)</a:t>
            </a:r>
            <a:endParaRPr lang="en-GB" dirty="0"/>
          </a:p>
        </p:txBody>
      </p:sp>
      <p:sp>
        <p:nvSpPr>
          <p:cNvPr id="13" name="Rectangle 12">
            <a:extLst>
              <a:ext uri="{FF2B5EF4-FFF2-40B4-BE49-F238E27FC236}">
                <a16:creationId xmlns:a16="http://schemas.microsoft.com/office/drawing/2014/main" id="{E1EC1F3E-3F52-C68B-864F-9224E2B10EE7}"/>
              </a:ext>
            </a:extLst>
          </p:cNvPr>
          <p:cNvSpPr/>
          <p:nvPr/>
        </p:nvSpPr>
        <p:spPr>
          <a:xfrm>
            <a:off x="7110399" y="3234392"/>
            <a:ext cx="1666875" cy="846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Peripheral Interface Adapter (PIA)</a:t>
            </a:r>
            <a:endParaRPr lang="en-GB" dirty="0"/>
          </a:p>
        </p:txBody>
      </p:sp>
      <p:cxnSp>
        <p:nvCxnSpPr>
          <p:cNvPr id="18" name="Straight Arrow Connector 17">
            <a:extLst>
              <a:ext uri="{FF2B5EF4-FFF2-40B4-BE49-F238E27FC236}">
                <a16:creationId xmlns:a16="http://schemas.microsoft.com/office/drawing/2014/main" id="{4A39DD90-168B-266E-691B-AEEBC641CED0}"/>
              </a:ext>
            </a:extLst>
          </p:cNvPr>
          <p:cNvCxnSpPr>
            <a:cxnSpLocks/>
          </p:cNvCxnSpPr>
          <p:nvPr/>
        </p:nvCxnSpPr>
        <p:spPr>
          <a:xfrm flipV="1">
            <a:off x="3766185" y="4080475"/>
            <a:ext cx="0" cy="13871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Arrow: Up 18">
            <a:extLst>
              <a:ext uri="{FF2B5EF4-FFF2-40B4-BE49-F238E27FC236}">
                <a16:creationId xmlns:a16="http://schemas.microsoft.com/office/drawing/2014/main" id="{2F64B9C7-48AC-98C9-973F-73D3BC179A1A}"/>
              </a:ext>
            </a:extLst>
          </p:cNvPr>
          <p:cNvSpPr/>
          <p:nvPr/>
        </p:nvSpPr>
        <p:spPr>
          <a:xfrm>
            <a:off x="3939540" y="2920439"/>
            <a:ext cx="259080" cy="30720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Up-Down 22">
            <a:extLst>
              <a:ext uri="{FF2B5EF4-FFF2-40B4-BE49-F238E27FC236}">
                <a16:creationId xmlns:a16="http://schemas.microsoft.com/office/drawing/2014/main" id="{24791EFC-EA22-0180-F40C-8B5B736571B0}"/>
              </a:ext>
            </a:extLst>
          </p:cNvPr>
          <p:cNvSpPr/>
          <p:nvPr/>
        </p:nvSpPr>
        <p:spPr>
          <a:xfrm>
            <a:off x="5989320"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rrow: Up-Down 28">
            <a:extLst>
              <a:ext uri="{FF2B5EF4-FFF2-40B4-BE49-F238E27FC236}">
                <a16:creationId xmlns:a16="http://schemas.microsoft.com/office/drawing/2014/main" id="{525F6618-A5A1-E1BE-AC79-8DCEDF22B221}"/>
              </a:ext>
            </a:extLst>
          </p:cNvPr>
          <p:cNvSpPr/>
          <p:nvPr/>
        </p:nvSpPr>
        <p:spPr>
          <a:xfrm>
            <a:off x="7830025" y="2920439"/>
            <a:ext cx="205740" cy="333908"/>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rrow: Up 29">
            <a:extLst>
              <a:ext uri="{FF2B5EF4-FFF2-40B4-BE49-F238E27FC236}">
                <a16:creationId xmlns:a16="http://schemas.microsoft.com/office/drawing/2014/main" id="{FA8C8A4D-2004-C0EF-5F5A-EC168DF6B34D}"/>
              </a:ext>
            </a:extLst>
          </p:cNvPr>
          <p:cNvSpPr/>
          <p:nvPr/>
        </p:nvSpPr>
        <p:spPr>
          <a:xfrm>
            <a:off x="832614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Up 31">
            <a:extLst>
              <a:ext uri="{FF2B5EF4-FFF2-40B4-BE49-F238E27FC236}">
                <a16:creationId xmlns:a16="http://schemas.microsoft.com/office/drawing/2014/main" id="{E5D8BFB7-7BC3-EDE7-B854-55CD365631E2}"/>
              </a:ext>
            </a:extLst>
          </p:cNvPr>
          <p:cNvSpPr/>
          <p:nvPr/>
        </p:nvSpPr>
        <p:spPr>
          <a:xfrm>
            <a:off x="4548227" y="4066607"/>
            <a:ext cx="259080" cy="496629"/>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Left-Right 9">
            <a:extLst>
              <a:ext uri="{FF2B5EF4-FFF2-40B4-BE49-F238E27FC236}">
                <a16:creationId xmlns:a16="http://schemas.microsoft.com/office/drawing/2014/main" id="{C8F84C75-2F2D-DBD3-4267-FB04E0200D17}"/>
              </a:ext>
            </a:extLst>
          </p:cNvPr>
          <p:cNvSpPr/>
          <p:nvPr/>
        </p:nvSpPr>
        <p:spPr>
          <a:xfrm>
            <a:off x="2847535" y="4806698"/>
            <a:ext cx="5920002" cy="333908"/>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Signals (RST, MEMR/MEMW, IOR/IOW NMI, IRQ)</a:t>
            </a:r>
            <a:endParaRPr lang="en-GB" dirty="0"/>
          </a:p>
        </p:txBody>
      </p:sp>
      <p:sp>
        <p:nvSpPr>
          <p:cNvPr id="42" name="TextBox 41">
            <a:extLst>
              <a:ext uri="{FF2B5EF4-FFF2-40B4-BE49-F238E27FC236}">
                <a16:creationId xmlns:a16="http://schemas.microsoft.com/office/drawing/2014/main" id="{2EB03E95-18AB-0BC7-81CC-E72DBAB8737C}"/>
              </a:ext>
            </a:extLst>
          </p:cNvPr>
          <p:cNvSpPr txBox="1"/>
          <p:nvPr/>
        </p:nvSpPr>
        <p:spPr>
          <a:xfrm>
            <a:off x="4644362" y="5159834"/>
            <a:ext cx="1985798" cy="307777"/>
          </a:xfrm>
          <a:prstGeom prst="rect">
            <a:avLst/>
          </a:prstGeom>
          <a:noFill/>
        </p:spPr>
        <p:txBody>
          <a:bodyPr wrap="square" rtlCol="0">
            <a:spAutoFit/>
          </a:bodyPr>
          <a:lstStyle/>
          <a:p>
            <a:r>
              <a:rPr lang="en-US" sz="1400" b="1" dirty="0">
                <a:solidFill>
                  <a:srgbClr val="92D050"/>
                </a:solidFill>
              </a:rPr>
              <a:t>A16, A17,A18,A19</a:t>
            </a:r>
            <a:endParaRPr lang="en-GB" sz="1400" b="1" dirty="0">
              <a:solidFill>
                <a:srgbClr val="92D050"/>
              </a:solidFill>
            </a:endParaRPr>
          </a:p>
        </p:txBody>
      </p:sp>
      <p:sp>
        <p:nvSpPr>
          <p:cNvPr id="51" name="Rectangle 50">
            <a:extLst>
              <a:ext uri="{FF2B5EF4-FFF2-40B4-BE49-F238E27FC236}">
                <a16:creationId xmlns:a16="http://schemas.microsoft.com/office/drawing/2014/main" id="{07E2D851-F5C4-373B-88BC-5D007F2EE260}"/>
              </a:ext>
            </a:extLst>
          </p:cNvPr>
          <p:cNvSpPr/>
          <p:nvPr/>
        </p:nvSpPr>
        <p:spPr>
          <a:xfrm>
            <a:off x="8875071" y="1977971"/>
            <a:ext cx="3072037" cy="38872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LED 7 Segment Display x 8</a:t>
            </a:r>
            <a:endParaRPr lang="en-GB" dirty="0"/>
          </a:p>
        </p:txBody>
      </p:sp>
      <p:grpSp>
        <p:nvGrpSpPr>
          <p:cNvPr id="88" name="Group 87">
            <a:extLst>
              <a:ext uri="{FF2B5EF4-FFF2-40B4-BE49-F238E27FC236}">
                <a16:creationId xmlns:a16="http://schemas.microsoft.com/office/drawing/2014/main" id="{9220A0C7-CF4B-22E8-F1D7-A873A6DC52F2}"/>
              </a:ext>
            </a:extLst>
          </p:cNvPr>
          <p:cNvGrpSpPr/>
          <p:nvPr/>
        </p:nvGrpSpPr>
        <p:grpSpPr>
          <a:xfrm>
            <a:off x="9192109" y="4497184"/>
            <a:ext cx="2272200" cy="2232434"/>
            <a:chOff x="9472812" y="4294449"/>
            <a:chExt cx="2272200" cy="2232434"/>
          </a:xfrm>
        </p:grpSpPr>
        <p:sp>
          <p:nvSpPr>
            <p:cNvPr id="52" name="Rectangle 51">
              <a:extLst>
                <a:ext uri="{FF2B5EF4-FFF2-40B4-BE49-F238E27FC236}">
                  <a16:creationId xmlns:a16="http://schemas.microsoft.com/office/drawing/2014/main" id="{94490D5D-3766-8133-62A1-AB9C5571B384}"/>
                </a:ext>
              </a:extLst>
            </p:cNvPr>
            <p:cNvSpPr/>
            <p:nvPr/>
          </p:nvSpPr>
          <p:spPr>
            <a:xfrm>
              <a:off x="9472812" y="4294449"/>
              <a:ext cx="2272200" cy="2232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endParaRPr lang="en-US"/>
            </a:p>
            <a:p>
              <a:pPr algn="ctr"/>
              <a:endParaRPr lang="en-US"/>
            </a:p>
            <a:p>
              <a:pPr algn="ctr"/>
              <a:endParaRPr lang="en-US"/>
            </a:p>
            <a:p>
              <a:pPr algn="ctr"/>
              <a:endParaRPr lang="en-US"/>
            </a:p>
            <a:p>
              <a:pPr algn="ctr"/>
              <a:r>
                <a:rPr lang="en-US"/>
                <a:t>Keypad 5 x 5</a:t>
              </a:r>
              <a:endParaRPr lang="en-GB"/>
            </a:p>
          </p:txBody>
        </p:sp>
        <p:sp>
          <p:nvSpPr>
            <p:cNvPr id="53" name="Rectangle: Rounded Corners 52">
              <a:extLst>
                <a:ext uri="{FF2B5EF4-FFF2-40B4-BE49-F238E27FC236}">
                  <a16:creationId xmlns:a16="http://schemas.microsoft.com/office/drawing/2014/main" id="{5ECEA4AB-19AA-CDBC-0A72-F806AFEC93D0}"/>
                </a:ext>
              </a:extLst>
            </p:cNvPr>
            <p:cNvSpPr/>
            <p:nvPr/>
          </p:nvSpPr>
          <p:spPr>
            <a:xfrm>
              <a:off x="953298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L</a:t>
              </a:r>
              <a:endParaRPr lang="en-GB">
                <a:solidFill>
                  <a:schemeClr val="tx1"/>
                </a:solidFill>
                <a:latin typeface="Times New Roman" panose="02020603050405020304" pitchFamily="18" charset="0"/>
                <a:cs typeface="Times New Roman" panose="02020603050405020304" pitchFamily="18" charset="0"/>
              </a:endParaRPr>
            </a:p>
          </p:txBody>
        </p:sp>
        <p:sp>
          <p:nvSpPr>
            <p:cNvPr id="54" name="Rectangle: Rounded Corners 53">
              <a:extLst>
                <a:ext uri="{FF2B5EF4-FFF2-40B4-BE49-F238E27FC236}">
                  <a16:creationId xmlns:a16="http://schemas.microsoft.com/office/drawing/2014/main" id="{330FEEA6-3243-D68E-08B1-F35DB142018F}"/>
                </a:ext>
              </a:extLst>
            </p:cNvPr>
            <p:cNvSpPr/>
            <p:nvPr/>
          </p:nvSpPr>
          <p:spPr>
            <a:xfrm>
              <a:off x="996480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a:t>
              </a:r>
              <a:endParaRPr lang="en-GB">
                <a:solidFill>
                  <a:schemeClr val="tx1"/>
                </a:solidFill>
                <a:latin typeface="Times New Roman" panose="02020603050405020304" pitchFamily="18" charset="0"/>
                <a:cs typeface="Times New Roman" panose="02020603050405020304" pitchFamily="18" charset="0"/>
              </a:endParaRPr>
            </a:p>
          </p:txBody>
        </p:sp>
        <p:sp>
          <p:nvSpPr>
            <p:cNvPr id="55" name="Rectangle: Rounded Corners 54">
              <a:extLst>
                <a:ext uri="{FF2B5EF4-FFF2-40B4-BE49-F238E27FC236}">
                  <a16:creationId xmlns:a16="http://schemas.microsoft.com/office/drawing/2014/main" id="{2A31EB48-E3C4-D2B0-1D96-CADAE4B8FAD8}"/>
                </a:ext>
              </a:extLst>
            </p:cNvPr>
            <p:cNvSpPr/>
            <p:nvPr/>
          </p:nvSpPr>
          <p:spPr>
            <a:xfrm>
              <a:off x="10396634"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CN</a:t>
              </a:r>
              <a:endParaRPr lang="en-GB">
                <a:solidFill>
                  <a:schemeClr val="tx1"/>
                </a:solidFill>
                <a:latin typeface="Times New Roman" panose="02020603050405020304" pitchFamily="18" charset="0"/>
                <a:cs typeface="Times New Roman" panose="02020603050405020304" pitchFamily="18" charset="0"/>
              </a:endParaRPr>
            </a:p>
          </p:txBody>
        </p:sp>
        <p:sp>
          <p:nvSpPr>
            <p:cNvPr id="56" name="Rectangle: Rounded Corners 55">
              <a:extLst>
                <a:ext uri="{FF2B5EF4-FFF2-40B4-BE49-F238E27FC236}">
                  <a16:creationId xmlns:a16="http://schemas.microsoft.com/office/drawing/2014/main" id="{329C49D2-6912-8C7F-CE5C-9F71349EABF2}"/>
                </a:ext>
              </a:extLst>
            </p:cNvPr>
            <p:cNvSpPr/>
            <p:nvPr/>
          </p:nvSpPr>
          <p:spPr>
            <a:xfrm>
              <a:off x="10828459"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a:t>
              </a:r>
              <a:endParaRPr lang="en-GB">
                <a:solidFill>
                  <a:schemeClr val="tx1"/>
                </a:solidFill>
                <a:latin typeface="Times New Roman" panose="02020603050405020304" pitchFamily="18" charset="0"/>
                <a:cs typeface="Times New Roman" panose="02020603050405020304" pitchFamily="18" charset="0"/>
              </a:endParaRPr>
            </a:p>
          </p:txBody>
        </p:sp>
        <p:sp>
          <p:nvSpPr>
            <p:cNvPr id="57" name="Rectangle: Rounded Corners 56">
              <a:extLst>
                <a:ext uri="{FF2B5EF4-FFF2-40B4-BE49-F238E27FC236}">
                  <a16:creationId xmlns:a16="http://schemas.microsoft.com/office/drawing/2014/main" id="{58209EA9-5A9D-AED1-1F9E-64F1CFB8C481}"/>
                </a:ext>
              </a:extLst>
            </p:cNvPr>
            <p:cNvSpPr/>
            <p:nvPr/>
          </p:nvSpPr>
          <p:spPr>
            <a:xfrm>
              <a:off x="11260283" y="4360501"/>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Times New Roman" panose="02020603050405020304" pitchFamily="18" charset="0"/>
                  <a:cs typeface="Times New Roman" panose="02020603050405020304" pitchFamily="18" charset="0"/>
                </a:rPr>
                <a:t>RST</a:t>
              </a:r>
              <a:endParaRPr lang="en-GB" sz="1400">
                <a:solidFill>
                  <a:schemeClr val="tx1"/>
                </a:solidFill>
                <a:latin typeface="Times New Roman" panose="02020603050405020304" pitchFamily="18" charset="0"/>
                <a:cs typeface="Times New Roman" panose="02020603050405020304" pitchFamily="18" charset="0"/>
              </a:endParaRPr>
            </a:p>
          </p:txBody>
        </p:sp>
        <p:sp>
          <p:nvSpPr>
            <p:cNvPr id="58" name="Rectangle: Rounded Corners 57">
              <a:extLst>
                <a:ext uri="{FF2B5EF4-FFF2-40B4-BE49-F238E27FC236}">
                  <a16:creationId xmlns:a16="http://schemas.microsoft.com/office/drawing/2014/main" id="{C6C52E72-E566-DB8A-F91A-2FA3FE46592E}"/>
                </a:ext>
              </a:extLst>
            </p:cNvPr>
            <p:cNvSpPr/>
            <p:nvPr/>
          </p:nvSpPr>
          <p:spPr>
            <a:xfrm>
              <a:off x="954484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a:t>
              </a:r>
              <a:endParaRPr lang="en-GB">
                <a:solidFill>
                  <a:schemeClr val="tx1"/>
                </a:solidFill>
                <a:latin typeface="Times New Roman" panose="02020603050405020304" pitchFamily="18" charset="0"/>
                <a:cs typeface="Times New Roman" panose="02020603050405020304" pitchFamily="18" charset="0"/>
              </a:endParaRPr>
            </a:p>
          </p:txBody>
        </p:sp>
        <p:sp>
          <p:nvSpPr>
            <p:cNvPr id="59" name="Rectangle: Rounded Corners 58">
              <a:extLst>
                <a:ext uri="{FF2B5EF4-FFF2-40B4-BE49-F238E27FC236}">
                  <a16:creationId xmlns:a16="http://schemas.microsoft.com/office/drawing/2014/main" id="{5D47AF0C-0601-1DCA-C989-CB88A3D312B2}"/>
                </a:ext>
              </a:extLst>
            </p:cNvPr>
            <p:cNvSpPr/>
            <p:nvPr/>
          </p:nvSpPr>
          <p:spPr>
            <a:xfrm>
              <a:off x="997667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B</a:t>
              </a:r>
              <a:endParaRPr lang="en-GB">
                <a:solidFill>
                  <a:schemeClr val="tx1"/>
                </a:solidFill>
                <a:latin typeface="Times New Roman" panose="02020603050405020304" pitchFamily="18" charset="0"/>
                <a:cs typeface="Times New Roman" panose="02020603050405020304" pitchFamily="18" charset="0"/>
              </a:endParaRPr>
            </a:p>
          </p:txBody>
        </p:sp>
        <p:sp>
          <p:nvSpPr>
            <p:cNvPr id="60" name="Rectangle: Rounded Corners 59">
              <a:extLst>
                <a:ext uri="{FF2B5EF4-FFF2-40B4-BE49-F238E27FC236}">
                  <a16:creationId xmlns:a16="http://schemas.microsoft.com/office/drawing/2014/main" id="{AB1C2B15-75C5-56B6-1B03-558A371F7BC9}"/>
                </a:ext>
              </a:extLst>
            </p:cNvPr>
            <p:cNvSpPr/>
            <p:nvPr/>
          </p:nvSpPr>
          <p:spPr>
            <a:xfrm>
              <a:off x="10408496"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C</a:t>
              </a:r>
              <a:endParaRPr lang="en-GB">
                <a:solidFill>
                  <a:schemeClr val="tx1"/>
                </a:solidFill>
                <a:latin typeface="Times New Roman" panose="02020603050405020304" pitchFamily="18" charset="0"/>
                <a:cs typeface="Times New Roman" panose="02020603050405020304" pitchFamily="18" charset="0"/>
              </a:endParaRPr>
            </a:p>
          </p:txBody>
        </p:sp>
        <p:sp>
          <p:nvSpPr>
            <p:cNvPr id="61" name="Rectangle: Rounded Corners 60">
              <a:extLst>
                <a:ext uri="{FF2B5EF4-FFF2-40B4-BE49-F238E27FC236}">
                  <a16:creationId xmlns:a16="http://schemas.microsoft.com/office/drawing/2014/main" id="{C0B1C0CF-D59E-A621-4AAC-685653B13A04}"/>
                </a:ext>
              </a:extLst>
            </p:cNvPr>
            <p:cNvSpPr/>
            <p:nvPr/>
          </p:nvSpPr>
          <p:spPr>
            <a:xfrm>
              <a:off x="10840321"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
              </a:r>
              <a:endParaRPr lang="en-GB">
                <a:solidFill>
                  <a:schemeClr val="tx1"/>
                </a:solidFill>
                <a:latin typeface="Times New Roman" panose="02020603050405020304" pitchFamily="18" charset="0"/>
                <a:cs typeface="Times New Roman" panose="02020603050405020304" pitchFamily="18" charset="0"/>
              </a:endParaRPr>
            </a:p>
          </p:txBody>
        </p:sp>
        <p:sp>
          <p:nvSpPr>
            <p:cNvPr id="62" name="Rectangle: Rounded Corners 61">
              <a:extLst>
                <a:ext uri="{FF2B5EF4-FFF2-40B4-BE49-F238E27FC236}">
                  <a16:creationId xmlns:a16="http://schemas.microsoft.com/office/drawing/2014/main" id="{01E151AE-ABBB-66F9-8D0D-72119AF9E45D}"/>
                </a:ext>
              </a:extLst>
            </p:cNvPr>
            <p:cNvSpPr/>
            <p:nvPr/>
          </p:nvSpPr>
          <p:spPr>
            <a:xfrm>
              <a:off x="11272145" y="4757832"/>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solidFill>
                    <a:schemeClr val="tx1"/>
                  </a:solidFill>
                  <a:latin typeface="Times New Roman" panose="02020603050405020304" pitchFamily="18" charset="0"/>
                  <a:cs typeface="Times New Roman" panose="02020603050405020304" pitchFamily="18" charset="0"/>
                </a:rPr>
                <a:t>AB</a:t>
              </a:r>
              <a:endParaRPr lang="en-GB">
                <a:solidFill>
                  <a:schemeClr val="tx1"/>
                </a:solidFill>
                <a:latin typeface="Times New Roman" panose="02020603050405020304" pitchFamily="18" charset="0"/>
                <a:cs typeface="Times New Roman" panose="02020603050405020304" pitchFamily="18" charset="0"/>
              </a:endParaRPr>
            </a:p>
          </p:txBody>
        </p:sp>
        <p:sp>
          <p:nvSpPr>
            <p:cNvPr id="63" name="Rectangle: Rounded Corners 62">
              <a:extLst>
                <a:ext uri="{FF2B5EF4-FFF2-40B4-BE49-F238E27FC236}">
                  <a16:creationId xmlns:a16="http://schemas.microsoft.com/office/drawing/2014/main" id="{B9EBF530-51E1-7070-4952-5EAD22B403CE}"/>
                </a:ext>
              </a:extLst>
            </p:cNvPr>
            <p:cNvSpPr/>
            <p:nvPr/>
          </p:nvSpPr>
          <p:spPr>
            <a:xfrm>
              <a:off x="955246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7</a:t>
              </a:r>
              <a:endParaRPr lang="en-GB">
                <a:solidFill>
                  <a:schemeClr val="tx1"/>
                </a:solidFill>
                <a:latin typeface="Times New Roman" panose="02020603050405020304" pitchFamily="18" charset="0"/>
                <a:cs typeface="Times New Roman" panose="02020603050405020304" pitchFamily="18" charset="0"/>
              </a:endParaRPr>
            </a:p>
          </p:txBody>
        </p:sp>
        <p:sp>
          <p:nvSpPr>
            <p:cNvPr id="64" name="Rectangle: Rounded Corners 63">
              <a:extLst>
                <a:ext uri="{FF2B5EF4-FFF2-40B4-BE49-F238E27FC236}">
                  <a16:creationId xmlns:a16="http://schemas.microsoft.com/office/drawing/2014/main" id="{04FFB049-E13C-04A4-9868-E539EA338BA8}"/>
                </a:ext>
              </a:extLst>
            </p:cNvPr>
            <p:cNvSpPr/>
            <p:nvPr/>
          </p:nvSpPr>
          <p:spPr>
            <a:xfrm>
              <a:off x="998429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8</a:t>
              </a:r>
              <a:endParaRPr lang="en-GB">
                <a:solidFill>
                  <a:schemeClr val="tx1"/>
                </a:solidFill>
                <a:latin typeface="Times New Roman" panose="02020603050405020304" pitchFamily="18" charset="0"/>
                <a:cs typeface="Times New Roman" panose="02020603050405020304" pitchFamily="18" charset="0"/>
              </a:endParaRPr>
            </a:p>
          </p:txBody>
        </p:sp>
        <p:sp>
          <p:nvSpPr>
            <p:cNvPr id="65" name="Rectangle: Rounded Corners 64">
              <a:extLst>
                <a:ext uri="{FF2B5EF4-FFF2-40B4-BE49-F238E27FC236}">
                  <a16:creationId xmlns:a16="http://schemas.microsoft.com/office/drawing/2014/main" id="{D9633A05-658E-F437-0FD6-7FC3F0EE938B}"/>
                </a:ext>
              </a:extLst>
            </p:cNvPr>
            <p:cNvSpPr/>
            <p:nvPr/>
          </p:nvSpPr>
          <p:spPr>
            <a:xfrm>
              <a:off x="10416116"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9</a:t>
              </a:r>
              <a:endParaRPr lang="en-GB">
                <a:solidFill>
                  <a:schemeClr val="tx1"/>
                </a:solidFill>
                <a:latin typeface="Times New Roman" panose="02020603050405020304" pitchFamily="18" charset="0"/>
                <a:cs typeface="Times New Roman" panose="02020603050405020304" pitchFamily="18" charset="0"/>
              </a:endParaRPr>
            </a:p>
          </p:txBody>
        </p:sp>
        <p:sp>
          <p:nvSpPr>
            <p:cNvPr id="66" name="Rectangle: Rounded Corners 65">
              <a:extLst>
                <a:ext uri="{FF2B5EF4-FFF2-40B4-BE49-F238E27FC236}">
                  <a16:creationId xmlns:a16="http://schemas.microsoft.com/office/drawing/2014/main" id="{5E9DBD82-F6DA-EC40-93C6-52FE0ADB3B25}"/>
                </a:ext>
              </a:extLst>
            </p:cNvPr>
            <p:cNvSpPr/>
            <p:nvPr/>
          </p:nvSpPr>
          <p:spPr>
            <a:xfrm>
              <a:off x="10847941"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E</a:t>
              </a:r>
              <a:endParaRPr lang="en-GB">
                <a:solidFill>
                  <a:schemeClr val="tx1"/>
                </a:solidFill>
                <a:latin typeface="Times New Roman" panose="02020603050405020304" pitchFamily="18" charset="0"/>
                <a:cs typeface="Times New Roman" panose="02020603050405020304" pitchFamily="18" charset="0"/>
              </a:endParaRPr>
            </a:p>
          </p:txBody>
        </p:sp>
        <p:sp>
          <p:nvSpPr>
            <p:cNvPr id="67" name="Rectangle: Rounded Corners 66">
              <a:extLst>
                <a:ext uri="{FF2B5EF4-FFF2-40B4-BE49-F238E27FC236}">
                  <a16:creationId xmlns:a16="http://schemas.microsoft.com/office/drawing/2014/main" id="{3AE0D364-686D-64D0-E3E9-191CA9298C4B}"/>
                </a:ext>
              </a:extLst>
            </p:cNvPr>
            <p:cNvSpPr/>
            <p:nvPr/>
          </p:nvSpPr>
          <p:spPr>
            <a:xfrm>
              <a:off x="11279765" y="514182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a:t>
              </a:r>
              <a:endParaRPr lang="en-GB">
                <a:solidFill>
                  <a:schemeClr val="tx1"/>
                </a:solidFill>
                <a:latin typeface="Times New Roman" panose="02020603050405020304" pitchFamily="18" charset="0"/>
                <a:cs typeface="Times New Roman" panose="02020603050405020304" pitchFamily="18" charset="0"/>
              </a:endParaRPr>
            </a:p>
          </p:txBody>
        </p:sp>
        <p:sp>
          <p:nvSpPr>
            <p:cNvPr id="68" name="Rectangle: Rounded Corners 67">
              <a:extLst>
                <a:ext uri="{FF2B5EF4-FFF2-40B4-BE49-F238E27FC236}">
                  <a16:creationId xmlns:a16="http://schemas.microsoft.com/office/drawing/2014/main" id="{0AB0703E-25F0-9D60-050D-560D9000FFC7}"/>
                </a:ext>
              </a:extLst>
            </p:cNvPr>
            <p:cNvSpPr/>
            <p:nvPr/>
          </p:nvSpPr>
          <p:spPr>
            <a:xfrm>
              <a:off x="956008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4</a:t>
              </a:r>
              <a:endParaRPr lang="en-GB">
                <a:solidFill>
                  <a:schemeClr val="tx1"/>
                </a:solidFill>
                <a:latin typeface="Times New Roman" panose="02020603050405020304" pitchFamily="18" charset="0"/>
                <a:cs typeface="Times New Roman" panose="02020603050405020304" pitchFamily="18" charset="0"/>
              </a:endParaRPr>
            </a:p>
          </p:txBody>
        </p:sp>
        <p:sp>
          <p:nvSpPr>
            <p:cNvPr id="69" name="Rectangle: Rounded Corners 68">
              <a:extLst>
                <a:ext uri="{FF2B5EF4-FFF2-40B4-BE49-F238E27FC236}">
                  <a16:creationId xmlns:a16="http://schemas.microsoft.com/office/drawing/2014/main" id="{408E2BC5-EFE7-1E68-7A02-BE2C29A34EAF}"/>
                </a:ext>
              </a:extLst>
            </p:cNvPr>
            <p:cNvSpPr/>
            <p:nvPr/>
          </p:nvSpPr>
          <p:spPr>
            <a:xfrm>
              <a:off x="999191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5</a:t>
              </a:r>
              <a:endParaRPr lang="en-GB">
                <a:solidFill>
                  <a:schemeClr val="tx1"/>
                </a:solidFill>
                <a:latin typeface="Times New Roman" panose="02020603050405020304" pitchFamily="18" charset="0"/>
                <a:cs typeface="Times New Roman" panose="02020603050405020304" pitchFamily="18" charset="0"/>
              </a:endParaRPr>
            </a:p>
          </p:txBody>
        </p:sp>
        <p:sp>
          <p:nvSpPr>
            <p:cNvPr id="70" name="Rectangle: Rounded Corners 69">
              <a:extLst>
                <a:ext uri="{FF2B5EF4-FFF2-40B4-BE49-F238E27FC236}">
                  <a16:creationId xmlns:a16="http://schemas.microsoft.com/office/drawing/2014/main" id="{3C34D567-D004-5D0E-999E-15E3E737CCF0}"/>
                </a:ext>
              </a:extLst>
            </p:cNvPr>
            <p:cNvSpPr/>
            <p:nvPr/>
          </p:nvSpPr>
          <p:spPr>
            <a:xfrm>
              <a:off x="10423736"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6</a:t>
              </a:r>
              <a:endParaRPr lang="en-GB">
                <a:solidFill>
                  <a:schemeClr val="tx1"/>
                </a:solidFill>
                <a:latin typeface="Times New Roman" panose="02020603050405020304" pitchFamily="18" charset="0"/>
                <a:cs typeface="Times New Roman" panose="02020603050405020304" pitchFamily="18" charset="0"/>
              </a:endParaRPr>
            </a:p>
          </p:txBody>
        </p:sp>
        <p:sp>
          <p:nvSpPr>
            <p:cNvPr id="71" name="Rectangle: Rounded Corners 70">
              <a:extLst>
                <a:ext uri="{FF2B5EF4-FFF2-40B4-BE49-F238E27FC236}">
                  <a16:creationId xmlns:a16="http://schemas.microsoft.com/office/drawing/2014/main" id="{71DBBC1B-F788-7A75-5A46-007EECA803ED}"/>
                </a:ext>
              </a:extLst>
            </p:cNvPr>
            <p:cNvSpPr/>
            <p:nvPr/>
          </p:nvSpPr>
          <p:spPr>
            <a:xfrm>
              <a:off x="10855561"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F</a:t>
              </a:r>
              <a:endParaRPr lang="en-GB">
                <a:solidFill>
                  <a:schemeClr val="tx1"/>
                </a:solidFill>
                <a:latin typeface="Times New Roman" panose="02020603050405020304" pitchFamily="18" charset="0"/>
                <a:cs typeface="Times New Roman" panose="02020603050405020304" pitchFamily="18" charset="0"/>
              </a:endParaRPr>
            </a:p>
          </p:txBody>
        </p:sp>
        <p:sp>
          <p:nvSpPr>
            <p:cNvPr id="72" name="Rectangle: Rounded Corners 71">
              <a:extLst>
                <a:ext uri="{FF2B5EF4-FFF2-40B4-BE49-F238E27FC236}">
                  <a16:creationId xmlns:a16="http://schemas.microsoft.com/office/drawing/2014/main" id="{E852FB30-1C7A-A17C-0CF8-2EC4B9FFD6C7}"/>
                </a:ext>
              </a:extLst>
            </p:cNvPr>
            <p:cNvSpPr/>
            <p:nvPr/>
          </p:nvSpPr>
          <p:spPr>
            <a:xfrm>
              <a:off x="11287385" y="5538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R</a:t>
              </a:r>
              <a:endParaRPr lang="en-GB">
                <a:solidFill>
                  <a:schemeClr val="tx1"/>
                </a:solidFill>
                <a:latin typeface="Times New Roman" panose="02020603050405020304" pitchFamily="18" charset="0"/>
                <a:cs typeface="Times New Roman" panose="02020603050405020304" pitchFamily="18" charset="0"/>
              </a:endParaRPr>
            </a:p>
          </p:txBody>
        </p:sp>
        <p:sp>
          <p:nvSpPr>
            <p:cNvPr id="73" name="Rectangle: Rounded Corners 72">
              <a:extLst>
                <a:ext uri="{FF2B5EF4-FFF2-40B4-BE49-F238E27FC236}">
                  <a16:creationId xmlns:a16="http://schemas.microsoft.com/office/drawing/2014/main" id="{5EAC5421-1D85-4491-EE52-22154C3353FB}"/>
                </a:ext>
              </a:extLst>
            </p:cNvPr>
            <p:cNvSpPr/>
            <p:nvPr/>
          </p:nvSpPr>
          <p:spPr>
            <a:xfrm>
              <a:off x="956770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1</a:t>
              </a:r>
              <a:endParaRPr lang="en-GB">
                <a:solidFill>
                  <a:schemeClr val="tx1"/>
                </a:solidFill>
                <a:latin typeface="Times New Roman" panose="02020603050405020304" pitchFamily="18" charset="0"/>
                <a:cs typeface="Times New Roman" panose="02020603050405020304" pitchFamily="18" charset="0"/>
              </a:endParaRPr>
            </a:p>
          </p:txBody>
        </p:sp>
        <p:sp>
          <p:nvSpPr>
            <p:cNvPr id="74" name="Rectangle: Rounded Corners 73">
              <a:extLst>
                <a:ext uri="{FF2B5EF4-FFF2-40B4-BE49-F238E27FC236}">
                  <a16:creationId xmlns:a16="http://schemas.microsoft.com/office/drawing/2014/main" id="{553AC428-09E6-8337-2861-BB5ECBEF591B}"/>
                </a:ext>
              </a:extLst>
            </p:cNvPr>
            <p:cNvSpPr/>
            <p:nvPr/>
          </p:nvSpPr>
          <p:spPr>
            <a:xfrm>
              <a:off x="999953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2</a:t>
              </a:r>
              <a:endParaRPr lang="en-GB">
                <a:solidFill>
                  <a:schemeClr val="tx1"/>
                </a:solidFill>
                <a:latin typeface="Times New Roman" panose="02020603050405020304" pitchFamily="18" charset="0"/>
                <a:cs typeface="Times New Roman" panose="02020603050405020304" pitchFamily="18" charset="0"/>
              </a:endParaRPr>
            </a:p>
          </p:txBody>
        </p:sp>
        <p:sp>
          <p:nvSpPr>
            <p:cNvPr id="75" name="Rectangle: Rounded Corners 74">
              <a:extLst>
                <a:ext uri="{FF2B5EF4-FFF2-40B4-BE49-F238E27FC236}">
                  <a16:creationId xmlns:a16="http://schemas.microsoft.com/office/drawing/2014/main" id="{C2103FFC-55CD-D1EB-48A0-C9AEC91DD693}"/>
                </a:ext>
              </a:extLst>
            </p:cNvPr>
            <p:cNvSpPr/>
            <p:nvPr/>
          </p:nvSpPr>
          <p:spPr>
            <a:xfrm>
              <a:off x="10431356"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3</a:t>
              </a:r>
              <a:endParaRPr lang="en-GB">
                <a:solidFill>
                  <a:schemeClr val="tx1"/>
                </a:solidFill>
                <a:latin typeface="Times New Roman" panose="02020603050405020304" pitchFamily="18" charset="0"/>
                <a:cs typeface="Times New Roman" panose="02020603050405020304" pitchFamily="18" charset="0"/>
              </a:endParaRPr>
            </a:p>
          </p:txBody>
        </p:sp>
        <p:sp>
          <p:nvSpPr>
            <p:cNvPr id="76" name="Rectangle: Rounded Corners 75">
              <a:extLst>
                <a:ext uri="{FF2B5EF4-FFF2-40B4-BE49-F238E27FC236}">
                  <a16:creationId xmlns:a16="http://schemas.microsoft.com/office/drawing/2014/main" id="{A0E04032-B2C9-AE16-D909-40234050040B}"/>
                </a:ext>
              </a:extLst>
            </p:cNvPr>
            <p:cNvSpPr/>
            <p:nvPr/>
          </p:nvSpPr>
          <p:spPr>
            <a:xfrm>
              <a:off x="10863181"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0</a:t>
              </a:r>
              <a:endParaRPr lang="en-GB">
                <a:solidFill>
                  <a:schemeClr val="tx1"/>
                </a:solidFill>
                <a:latin typeface="Times New Roman" panose="02020603050405020304" pitchFamily="18" charset="0"/>
                <a:cs typeface="Times New Roman" panose="02020603050405020304" pitchFamily="18" charset="0"/>
              </a:endParaRPr>
            </a:p>
          </p:txBody>
        </p:sp>
        <p:sp>
          <p:nvSpPr>
            <p:cNvPr id="77" name="Rectangle: Rounded Corners 76">
              <a:extLst>
                <a:ext uri="{FF2B5EF4-FFF2-40B4-BE49-F238E27FC236}">
                  <a16:creationId xmlns:a16="http://schemas.microsoft.com/office/drawing/2014/main" id="{906002F1-AFCC-1309-16B8-C5046FE5C60F}"/>
                </a:ext>
              </a:extLst>
            </p:cNvPr>
            <p:cNvSpPr/>
            <p:nvPr/>
          </p:nvSpPr>
          <p:spPr>
            <a:xfrm>
              <a:off x="11295005" y="5919063"/>
              <a:ext cx="396651" cy="33390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I</a:t>
              </a:r>
              <a:endParaRPr lang="en-GB">
                <a:solidFill>
                  <a:schemeClr val="tx1"/>
                </a:solidFill>
                <a:latin typeface="Times New Roman" panose="02020603050405020304" pitchFamily="18" charset="0"/>
                <a:cs typeface="Times New Roman" panose="02020603050405020304" pitchFamily="18" charset="0"/>
              </a:endParaRPr>
            </a:p>
          </p:txBody>
        </p:sp>
      </p:grpSp>
      <p:sp>
        <p:nvSpPr>
          <p:cNvPr id="78" name="Rectangle 77">
            <a:extLst>
              <a:ext uri="{FF2B5EF4-FFF2-40B4-BE49-F238E27FC236}">
                <a16:creationId xmlns:a16="http://schemas.microsoft.com/office/drawing/2014/main" id="{DCF90FBA-2B47-91D2-2861-60B8534329CD}"/>
              </a:ext>
            </a:extLst>
          </p:cNvPr>
          <p:cNvSpPr/>
          <p:nvPr/>
        </p:nvSpPr>
        <p:spPr>
          <a:xfrm>
            <a:off x="9138579" y="3170141"/>
            <a:ext cx="1257912" cy="3425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4+8 Decoder</a:t>
            </a:r>
            <a:endParaRPr lang="en-GB" sz="1400" dirty="0"/>
          </a:p>
        </p:txBody>
      </p:sp>
      <p:sp>
        <p:nvSpPr>
          <p:cNvPr id="79" name="Rectangle 78">
            <a:extLst>
              <a:ext uri="{FF2B5EF4-FFF2-40B4-BE49-F238E27FC236}">
                <a16:creationId xmlns:a16="http://schemas.microsoft.com/office/drawing/2014/main" id="{28E92F0C-6A22-DDC3-DD1D-D6B168563F6A}"/>
              </a:ext>
            </a:extLst>
          </p:cNvPr>
          <p:cNvSpPr/>
          <p:nvPr/>
        </p:nvSpPr>
        <p:spPr>
          <a:xfrm>
            <a:off x="10640129" y="3139758"/>
            <a:ext cx="1169960" cy="36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Darlington</a:t>
            </a:r>
          </a:p>
          <a:p>
            <a:pPr algn="ctr"/>
            <a:r>
              <a:rPr lang="en-US" sz="1400"/>
              <a:t>Driver</a:t>
            </a:r>
            <a:endParaRPr lang="en-GB" sz="1400"/>
          </a:p>
        </p:txBody>
      </p:sp>
      <p:cxnSp>
        <p:nvCxnSpPr>
          <p:cNvPr id="80" name="Straight Arrow Connector 79">
            <a:extLst>
              <a:ext uri="{FF2B5EF4-FFF2-40B4-BE49-F238E27FC236}">
                <a16:creationId xmlns:a16="http://schemas.microsoft.com/office/drawing/2014/main" id="{500270B9-06C1-6A78-5355-7D409BC6E7AC}"/>
              </a:ext>
            </a:extLst>
          </p:cNvPr>
          <p:cNvCxnSpPr>
            <a:cxnSpLocks/>
            <a:stCxn id="5" idx="3"/>
          </p:cNvCxnSpPr>
          <p:nvPr/>
        </p:nvCxnSpPr>
        <p:spPr>
          <a:xfrm>
            <a:off x="1244682" y="3746938"/>
            <a:ext cx="299446"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708759-478C-23CD-D142-E6ABFF09E574}"/>
              </a:ext>
            </a:extLst>
          </p:cNvPr>
          <p:cNvCxnSpPr>
            <a:cxnSpLocks/>
            <a:stCxn id="3" idx="2"/>
            <a:endCxn id="5" idx="0"/>
          </p:cNvCxnSpPr>
          <p:nvPr/>
        </p:nvCxnSpPr>
        <p:spPr>
          <a:xfrm>
            <a:off x="813297" y="3174124"/>
            <a:ext cx="0" cy="2995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0" name="Arrow: Bent-Up 89">
            <a:extLst>
              <a:ext uri="{FF2B5EF4-FFF2-40B4-BE49-F238E27FC236}">
                <a16:creationId xmlns:a16="http://schemas.microsoft.com/office/drawing/2014/main" id="{77174318-E6A9-DFDF-D0B0-6DFDAB3C2E27}"/>
              </a:ext>
            </a:extLst>
          </p:cNvPr>
          <p:cNvSpPr/>
          <p:nvPr/>
        </p:nvSpPr>
        <p:spPr>
          <a:xfrm>
            <a:off x="8777274" y="3513905"/>
            <a:ext cx="2318475" cy="560591"/>
          </a:xfrm>
          <a:prstGeom prst="bentUp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PA0-6</a:t>
            </a:r>
            <a:endParaRPr lang="en-GB" sz="1600">
              <a:solidFill>
                <a:schemeClr val="tx1"/>
              </a:solidFill>
            </a:endParaRPr>
          </a:p>
        </p:txBody>
      </p:sp>
      <p:sp>
        <p:nvSpPr>
          <p:cNvPr id="91" name="Arrow: Up 90">
            <a:extLst>
              <a:ext uri="{FF2B5EF4-FFF2-40B4-BE49-F238E27FC236}">
                <a16:creationId xmlns:a16="http://schemas.microsoft.com/office/drawing/2014/main" id="{8ED4D936-775C-BBAA-58FE-525883332005}"/>
              </a:ext>
            </a:extLst>
          </p:cNvPr>
          <p:cNvSpPr/>
          <p:nvPr/>
        </p:nvSpPr>
        <p:spPr>
          <a:xfrm>
            <a:off x="10914842" y="2366693"/>
            <a:ext cx="480101" cy="7861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2" name="Arrow: Bent-Up 91">
            <a:extLst>
              <a:ext uri="{FF2B5EF4-FFF2-40B4-BE49-F238E27FC236}">
                <a16:creationId xmlns:a16="http://schemas.microsoft.com/office/drawing/2014/main" id="{8ACFE8B4-9924-43DD-DB86-721F40EF33BF}"/>
              </a:ext>
            </a:extLst>
          </p:cNvPr>
          <p:cNvSpPr/>
          <p:nvPr/>
        </p:nvSpPr>
        <p:spPr>
          <a:xfrm>
            <a:off x="8785558" y="3443102"/>
            <a:ext cx="563199" cy="458874"/>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PB0-3</a:t>
            </a:r>
            <a:endParaRPr lang="en-GB" sz="1200">
              <a:solidFill>
                <a:schemeClr val="tx1"/>
              </a:solidFill>
            </a:endParaRPr>
          </a:p>
        </p:txBody>
      </p:sp>
      <p:sp>
        <p:nvSpPr>
          <p:cNvPr id="93" name="TextBox 92">
            <a:extLst>
              <a:ext uri="{FF2B5EF4-FFF2-40B4-BE49-F238E27FC236}">
                <a16:creationId xmlns:a16="http://schemas.microsoft.com/office/drawing/2014/main" id="{9672C6B8-475C-6ECD-F07C-DFA474E157A0}"/>
              </a:ext>
            </a:extLst>
          </p:cNvPr>
          <p:cNvSpPr txBox="1"/>
          <p:nvPr/>
        </p:nvSpPr>
        <p:spPr>
          <a:xfrm>
            <a:off x="11267035" y="2348196"/>
            <a:ext cx="924965" cy="307777"/>
          </a:xfrm>
          <a:prstGeom prst="rect">
            <a:avLst/>
          </a:prstGeom>
          <a:noFill/>
        </p:spPr>
        <p:txBody>
          <a:bodyPr wrap="square" rtlCol="0">
            <a:spAutoFit/>
          </a:bodyPr>
          <a:lstStyle/>
          <a:p>
            <a:r>
              <a:rPr lang="en-US" sz="1400" b="1" dirty="0"/>
              <a:t>Seg A-G</a:t>
            </a:r>
            <a:endParaRPr lang="en-GB" sz="1400" b="1" dirty="0"/>
          </a:p>
        </p:txBody>
      </p:sp>
      <p:sp>
        <p:nvSpPr>
          <p:cNvPr id="94" name="TextBox 93">
            <a:extLst>
              <a:ext uri="{FF2B5EF4-FFF2-40B4-BE49-F238E27FC236}">
                <a16:creationId xmlns:a16="http://schemas.microsoft.com/office/drawing/2014/main" id="{863DE812-14DB-D161-4FB9-DC0CC24A8763}"/>
              </a:ext>
            </a:extLst>
          </p:cNvPr>
          <p:cNvSpPr txBox="1"/>
          <p:nvPr/>
        </p:nvSpPr>
        <p:spPr>
          <a:xfrm>
            <a:off x="9976670" y="2343725"/>
            <a:ext cx="924965" cy="307777"/>
          </a:xfrm>
          <a:prstGeom prst="rect">
            <a:avLst/>
          </a:prstGeom>
          <a:noFill/>
        </p:spPr>
        <p:txBody>
          <a:bodyPr wrap="square" rtlCol="0">
            <a:spAutoFit/>
          </a:bodyPr>
          <a:lstStyle/>
          <a:p>
            <a:r>
              <a:rPr lang="en-US" sz="1400" b="1" dirty="0"/>
              <a:t>Digit 0-7</a:t>
            </a:r>
            <a:endParaRPr lang="en-GB" sz="1400" b="1" dirty="0"/>
          </a:p>
        </p:txBody>
      </p:sp>
      <p:sp>
        <p:nvSpPr>
          <p:cNvPr id="95" name="Arrow: Up 94">
            <a:extLst>
              <a:ext uri="{FF2B5EF4-FFF2-40B4-BE49-F238E27FC236}">
                <a16:creationId xmlns:a16="http://schemas.microsoft.com/office/drawing/2014/main" id="{19DB7998-0D53-89D5-DCAC-791A8F136E0C}"/>
              </a:ext>
            </a:extLst>
          </p:cNvPr>
          <p:cNvSpPr/>
          <p:nvPr/>
        </p:nvSpPr>
        <p:spPr>
          <a:xfrm>
            <a:off x="9472347" y="2366693"/>
            <a:ext cx="480101" cy="303509"/>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96" name="Arrow: Down 95">
            <a:extLst>
              <a:ext uri="{FF2B5EF4-FFF2-40B4-BE49-F238E27FC236}">
                <a16:creationId xmlns:a16="http://schemas.microsoft.com/office/drawing/2014/main" id="{7BB5F2B8-541E-E138-7DBE-8B6105729F68}"/>
              </a:ext>
            </a:extLst>
          </p:cNvPr>
          <p:cNvSpPr/>
          <p:nvPr/>
        </p:nvSpPr>
        <p:spPr>
          <a:xfrm>
            <a:off x="10823299" y="4072170"/>
            <a:ext cx="267743" cy="3810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Down 97">
            <a:extLst>
              <a:ext uri="{FF2B5EF4-FFF2-40B4-BE49-F238E27FC236}">
                <a16:creationId xmlns:a16="http://schemas.microsoft.com/office/drawing/2014/main" id="{CBAE3F88-B25C-CC8C-14D6-D78B25206FA3}"/>
              </a:ext>
            </a:extLst>
          </p:cNvPr>
          <p:cNvSpPr/>
          <p:nvPr/>
        </p:nvSpPr>
        <p:spPr>
          <a:xfrm>
            <a:off x="10032206" y="3508431"/>
            <a:ext cx="383909" cy="92040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99255EF0-3D5B-2746-0CCC-F52AE7359E53}"/>
              </a:ext>
            </a:extLst>
          </p:cNvPr>
          <p:cNvSpPr txBox="1"/>
          <p:nvPr/>
        </p:nvSpPr>
        <p:spPr>
          <a:xfrm>
            <a:off x="11038645" y="4160373"/>
            <a:ext cx="924965" cy="307777"/>
          </a:xfrm>
          <a:prstGeom prst="rect">
            <a:avLst/>
          </a:prstGeom>
          <a:noFill/>
        </p:spPr>
        <p:txBody>
          <a:bodyPr wrap="square" rtlCol="0">
            <a:spAutoFit/>
          </a:bodyPr>
          <a:lstStyle/>
          <a:p>
            <a:r>
              <a:rPr lang="en-US" sz="1400" b="1"/>
              <a:t>Col 0-6</a:t>
            </a:r>
            <a:endParaRPr lang="en-GB" sz="1400" b="1"/>
          </a:p>
        </p:txBody>
      </p:sp>
      <p:sp>
        <p:nvSpPr>
          <p:cNvPr id="100" name="TextBox 99">
            <a:extLst>
              <a:ext uri="{FF2B5EF4-FFF2-40B4-BE49-F238E27FC236}">
                <a16:creationId xmlns:a16="http://schemas.microsoft.com/office/drawing/2014/main" id="{CB634E77-FD7B-4DCE-9270-B2EEA78A3F19}"/>
              </a:ext>
            </a:extLst>
          </p:cNvPr>
          <p:cNvSpPr txBox="1"/>
          <p:nvPr/>
        </p:nvSpPr>
        <p:spPr>
          <a:xfrm>
            <a:off x="9295927" y="4173107"/>
            <a:ext cx="924965" cy="307777"/>
          </a:xfrm>
          <a:prstGeom prst="rect">
            <a:avLst/>
          </a:prstGeom>
          <a:noFill/>
        </p:spPr>
        <p:txBody>
          <a:bodyPr wrap="square" rtlCol="0">
            <a:spAutoFit/>
          </a:bodyPr>
          <a:lstStyle/>
          <a:p>
            <a:r>
              <a:rPr lang="en-US" sz="1400" b="1" dirty="0"/>
              <a:t>Row 0-3</a:t>
            </a:r>
            <a:endParaRPr lang="en-GB" sz="1400" b="1" dirty="0"/>
          </a:p>
        </p:txBody>
      </p:sp>
      <p:sp>
        <p:nvSpPr>
          <p:cNvPr id="101" name="Rectangle 100">
            <a:extLst>
              <a:ext uri="{FF2B5EF4-FFF2-40B4-BE49-F238E27FC236}">
                <a16:creationId xmlns:a16="http://schemas.microsoft.com/office/drawing/2014/main" id="{28868A95-09D2-FB0C-3062-7CF331096552}"/>
              </a:ext>
            </a:extLst>
          </p:cNvPr>
          <p:cNvSpPr/>
          <p:nvPr/>
        </p:nvSpPr>
        <p:spPr>
          <a:xfrm>
            <a:off x="10914842" y="4020207"/>
            <a:ext cx="89017" cy="8909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TextBox 127">
            <a:extLst>
              <a:ext uri="{FF2B5EF4-FFF2-40B4-BE49-F238E27FC236}">
                <a16:creationId xmlns:a16="http://schemas.microsoft.com/office/drawing/2014/main" id="{25A1D78D-A92C-84FF-C9BF-037DF879BB08}"/>
              </a:ext>
            </a:extLst>
          </p:cNvPr>
          <p:cNvSpPr txBox="1"/>
          <p:nvPr/>
        </p:nvSpPr>
        <p:spPr>
          <a:xfrm>
            <a:off x="8246357" y="5097097"/>
            <a:ext cx="1201667" cy="307777"/>
          </a:xfrm>
          <a:prstGeom prst="rect">
            <a:avLst/>
          </a:prstGeom>
          <a:noFill/>
        </p:spPr>
        <p:txBody>
          <a:bodyPr wrap="square" rtlCol="0">
            <a:spAutoFit/>
          </a:bodyPr>
          <a:lstStyle/>
          <a:p>
            <a:r>
              <a:rPr lang="en-US" sz="1400" b="1" dirty="0">
                <a:solidFill>
                  <a:srgbClr val="0070C0"/>
                </a:solidFill>
              </a:rPr>
              <a:t>RST NMI</a:t>
            </a:r>
            <a:endParaRPr lang="en-GB" sz="1400" b="1" dirty="0">
              <a:solidFill>
                <a:srgbClr val="0070C0"/>
              </a:solidFill>
            </a:endParaRPr>
          </a:p>
        </p:txBody>
      </p:sp>
      <p:sp>
        <p:nvSpPr>
          <p:cNvPr id="15" name="Rectangle 14">
            <a:extLst>
              <a:ext uri="{FF2B5EF4-FFF2-40B4-BE49-F238E27FC236}">
                <a16:creationId xmlns:a16="http://schemas.microsoft.com/office/drawing/2014/main" id="{8268E313-AB3E-E009-9F99-F0634200BB60}"/>
              </a:ext>
            </a:extLst>
          </p:cNvPr>
          <p:cNvSpPr/>
          <p:nvPr/>
        </p:nvSpPr>
        <p:spPr>
          <a:xfrm>
            <a:off x="2374104" y="2593328"/>
            <a:ext cx="520607" cy="208904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rmAutofit/>
          </a:bodyPr>
          <a:lstStyle/>
          <a:p>
            <a:pPr algn="ctr"/>
            <a:r>
              <a:rPr lang="en-US" dirty="0"/>
              <a:t>Buffers &amp; Latches</a:t>
            </a:r>
            <a:endParaRPr lang="en-GB" dirty="0"/>
          </a:p>
        </p:txBody>
      </p:sp>
      <p:sp>
        <p:nvSpPr>
          <p:cNvPr id="25" name="Rectangle 24">
            <a:extLst>
              <a:ext uri="{FF2B5EF4-FFF2-40B4-BE49-F238E27FC236}">
                <a16:creationId xmlns:a16="http://schemas.microsoft.com/office/drawing/2014/main" id="{86B9BA31-BDEC-FCB0-75A3-F2E579678ABF}"/>
              </a:ext>
            </a:extLst>
          </p:cNvPr>
          <p:cNvSpPr/>
          <p:nvPr/>
        </p:nvSpPr>
        <p:spPr>
          <a:xfrm rot="16200000">
            <a:off x="2032432" y="5203035"/>
            <a:ext cx="1166327" cy="482981"/>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Bus</a:t>
            </a:r>
          </a:p>
          <a:p>
            <a:pPr algn="ctr"/>
            <a:r>
              <a:rPr lang="en-US" sz="1600" dirty="0"/>
              <a:t>Controller</a:t>
            </a:r>
            <a:endParaRPr lang="en-GB" sz="1600" dirty="0"/>
          </a:p>
        </p:txBody>
      </p:sp>
      <p:sp>
        <p:nvSpPr>
          <p:cNvPr id="45" name="Rectangle 44">
            <a:extLst>
              <a:ext uri="{FF2B5EF4-FFF2-40B4-BE49-F238E27FC236}">
                <a16:creationId xmlns:a16="http://schemas.microsoft.com/office/drawing/2014/main" id="{7C4F5FCB-1716-4841-2730-FB627ECB824F}"/>
              </a:ext>
            </a:extLst>
          </p:cNvPr>
          <p:cNvSpPr/>
          <p:nvPr/>
        </p:nvSpPr>
        <p:spPr>
          <a:xfrm>
            <a:off x="9129453" y="2609752"/>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1-10 Decoder</a:t>
            </a:r>
            <a:endParaRPr lang="en-GB" sz="1400" dirty="0"/>
          </a:p>
        </p:txBody>
      </p:sp>
      <p:cxnSp>
        <p:nvCxnSpPr>
          <p:cNvPr id="48" name="Straight Arrow Connector 47">
            <a:extLst>
              <a:ext uri="{FF2B5EF4-FFF2-40B4-BE49-F238E27FC236}">
                <a16:creationId xmlns:a16="http://schemas.microsoft.com/office/drawing/2014/main" id="{5E52D119-17FC-054C-3675-C2E0E0833D87}"/>
              </a:ext>
            </a:extLst>
          </p:cNvPr>
          <p:cNvCxnSpPr>
            <a:cxnSpLocks/>
          </p:cNvCxnSpPr>
          <p:nvPr/>
        </p:nvCxnSpPr>
        <p:spPr>
          <a:xfrm>
            <a:off x="4198620" y="5067051"/>
            <a:ext cx="0" cy="42949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5641F0A-A350-E7BB-237A-49B46BEB5F00}"/>
              </a:ext>
            </a:extLst>
          </p:cNvPr>
          <p:cNvSpPr txBox="1"/>
          <p:nvPr/>
        </p:nvSpPr>
        <p:spPr>
          <a:xfrm>
            <a:off x="7331" y="5811698"/>
            <a:ext cx="2725167" cy="954107"/>
          </a:xfrm>
          <a:prstGeom prst="rect">
            <a:avLst/>
          </a:prstGeom>
          <a:noFill/>
        </p:spPr>
        <p:txBody>
          <a:bodyPr wrap="square" rtlCol="0">
            <a:spAutoFit/>
          </a:bodyPr>
          <a:lstStyle/>
          <a:p>
            <a:r>
              <a:rPr lang="en-US" sz="1400" b="1" dirty="0"/>
              <a:t>Memory Map</a:t>
            </a:r>
          </a:p>
          <a:p>
            <a:r>
              <a:rPr lang="en-US" sz="1400" b="1" dirty="0"/>
              <a:t>00000-7FFFF	RAM (512K)</a:t>
            </a:r>
          </a:p>
          <a:p>
            <a:r>
              <a:rPr lang="en-US" sz="1400" b="1" dirty="0"/>
              <a:t>D0000-DFFFF	PIA  &amp; UART</a:t>
            </a:r>
          </a:p>
          <a:p>
            <a:r>
              <a:rPr lang="en-US" sz="1400" b="1" dirty="0"/>
              <a:t>F8000-FFFFF	ROM (32K)</a:t>
            </a:r>
          </a:p>
        </p:txBody>
      </p:sp>
      <p:sp>
        <p:nvSpPr>
          <p:cNvPr id="8" name="Rectangle 7">
            <a:extLst>
              <a:ext uri="{FF2B5EF4-FFF2-40B4-BE49-F238E27FC236}">
                <a16:creationId xmlns:a16="http://schemas.microsoft.com/office/drawing/2014/main" id="{0145F613-C2E1-6B61-DCC8-5CF82B7214F0}"/>
              </a:ext>
            </a:extLst>
          </p:cNvPr>
          <p:cNvSpPr/>
          <p:nvPr/>
        </p:nvSpPr>
        <p:spPr>
          <a:xfrm>
            <a:off x="5540590" y="5869224"/>
            <a:ext cx="809296"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3.6Mhz</a:t>
            </a:r>
          </a:p>
          <a:p>
            <a:pPr algn="ctr"/>
            <a:r>
              <a:rPr lang="en-US" sz="1600" dirty="0"/>
              <a:t>Clock</a:t>
            </a:r>
            <a:endParaRPr lang="en-GB" sz="1600" dirty="0"/>
          </a:p>
        </p:txBody>
      </p:sp>
      <p:cxnSp>
        <p:nvCxnSpPr>
          <p:cNvPr id="14" name="Straight Arrow Connector 13">
            <a:extLst>
              <a:ext uri="{FF2B5EF4-FFF2-40B4-BE49-F238E27FC236}">
                <a16:creationId xmlns:a16="http://schemas.microsoft.com/office/drawing/2014/main" id="{C1986CBA-8BA7-2C8B-31B9-F64A325CF2EB}"/>
              </a:ext>
            </a:extLst>
          </p:cNvPr>
          <p:cNvCxnSpPr>
            <a:cxnSpLocks/>
            <a:stCxn id="8" idx="3"/>
            <a:endCxn id="38" idx="1"/>
          </p:cNvCxnSpPr>
          <p:nvPr/>
        </p:nvCxnSpPr>
        <p:spPr>
          <a:xfrm flipV="1">
            <a:off x="6349886" y="5765805"/>
            <a:ext cx="754494" cy="3766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2302684-A404-924B-50CE-29141A25D31A}"/>
              </a:ext>
            </a:extLst>
          </p:cNvPr>
          <p:cNvSpPr/>
          <p:nvPr/>
        </p:nvSpPr>
        <p:spPr>
          <a:xfrm>
            <a:off x="7517494" y="6447977"/>
            <a:ext cx="1257912" cy="342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FT232RL</a:t>
            </a:r>
          </a:p>
        </p:txBody>
      </p:sp>
      <p:cxnSp>
        <p:nvCxnSpPr>
          <p:cNvPr id="17" name="Straight Arrow Connector 16">
            <a:extLst>
              <a:ext uri="{FF2B5EF4-FFF2-40B4-BE49-F238E27FC236}">
                <a16:creationId xmlns:a16="http://schemas.microsoft.com/office/drawing/2014/main" id="{DBA83AB7-FED8-A6D7-7B79-B482DE15EF80}"/>
              </a:ext>
            </a:extLst>
          </p:cNvPr>
          <p:cNvCxnSpPr>
            <a:cxnSpLocks/>
            <a:stCxn id="44" idx="3"/>
            <a:endCxn id="16" idx="1"/>
          </p:cNvCxnSpPr>
          <p:nvPr/>
        </p:nvCxnSpPr>
        <p:spPr>
          <a:xfrm>
            <a:off x="7171521" y="6517258"/>
            <a:ext cx="345973" cy="101994"/>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93DB308-5D95-27AE-A727-F01F19AF0741}"/>
              </a:ext>
            </a:extLst>
          </p:cNvPr>
          <p:cNvCxnSpPr>
            <a:cxnSpLocks/>
            <a:stCxn id="16" idx="0"/>
          </p:cNvCxnSpPr>
          <p:nvPr/>
        </p:nvCxnSpPr>
        <p:spPr>
          <a:xfrm flipV="1">
            <a:off x="8146450" y="6108292"/>
            <a:ext cx="5976" cy="339685"/>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1CDB5B-8EB1-31B4-3E54-D16D3D408F23}"/>
              </a:ext>
            </a:extLst>
          </p:cNvPr>
          <p:cNvSpPr txBox="1"/>
          <p:nvPr/>
        </p:nvSpPr>
        <p:spPr>
          <a:xfrm>
            <a:off x="4095097" y="5966627"/>
            <a:ext cx="1375921" cy="1169551"/>
          </a:xfrm>
          <a:prstGeom prst="rect">
            <a:avLst/>
          </a:prstGeom>
          <a:noFill/>
        </p:spPr>
        <p:txBody>
          <a:bodyPr wrap="square" rtlCol="0">
            <a:spAutoFit/>
          </a:bodyPr>
          <a:lstStyle/>
          <a:p>
            <a:r>
              <a:rPr lang="en-US" sz="1400" b="1" dirty="0"/>
              <a:t>Baud Rate</a:t>
            </a:r>
          </a:p>
          <a:p>
            <a:r>
              <a:rPr lang="en-US" sz="1400" b="1" dirty="0"/>
              <a:t>1,843,200 Hz</a:t>
            </a:r>
          </a:p>
          <a:p>
            <a:r>
              <a:rPr lang="en-US" sz="1400" b="1" dirty="0"/>
              <a:t>÷ 16=115,200</a:t>
            </a:r>
          </a:p>
          <a:p>
            <a:r>
              <a:rPr lang="en-US" sz="1400" b="1" dirty="0"/>
              <a:t>÷ 64=28,800</a:t>
            </a:r>
          </a:p>
          <a:p>
            <a:endParaRPr lang="en-US" sz="1400" b="1" dirty="0"/>
          </a:p>
        </p:txBody>
      </p:sp>
      <p:sp>
        <p:nvSpPr>
          <p:cNvPr id="38" name="Rectangle 37">
            <a:extLst>
              <a:ext uri="{FF2B5EF4-FFF2-40B4-BE49-F238E27FC236}">
                <a16:creationId xmlns:a16="http://schemas.microsoft.com/office/drawing/2014/main" id="{F6039F4B-5379-4B0C-1CA7-A7AEF4FF6EB9}"/>
              </a:ext>
            </a:extLst>
          </p:cNvPr>
          <p:cNvSpPr/>
          <p:nvPr/>
        </p:nvSpPr>
        <p:spPr>
          <a:xfrm>
            <a:off x="7104380" y="5423318"/>
            <a:ext cx="1487768" cy="68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Serial Port (ACIA/UART)</a:t>
            </a:r>
            <a:endParaRPr lang="en-GB" dirty="0"/>
          </a:p>
        </p:txBody>
      </p:sp>
      <p:cxnSp>
        <p:nvCxnSpPr>
          <p:cNvPr id="43" name="Connector: Elbow 42">
            <a:extLst>
              <a:ext uri="{FF2B5EF4-FFF2-40B4-BE49-F238E27FC236}">
                <a16:creationId xmlns:a16="http://schemas.microsoft.com/office/drawing/2014/main" id="{933CAC50-8184-B5B0-B77B-4704BF3818F1}"/>
              </a:ext>
            </a:extLst>
          </p:cNvPr>
          <p:cNvCxnSpPr>
            <a:cxnSpLocks/>
            <a:stCxn id="52" idx="1"/>
          </p:cNvCxnSpPr>
          <p:nvPr/>
        </p:nvCxnSpPr>
        <p:spPr>
          <a:xfrm rot="10800000">
            <a:off x="8683951" y="5067051"/>
            <a:ext cx="508158" cy="546350"/>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207345C-0EF8-C38E-611E-7C7F393D1041}"/>
              </a:ext>
            </a:extLst>
          </p:cNvPr>
          <p:cNvSpPr/>
          <p:nvPr/>
        </p:nvSpPr>
        <p:spPr>
          <a:xfrm>
            <a:off x="6362225" y="6243989"/>
            <a:ext cx="809296" cy="54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PC USB</a:t>
            </a:r>
            <a:endParaRPr lang="en-GB" sz="1600" dirty="0"/>
          </a:p>
        </p:txBody>
      </p:sp>
      <p:sp>
        <p:nvSpPr>
          <p:cNvPr id="46" name="TextBox 45">
            <a:extLst>
              <a:ext uri="{FF2B5EF4-FFF2-40B4-BE49-F238E27FC236}">
                <a16:creationId xmlns:a16="http://schemas.microsoft.com/office/drawing/2014/main" id="{91260A68-F610-72F2-33E0-2D2FCE4F2D43}"/>
              </a:ext>
            </a:extLst>
          </p:cNvPr>
          <p:cNvSpPr txBox="1"/>
          <p:nvPr/>
        </p:nvSpPr>
        <p:spPr>
          <a:xfrm>
            <a:off x="2817774" y="5975933"/>
            <a:ext cx="1375921" cy="1169551"/>
          </a:xfrm>
          <a:prstGeom prst="rect">
            <a:avLst/>
          </a:prstGeom>
          <a:noFill/>
        </p:spPr>
        <p:txBody>
          <a:bodyPr wrap="square" rtlCol="0">
            <a:spAutoFit/>
          </a:bodyPr>
          <a:lstStyle/>
          <a:p>
            <a:r>
              <a:rPr lang="en-US" sz="1400" b="1" dirty="0"/>
              <a:t>Baud Rate</a:t>
            </a:r>
          </a:p>
          <a:p>
            <a:r>
              <a:rPr lang="en-US" sz="1400" b="1" dirty="0"/>
              <a:t>3,686,400 Hz</a:t>
            </a:r>
          </a:p>
          <a:p>
            <a:r>
              <a:rPr lang="en-US" sz="1400" b="1" dirty="0"/>
              <a:t>÷ 16=230,400</a:t>
            </a:r>
          </a:p>
          <a:p>
            <a:r>
              <a:rPr lang="en-US" sz="1400" b="1" dirty="0"/>
              <a:t>÷ 64=57,600</a:t>
            </a:r>
          </a:p>
          <a:p>
            <a:endParaRPr lang="en-US" sz="1400" b="1" dirty="0"/>
          </a:p>
        </p:txBody>
      </p:sp>
      <p:cxnSp>
        <p:nvCxnSpPr>
          <p:cNvPr id="83" name="Straight Arrow Connector 82">
            <a:extLst>
              <a:ext uri="{FF2B5EF4-FFF2-40B4-BE49-F238E27FC236}">
                <a16:creationId xmlns:a16="http://schemas.microsoft.com/office/drawing/2014/main" id="{E2C645FF-24D2-7D6A-7673-DF6C7F6C04D1}"/>
              </a:ext>
            </a:extLst>
          </p:cNvPr>
          <p:cNvCxnSpPr>
            <a:cxnSpLocks/>
          </p:cNvCxnSpPr>
          <p:nvPr/>
        </p:nvCxnSpPr>
        <p:spPr>
          <a:xfrm>
            <a:off x="6544088" y="5755852"/>
            <a:ext cx="56029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52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7" grpId="0" animBg="1"/>
      <p:bldP spid="39" grpId="0" animBg="1"/>
      <p:bldP spid="36" grpId="0" animBg="1"/>
      <p:bldP spid="35" grpId="0" animBg="1"/>
      <p:bldP spid="33" grpId="0" animBg="1"/>
      <p:bldP spid="28" grpId="0" animBg="1"/>
      <p:bldP spid="3" grpId="0" animBg="1"/>
      <p:bldP spid="5" grpId="0" animBg="1"/>
      <p:bldP spid="6" grpId="0" animBg="1"/>
      <p:bldP spid="7" grpId="0" animBg="1"/>
      <p:bldP spid="9" grpId="0" animBg="1"/>
      <p:bldP spid="11" grpId="0" animBg="1"/>
      <p:bldP spid="12" grpId="0" animBg="1"/>
      <p:bldP spid="13" grpId="0" animBg="1"/>
      <p:bldP spid="19" grpId="0" animBg="1"/>
      <p:bldP spid="23" grpId="0" animBg="1"/>
      <p:bldP spid="29" grpId="0" animBg="1"/>
      <p:bldP spid="30" grpId="0" animBg="1"/>
      <p:bldP spid="32" grpId="0" animBg="1"/>
      <p:bldP spid="10" grpId="0" animBg="1"/>
      <p:bldP spid="42" grpId="0"/>
      <p:bldP spid="51" grpId="0" animBg="1"/>
      <p:bldP spid="78" grpId="0" animBg="1"/>
      <p:bldP spid="79" grpId="0" animBg="1"/>
      <p:bldP spid="90" grpId="0" animBg="1"/>
      <p:bldP spid="91" grpId="0" animBg="1"/>
      <p:bldP spid="92" grpId="0" animBg="1"/>
      <p:bldP spid="93" grpId="0"/>
      <p:bldP spid="94" grpId="0"/>
      <p:bldP spid="95" grpId="0" animBg="1"/>
      <p:bldP spid="96" grpId="0" animBg="1"/>
      <p:bldP spid="98" grpId="0" animBg="1"/>
      <p:bldP spid="99" grpId="0"/>
      <p:bldP spid="100" grpId="0"/>
      <p:bldP spid="101" grpId="0" animBg="1"/>
      <p:bldP spid="128" grpId="0"/>
      <p:bldP spid="15" grpId="0" animBg="1"/>
      <p:bldP spid="25" grpId="0" animBg="1"/>
      <p:bldP spid="45" grpId="0" animBg="1"/>
      <p:bldP spid="103" grpId="0"/>
      <p:bldP spid="8" grpId="0" animBg="1"/>
      <p:bldP spid="16" grpId="0" animBg="1"/>
      <p:bldP spid="22" grpId="0"/>
      <p:bldP spid="38" grpId="0" animBg="1"/>
      <p:bldP spid="44" grpId="0" animBg="1"/>
      <p:bldP spid="4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normAutofit/>
          </a:bodyPr>
          <a:lstStyle/>
          <a:p>
            <a:r>
              <a:rPr lang="en-US" sz="3600">
                <a:solidFill>
                  <a:schemeClr val="bg1"/>
                </a:solidFill>
              </a:rPr>
              <a:t>SERIAL PORT  &amp; MONITOR SAVE/LOAD</a:t>
            </a:r>
            <a:endParaRPr lang="en-GB" sz="3600"/>
          </a:p>
        </p:txBody>
      </p:sp>
      <p:sp>
        <p:nvSpPr>
          <p:cNvPr id="3" name="TextBox 2">
            <a:extLst>
              <a:ext uri="{FF2B5EF4-FFF2-40B4-BE49-F238E27FC236}">
                <a16:creationId xmlns:a16="http://schemas.microsoft.com/office/drawing/2014/main" id="{D2A0BF0F-4F31-76EA-7B94-A14EAC943E7D}"/>
              </a:ext>
            </a:extLst>
          </p:cNvPr>
          <p:cNvSpPr txBox="1"/>
          <p:nvPr/>
        </p:nvSpPr>
        <p:spPr>
          <a:xfrm>
            <a:off x="436338" y="1922071"/>
            <a:ext cx="11423702" cy="1938992"/>
          </a:xfrm>
          <a:prstGeom prst="rect">
            <a:avLst/>
          </a:prstGeom>
          <a:solidFill>
            <a:schemeClr val="bg1"/>
          </a:solidFill>
        </p:spPr>
        <p:txBody>
          <a:bodyPr wrap="square" rtlCol="0">
            <a:spAutoFit/>
          </a:bodyPr>
          <a:lstStyle/>
          <a:p>
            <a:r>
              <a:rPr lang="en-US" sz="2400" b="1" dirty="0"/>
              <a:t>Serial Port – Motorola MC68B50 ACIA</a:t>
            </a:r>
          </a:p>
          <a:p>
            <a:r>
              <a:rPr lang="en-US" sz="2400" dirty="0"/>
              <a:t>(Asynchronous Communication Interface Adapter)</a:t>
            </a:r>
          </a:p>
          <a:p>
            <a:r>
              <a:rPr lang="en-US" sz="2400" dirty="0"/>
              <a:t>Register Select x 1 and R/W control access to port and control registers</a:t>
            </a:r>
          </a:p>
          <a:p>
            <a:r>
              <a:rPr lang="en-US" sz="2400" dirty="0"/>
              <a:t>Clock divide by 1, 16 or 64 by control register</a:t>
            </a:r>
          </a:p>
          <a:p>
            <a:r>
              <a:rPr lang="en-US" sz="2400" dirty="0"/>
              <a:t>Interrupt on Transmit Data Register Empty (TDRE) or Receive Data Register Full (RDRF)</a:t>
            </a:r>
          </a:p>
        </p:txBody>
      </p:sp>
      <p:sp>
        <p:nvSpPr>
          <p:cNvPr id="6" name="TextBox 5">
            <a:extLst>
              <a:ext uri="{FF2B5EF4-FFF2-40B4-BE49-F238E27FC236}">
                <a16:creationId xmlns:a16="http://schemas.microsoft.com/office/drawing/2014/main" id="{81E7A542-7B47-050B-061A-87560EA05CE9}"/>
              </a:ext>
            </a:extLst>
          </p:cNvPr>
          <p:cNvSpPr txBox="1"/>
          <p:nvPr/>
        </p:nvSpPr>
        <p:spPr>
          <a:xfrm>
            <a:off x="436338" y="3861063"/>
            <a:ext cx="10760197" cy="830997"/>
          </a:xfrm>
          <a:prstGeom prst="rect">
            <a:avLst/>
          </a:prstGeom>
          <a:solidFill>
            <a:schemeClr val="bg1"/>
          </a:solidFill>
        </p:spPr>
        <p:txBody>
          <a:bodyPr wrap="square" rtlCol="0">
            <a:spAutoFit/>
          </a:bodyPr>
          <a:lstStyle/>
          <a:p>
            <a:r>
              <a:rPr lang="en-US" sz="2400"/>
              <a:t>No need for RS-232 (+/- 12v), use FTDI Compatible Serial –TTL adaptor (</a:t>
            </a:r>
            <a:r>
              <a:rPr lang="en-GB" sz="2400"/>
              <a:t>FT232RL) </a:t>
            </a:r>
          </a:p>
          <a:p>
            <a:r>
              <a:rPr lang="en-GB" sz="2400"/>
              <a:t>Virtual COM port on PC using USB (CDM v2.12.36.4 WHQL Certified driver)</a:t>
            </a:r>
          </a:p>
        </p:txBody>
      </p:sp>
      <p:sp>
        <p:nvSpPr>
          <p:cNvPr id="4" name="TextBox 3">
            <a:extLst>
              <a:ext uri="{FF2B5EF4-FFF2-40B4-BE49-F238E27FC236}">
                <a16:creationId xmlns:a16="http://schemas.microsoft.com/office/drawing/2014/main" id="{A5BA0C4C-AD7F-83D5-D740-7781A9E481EE}"/>
              </a:ext>
            </a:extLst>
          </p:cNvPr>
          <p:cNvSpPr txBox="1"/>
          <p:nvPr/>
        </p:nvSpPr>
        <p:spPr>
          <a:xfrm>
            <a:off x="1748061" y="4735526"/>
            <a:ext cx="9241816" cy="2031325"/>
          </a:xfrm>
          <a:prstGeom prst="rect">
            <a:avLst/>
          </a:prstGeom>
          <a:solidFill>
            <a:schemeClr val="bg1"/>
          </a:solidFill>
        </p:spPr>
        <p:txBody>
          <a:bodyPr wrap="square" rtlCol="0">
            <a:spAutoFit/>
          </a:bodyPr>
          <a:lstStyle/>
          <a:p>
            <a:r>
              <a:rPr lang="en-GB" b="1" dirty="0"/>
              <a:t>FT232RL</a:t>
            </a:r>
            <a:r>
              <a:rPr lang="en-GB" dirty="0"/>
              <a:t>							</a:t>
            </a:r>
            <a:r>
              <a:rPr lang="en-GB" b="1" dirty="0"/>
              <a:t>MC68B50</a:t>
            </a:r>
          </a:p>
          <a:p>
            <a:r>
              <a:rPr lang="en-GB" dirty="0"/>
              <a:t>GND								GND</a:t>
            </a:r>
          </a:p>
          <a:p>
            <a:r>
              <a:rPr lang="en-GB" dirty="0"/>
              <a:t>/CTS								/RTS – Request to Send Output same as /DTR</a:t>
            </a:r>
          </a:p>
          <a:p>
            <a:r>
              <a:rPr lang="en-GB" dirty="0"/>
              <a:t>5V									Not Connected – will power </a:t>
            </a:r>
            <a:r>
              <a:rPr lang="en-GB" dirty="0" err="1"/>
              <a:t>Nanocomp</a:t>
            </a:r>
            <a:r>
              <a:rPr lang="en-GB" dirty="0"/>
              <a:t> from PC</a:t>
            </a:r>
          </a:p>
          <a:p>
            <a:r>
              <a:rPr lang="en-GB" dirty="0"/>
              <a:t>TX									RX – cross over as DTE to DTE</a:t>
            </a:r>
          </a:p>
          <a:p>
            <a:r>
              <a:rPr lang="en-GB" dirty="0"/>
              <a:t>RX									TX – cross over as DTE to DTE</a:t>
            </a:r>
          </a:p>
          <a:p>
            <a:r>
              <a:rPr lang="en-GB" dirty="0"/>
              <a:t>/RTS (</a:t>
            </a:r>
            <a:r>
              <a:rPr lang="en-GB" dirty="0">
                <a:highlight>
                  <a:srgbClr val="FF0000"/>
                </a:highlight>
              </a:rPr>
              <a:t>Not /DTR</a:t>
            </a:r>
            <a:r>
              <a:rPr lang="en-GB" dirty="0"/>
              <a:t>)						/CTS – Clear to Send Input</a:t>
            </a:r>
          </a:p>
        </p:txBody>
      </p:sp>
    </p:spTree>
    <p:extLst>
      <p:ext uri="{BB962C8B-B14F-4D97-AF65-F5344CB8AC3E}">
        <p14:creationId xmlns:p14="http://schemas.microsoft.com/office/powerpoint/2010/main" val="32197758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176E-8EDA-8078-BDA2-30548CABCBCC}"/>
              </a:ext>
            </a:extLst>
          </p:cNvPr>
          <p:cNvSpPr>
            <a:spLocks noGrp="1"/>
          </p:cNvSpPr>
          <p:nvPr>
            <p:ph type="title"/>
          </p:nvPr>
        </p:nvSpPr>
        <p:spPr/>
        <p:txBody>
          <a:bodyPr>
            <a:normAutofit/>
          </a:bodyPr>
          <a:lstStyle/>
          <a:p>
            <a:r>
              <a:rPr lang="en-US" sz="3600">
                <a:solidFill>
                  <a:schemeClr val="bg1"/>
                </a:solidFill>
              </a:rPr>
              <a:t>MOTOROLA S19-SREC FILE FORMAT</a:t>
            </a:r>
            <a:endParaRPr lang="en-GB" sz="3600"/>
          </a:p>
        </p:txBody>
      </p:sp>
      <p:sp>
        <p:nvSpPr>
          <p:cNvPr id="3" name="TextBox 2">
            <a:extLst>
              <a:ext uri="{FF2B5EF4-FFF2-40B4-BE49-F238E27FC236}">
                <a16:creationId xmlns:a16="http://schemas.microsoft.com/office/drawing/2014/main" id="{D2A0BF0F-4F31-76EA-7B94-A14EAC943E7D}"/>
              </a:ext>
            </a:extLst>
          </p:cNvPr>
          <p:cNvSpPr txBox="1"/>
          <p:nvPr/>
        </p:nvSpPr>
        <p:spPr>
          <a:xfrm>
            <a:off x="436338" y="1922071"/>
            <a:ext cx="11423702" cy="830997"/>
          </a:xfrm>
          <a:prstGeom prst="rect">
            <a:avLst/>
          </a:prstGeom>
          <a:solidFill>
            <a:schemeClr val="bg1"/>
          </a:solidFill>
        </p:spPr>
        <p:txBody>
          <a:bodyPr wrap="square" rtlCol="0">
            <a:spAutoFit/>
          </a:bodyPr>
          <a:lstStyle/>
          <a:p>
            <a:r>
              <a:rPr lang="en-US" sz="2400" b="1">
                <a:hlinkClick r:id="rId2"/>
              </a:rPr>
              <a:t>SREC Text format for binary assembler output</a:t>
            </a:r>
            <a:endParaRPr lang="en-US" sz="2400" b="1"/>
          </a:p>
          <a:p>
            <a:endParaRPr lang="en-US" sz="2400" b="1"/>
          </a:p>
        </p:txBody>
      </p:sp>
      <p:pic>
        <p:nvPicPr>
          <p:cNvPr id="1026" name="Picture 2">
            <a:extLst>
              <a:ext uri="{FF2B5EF4-FFF2-40B4-BE49-F238E27FC236}">
                <a16:creationId xmlns:a16="http://schemas.microsoft.com/office/drawing/2014/main" id="{742A2BB9-E614-B49A-30F7-9CBE81962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60" y="2394857"/>
            <a:ext cx="6481889" cy="44631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5B0832-4D13-88D0-3F04-4993DA48BD45}"/>
              </a:ext>
            </a:extLst>
          </p:cNvPr>
          <p:cNvSpPr txBox="1"/>
          <p:nvPr/>
        </p:nvSpPr>
        <p:spPr>
          <a:xfrm>
            <a:off x="6456123" y="2337569"/>
            <a:ext cx="5761644" cy="4247317"/>
          </a:xfrm>
          <a:prstGeom prst="rect">
            <a:avLst/>
          </a:prstGeom>
          <a:solidFill>
            <a:schemeClr val="bg1"/>
          </a:solidFill>
        </p:spPr>
        <p:txBody>
          <a:bodyPr wrap="square" rtlCol="0">
            <a:spAutoFit/>
          </a:bodyPr>
          <a:lstStyle/>
          <a:p>
            <a:r>
              <a:rPr lang="en-GB" b="1" dirty="0"/>
              <a:t>Record Type</a:t>
            </a:r>
            <a:r>
              <a:rPr lang="en-GB" dirty="0"/>
              <a:t>		</a:t>
            </a:r>
            <a:r>
              <a:rPr lang="en-GB" b="1" dirty="0"/>
              <a:t>Hexadecimal Character</a:t>
            </a:r>
          </a:p>
          <a:p>
            <a:r>
              <a:rPr lang="en-GB" dirty="0"/>
              <a:t>S1		</a:t>
            </a:r>
          </a:p>
          <a:p>
            <a:pPr defTabSz="584200"/>
            <a:r>
              <a:rPr lang="en-GB" dirty="0"/>
              <a:t>Count	2 Char. No. of Bytes inc. Address &amp; Checksum</a:t>
            </a:r>
          </a:p>
          <a:p>
            <a:pPr defTabSz="584200"/>
            <a:r>
              <a:rPr lang="en-GB" dirty="0"/>
              <a:t>Address	4 Char. 16 Bit Address in Hex</a:t>
            </a:r>
          </a:p>
          <a:p>
            <a:pPr defTabSz="584200"/>
            <a:r>
              <a:rPr lang="en-GB" dirty="0"/>
              <a:t>Data		(Count – 3) x 2 Data Char.</a:t>
            </a:r>
          </a:p>
          <a:p>
            <a:pPr defTabSz="584200"/>
            <a:r>
              <a:rPr lang="en-GB" dirty="0"/>
              <a:t>Checksum	Complement (Count + Address + Data values)</a:t>
            </a:r>
          </a:p>
          <a:p>
            <a:pPr defTabSz="584200"/>
            <a:r>
              <a:rPr lang="en-GB" dirty="0"/>
              <a:t>	For No data Count=03 for Address + Checksum</a:t>
            </a:r>
          </a:p>
          <a:p>
            <a:pPr defTabSz="584200"/>
            <a:r>
              <a:rPr lang="en-GB" dirty="0"/>
              <a:t>S9</a:t>
            </a:r>
          </a:p>
          <a:p>
            <a:pPr defTabSz="584200"/>
            <a:r>
              <a:rPr lang="en-GB" dirty="0"/>
              <a:t>Count	03</a:t>
            </a:r>
          </a:p>
          <a:p>
            <a:pPr defTabSz="584200"/>
            <a:r>
              <a:rPr lang="en-GB" dirty="0"/>
              <a:t>		Address 0000 Execution address not used</a:t>
            </a:r>
          </a:p>
          <a:p>
            <a:pPr defTabSz="584200"/>
            <a:r>
              <a:rPr lang="en-GB" dirty="0"/>
              <a:t>Checksum	$FC (03 1’s complement NOT)</a:t>
            </a:r>
          </a:p>
          <a:p>
            <a:pPr defTabSz="584200"/>
            <a:r>
              <a:rPr lang="en-GB" dirty="0"/>
              <a:t>Notepad++ validates SREC and Checksum</a:t>
            </a:r>
          </a:p>
          <a:p>
            <a:pPr defTabSz="584200"/>
            <a:r>
              <a:rPr lang="en-GB" b="1" dirty="0"/>
              <a:t>LED Display 	F – Finished</a:t>
            </a:r>
          </a:p>
          <a:p>
            <a:pPr defTabSz="584200"/>
            <a:r>
              <a:rPr lang="en-GB" b="1" dirty="0"/>
              <a:t>			C – Checksum Error</a:t>
            </a:r>
          </a:p>
          <a:p>
            <a:pPr defTabSz="584200"/>
            <a:r>
              <a:rPr lang="en-GB" b="1" dirty="0"/>
              <a:t>			E – Hexadecimal conversion Error</a:t>
            </a:r>
          </a:p>
        </p:txBody>
      </p:sp>
    </p:spTree>
    <p:extLst>
      <p:ext uri="{BB962C8B-B14F-4D97-AF65-F5344CB8AC3E}">
        <p14:creationId xmlns:p14="http://schemas.microsoft.com/office/powerpoint/2010/main" val="3114786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a:p>
            <a:r>
              <a:rPr lang="en-GB" dirty="0"/>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89960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08D144-A35E-B6A9-8BA4-4EAA63F0990D}"/>
              </a:ext>
            </a:extLst>
          </p:cNvPr>
          <p:cNvSpPr txBox="1"/>
          <p:nvPr/>
        </p:nvSpPr>
        <p:spPr>
          <a:xfrm>
            <a:off x="8180962" y="1649873"/>
            <a:ext cx="3424136" cy="2554545"/>
          </a:xfrm>
          <a:prstGeom prst="rect">
            <a:avLst/>
          </a:prstGeom>
          <a:noFill/>
        </p:spPr>
        <p:txBody>
          <a:bodyPr wrap="square" rtlCol="0">
            <a:spAutoFit/>
          </a:bodyPr>
          <a:lstStyle/>
          <a:p>
            <a:pPr algn="ctr"/>
            <a:r>
              <a:rPr lang="en-GB" sz="4000" dirty="0"/>
              <a:t>Original IBM PC Prototype Wire wrap board</a:t>
            </a:r>
          </a:p>
        </p:txBody>
      </p:sp>
      <p:pic>
        <p:nvPicPr>
          <p:cNvPr id="3" name="Picture 2" descr="A close-up of a circuit board&#10;&#10;Description automatically generated">
            <a:extLst>
              <a:ext uri="{FF2B5EF4-FFF2-40B4-BE49-F238E27FC236}">
                <a16:creationId xmlns:a16="http://schemas.microsoft.com/office/drawing/2014/main" id="{63612A79-2607-0A62-7294-6ED7AD31950E}"/>
              </a:ext>
            </a:extLst>
          </p:cNvPr>
          <p:cNvPicPr>
            <a:picLocks noChangeAspect="1"/>
          </p:cNvPicPr>
          <p:nvPr/>
        </p:nvPicPr>
        <p:blipFill>
          <a:blip r:embed="rId2"/>
          <a:stretch>
            <a:fillRect/>
          </a:stretch>
        </p:blipFill>
        <p:spPr>
          <a:xfrm>
            <a:off x="0" y="0"/>
            <a:ext cx="7704490" cy="6858000"/>
          </a:xfrm>
          <a:prstGeom prst="rect">
            <a:avLst/>
          </a:prstGeom>
        </p:spPr>
      </p:pic>
      <p:pic>
        <p:nvPicPr>
          <p:cNvPr id="5" name="Picture 4" descr="A close-up of a circuit board&#10;&#10;Description automatically generated">
            <a:extLst>
              <a:ext uri="{FF2B5EF4-FFF2-40B4-BE49-F238E27FC236}">
                <a16:creationId xmlns:a16="http://schemas.microsoft.com/office/drawing/2014/main" id="{0A661604-2A2B-30D9-C120-C83F23F7FDAD}"/>
              </a:ext>
            </a:extLst>
          </p:cNvPr>
          <p:cNvPicPr>
            <a:picLocks noChangeAspect="1"/>
          </p:cNvPicPr>
          <p:nvPr/>
        </p:nvPicPr>
        <p:blipFill>
          <a:blip r:embed="rId3"/>
          <a:stretch>
            <a:fillRect/>
          </a:stretch>
        </p:blipFill>
        <p:spPr>
          <a:xfrm>
            <a:off x="4325286" y="0"/>
            <a:ext cx="7876442" cy="6858000"/>
          </a:xfrm>
          <a:prstGeom prst="rect">
            <a:avLst/>
          </a:prstGeom>
        </p:spPr>
      </p:pic>
    </p:spTree>
    <p:extLst>
      <p:ext uri="{BB962C8B-B14F-4D97-AF65-F5344CB8AC3E}">
        <p14:creationId xmlns:p14="http://schemas.microsoft.com/office/powerpoint/2010/main" val="237562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79099"/>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207035" y="4572000"/>
            <a:ext cx="11757804" cy="1775534"/>
          </a:xfrm>
        </p:spPr>
        <p:txBody>
          <a:bodyPr>
            <a:noAutofit/>
          </a:bodyPr>
          <a:lstStyle/>
          <a:p>
            <a:r>
              <a:rPr lang="en-US" sz="6000" dirty="0">
                <a:solidFill>
                  <a:schemeClr val="bg1"/>
                </a:solidFill>
              </a:rPr>
              <a:t>BREADBOARD 8088 PC #13</a:t>
            </a:r>
            <a:br>
              <a:rPr lang="en-US" sz="6000" dirty="0">
                <a:solidFill>
                  <a:schemeClr val="bg1"/>
                </a:solidFill>
              </a:rPr>
            </a:br>
            <a:r>
              <a:rPr lang="en-US" sz="4400" dirty="0">
                <a:solidFill>
                  <a:schemeClr val="bg1"/>
                </a:solidFill>
              </a:rPr>
              <a:t>MONOCHROME DISPLAY ADAPTOR (MDA#1)</a:t>
            </a:r>
            <a:endParaRPr lang="en-US" sz="6000" dirty="0">
              <a:solidFill>
                <a:schemeClr val="bg1"/>
              </a:solidFill>
            </a:endParaRPr>
          </a:p>
        </p:txBody>
      </p:sp>
      <p:pic>
        <p:nvPicPr>
          <p:cNvPr id="9" name="Picture 8" descr="Diagram&#10;&#10;Description automatically generated">
            <a:extLst>
              <a:ext uri="{FF2B5EF4-FFF2-40B4-BE49-F238E27FC236}">
                <a16:creationId xmlns:a16="http://schemas.microsoft.com/office/drawing/2014/main" id="{72CBF886-13B9-8E92-8B48-23716075C9EA}"/>
              </a:ext>
            </a:extLst>
          </p:cNvPr>
          <p:cNvPicPr>
            <a:picLocks noChangeAspect="1"/>
          </p:cNvPicPr>
          <p:nvPr/>
        </p:nvPicPr>
        <p:blipFill>
          <a:blip r:embed="rId4"/>
          <a:stretch>
            <a:fillRect/>
          </a:stretch>
        </p:blipFill>
        <p:spPr>
          <a:xfrm>
            <a:off x="484799" y="211291"/>
            <a:ext cx="11260667" cy="3686859"/>
          </a:xfrm>
          <a:prstGeom prst="rect">
            <a:avLst/>
          </a:prstGeom>
        </p:spPr>
      </p:pic>
      <p:sp>
        <p:nvSpPr>
          <p:cNvPr id="5" name="Subtitle 4">
            <a:extLst>
              <a:ext uri="{FF2B5EF4-FFF2-40B4-BE49-F238E27FC236}">
                <a16:creationId xmlns:a16="http://schemas.microsoft.com/office/drawing/2014/main" id="{00BDA4A2-31B2-98C9-3828-A4CFA61BC4D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920815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ECB6-3FD6-FE85-68B3-DB15D2272435}"/>
              </a:ext>
            </a:extLst>
          </p:cNvPr>
          <p:cNvSpPr>
            <a:spLocks noGrp="1"/>
          </p:cNvSpPr>
          <p:nvPr>
            <p:ph type="title"/>
          </p:nvPr>
        </p:nvSpPr>
        <p:spPr/>
        <p:txBody>
          <a:bodyPr/>
          <a:lstStyle/>
          <a:p>
            <a:r>
              <a:rPr lang="en-GB" dirty="0"/>
              <a:t>High LEVEL PLAN</a:t>
            </a:r>
          </a:p>
        </p:txBody>
      </p:sp>
      <p:sp>
        <p:nvSpPr>
          <p:cNvPr id="3" name="Content Placeholder 2">
            <a:extLst>
              <a:ext uri="{FF2B5EF4-FFF2-40B4-BE49-F238E27FC236}">
                <a16:creationId xmlns:a16="http://schemas.microsoft.com/office/drawing/2014/main" id="{FBFF0022-8A6A-1D14-FD70-40D4BA2F7042}"/>
              </a:ext>
            </a:extLst>
          </p:cNvPr>
          <p:cNvSpPr>
            <a:spLocks noGrp="1"/>
          </p:cNvSpPr>
          <p:nvPr>
            <p:ph idx="1"/>
          </p:nvPr>
        </p:nvSpPr>
        <p:spPr>
          <a:xfrm>
            <a:off x="581192" y="2568686"/>
            <a:ext cx="4068629" cy="4200849"/>
          </a:xfrm>
        </p:spPr>
        <p:txBody>
          <a:bodyPr anchor="t" anchorCtr="0">
            <a:normAutofit lnSpcReduction="10000"/>
          </a:bodyPr>
          <a:lstStyle/>
          <a:p>
            <a:r>
              <a:rPr lang="en-GB" strike="sngStrike" dirty="0"/>
              <a:t>Reset and Supervisor</a:t>
            </a:r>
          </a:p>
          <a:p>
            <a:r>
              <a:rPr lang="en-GB" strike="sngStrike" dirty="0"/>
              <a:t>Clock</a:t>
            </a:r>
          </a:p>
          <a:p>
            <a:r>
              <a:rPr lang="en-GB" strike="sngStrike" dirty="0"/>
              <a:t>CPU and NOP free run</a:t>
            </a:r>
          </a:p>
          <a:p>
            <a:r>
              <a:rPr lang="en-GB" strike="sngStrike" dirty="0"/>
              <a:t>Bus Controller, Latches &amp; Buffers</a:t>
            </a:r>
          </a:p>
          <a:p>
            <a:r>
              <a:rPr lang="en-GB" strike="sngStrike" dirty="0"/>
              <a:t>EEPROM, RAM &amp; Address Decoder</a:t>
            </a:r>
          </a:p>
          <a:p>
            <a:r>
              <a:rPr lang="en-GB" strike="sngStrike" dirty="0"/>
              <a:t>LED Display &amp; Keypad</a:t>
            </a:r>
          </a:p>
          <a:p>
            <a:r>
              <a:rPr lang="en-GB" strike="sngStrike" dirty="0" err="1"/>
              <a:t>Nanocomp</a:t>
            </a:r>
            <a:r>
              <a:rPr lang="en-GB" strike="sngStrike" dirty="0"/>
              <a:t> C Monitor</a:t>
            </a:r>
          </a:p>
          <a:p>
            <a:r>
              <a:rPr lang="en-GB" strike="sngStrike" dirty="0"/>
              <a:t>Serial Port, SREC Load &amp; Save</a:t>
            </a:r>
            <a:r>
              <a:rPr lang="en-GB" dirty="0"/>
              <a:t> </a:t>
            </a:r>
          </a:p>
          <a:p>
            <a:r>
              <a:rPr lang="en-GB" strike="sngStrike" dirty="0"/>
              <a:t>Intel Hex file Load &amp; Send</a:t>
            </a:r>
          </a:p>
          <a:p>
            <a:r>
              <a:rPr lang="en-GB" dirty="0">
                <a:highlight>
                  <a:srgbClr val="00FF00"/>
                </a:highlight>
              </a:rPr>
              <a:t>MDA Video Controller</a:t>
            </a:r>
          </a:p>
          <a:p>
            <a:r>
              <a:rPr lang="en-GB" dirty="0"/>
              <a:t>PS/2 Keyboard Controller</a:t>
            </a:r>
          </a:p>
        </p:txBody>
      </p:sp>
      <p:sp>
        <p:nvSpPr>
          <p:cNvPr id="4" name="Content Placeholder 2">
            <a:extLst>
              <a:ext uri="{FF2B5EF4-FFF2-40B4-BE49-F238E27FC236}">
                <a16:creationId xmlns:a16="http://schemas.microsoft.com/office/drawing/2014/main" id="{227FE515-50B3-FA56-8B3B-2298C98D431D}"/>
              </a:ext>
            </a:extLst>
          </p:cNvPr>
          <p:cNvSpPr txBox="1">
            <a:spLocks/>
          </p:cNvSpPr>
          <p:nvPr/>
        </p:nvSpPr>
        <p:spPr>
          <a:xfrm>
            <a:off x="4309352" y="2646322"/>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Interrupt Controller</a:t>
            </a:r>
          </a:p>
          <a:p>
            <a:r>
              <a:rPr lang="en-GB" dirty="0"/>
              <a:t>Timer</a:t>
            </a:r>
          </a:p>
          <a:p>
            <a:r>
              <a:rPr lang="en-GB" dirty="0"/>
              <a:t>Real time clock</a:t>
            </a:r>
          </a:p>
          <a:p>
            <a:r>
              <a:rPr lang="en-GB" dirty="0"/>
              <a:t>DMA Controller</a:t>
            </a:r>
          </a:p>
          <a:p>
            <a:r>
              <a:rPr lang="en-GB" dirty="0"/>
              <a:t>Floppy Disk Controller</a:t>
            </a:r>
          </a:p>
          <a:p>
            <a:r>
              <a:rPr lang="en-GB" dirty="0"/>
              <a:t>POST Port</a:t>
            </a:r>
          </a:p>
          <a:p>
            <a:r>
              <a:rPr lang="en-GB" dirty="0"/>
              <a:t>BIOS</a:t>
            </a:r>
          </a:p>
          <a:p>
            <a:r>
              <a:rPr lang="en-GB" dirty="0"/>
              <a:t>Boot MS-DOS from Floppy Disk</a:t>
            </a:r>
          </a:p>
          <a:p>
            <a:endParaRPr lang="en-GB" dirty="0"/>
          </a:p>
        </p:txBody>
      </p:sp>
      <p:sp>
        <p:nvSpPr>
          <p:cNvPr id="5" name="Content Placeholder 2">
            <a:extLst>
              <a:ext uri="{FF2B5EF4-FFF2-40B4-BE49-F238E27FC236}">
                <a16:creationId xmlns:a16="http://schemas.microsoft.com/office/drawing/2014/main" id="{2CF3FABA-26A6-F5C1-69C0-BD1F61254752}"/>
              </a:ext>
            </a:extLst>
          </p:cNvPr>
          <p:cNvSpPr txBox="1">
            <a:spLocks/>
          </p:cNvSpPr>
          <p:nvPr/>
        </p:nvSpPr>
        <p:spPr>
          <a:xfrm>
            <a:off x="7827522" y="2663569"/>
            <a:ext cx="4068629" cy="4200849"/>
          </a:xfrm>
          <a:prstGeom prst="rect">
            <a:avLst/>
          </a:prstGeom>
        </p:spPr>
        <p:txBody>
          <a:bodyPr vert="horz" lIns="91440" tIns="45720" rIns="91440" bIns="45720" rtlCol="0" anchor="t" anchorCtr="0">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dirty="0"/>
              <a:t>IDE Disk Controller</a:t>
            </a:r>
          </a:p>
          <a:p>
            <a:r>
              <a:rPr lang="en-GB" dirty="0"/>
              <a:t>IDE BIOS</a:t>
            </a:r>
          </a:p>
          <a:p>
            <a:r>
              <a:rPr lang="en-GB" dirty="0"/>
              <a:t>Boot MS-DOS from Hard Disk</a:t>
            </a:r>
          </a:p>
          <a:p>
            <a:r>
              <a:rPr lang="en-GB" dirty="0"/>
              <a:t>CGA Video Controller</a:t>
            </a:r>
          </a:p>
          <a:p>
            <a:r>
              <a:rPr lang="en-GB" dirty="0"/>
              <a:t>MCGA Enhancement</a:t>
            </a:r>
          </a:p>
          <a:p>
            <a:r>
              <a:rPr lang="en-GB" dirty="0"/>
              <a:t>Serial PPP Networking (dial up)</a:t>
            </a:r>
          </a:p>
          <a:p>
            <a:r>
              <a:rPr lang="en-GB" dirty="0"/>
              <a:t>PS/2 Mouse</a:t>
            </a:r>
          </a:p>
          <a:p>
            <a:r>
              <a:rPr lang="en-GB" dirty="0"/>
              <a:t>Run Windows 1.0/2.0</a:t>
            </a:r>
          </a:p>
          <a:p>
            <a:r>
              <a:rPr lang="en-GB" dirty="0"/>
              <a:t>Network adaptor</a:t>
            </a:r>
          </a:p>
          <a:p>
            <a:r>
              <a:rPr lang="en-GB" dirty="0"/>
              <a:t>Sound Card</a:t>
            </a:r>
          </a:p>
          <a:p>
            <a:endParaRPr lang="en-GB" dirty="0"/>
          </a:p>
          <a:p>
            <a:endParaRPr lang="en-GB" dirty="0"/>
          </a:p>
        </p:txBody>
      </p:sp>
      <p:sp>
        <p:nvSpPr>
          <p:cNvPr id="6" name="TextBox 5">
            <a:extLst>
              <a:ext uri="{FF2B5EF4-FFF2-40B4-BE49-F238E27FC236}">
                <a16:creationId xmlns:a16="http://schemas.microsoft.com/office/drawing/2014/main" id="{55CE3E43-6AC1-545E-77D3-9EE89AC4666D}"/>
              </a:ext>
            </a:extLst>
          </p:cNvPr>
          <p:cNvSpPr txBox="1"/>
          <p:nvPr/>
        </p:nvSpPr>
        <p:spPr>
          <a:xfrm>
            <a:off x="478716" y="1967830"/>
            <a:ext cx="3592951" cy="461665"/>
          </a:xfrm>
          <a:prstGeom prst="rect">
            <a:avLst/>
          </a:prstGeom>
          <a:solidFill>
            <a:schemeClr val="bg1"/>
          </a:solidFill>
        </p:spPr>
        <p:txBody>
          <a:bodyPr wrap="square" rtlCol="0">
            <a:spAutoFit/>
          </a:bodyPr>
          <a:lstStyle/>
          <a:p>
            <a:r>
              <a:rPr lang="en-US" sz="2400" b="1" dirty="0">
                <a:solidFill>
                  <a:srgbClr val="0070C0"/>
                </a:solidFill>
              </a:rPr>
              <a:t>Nanocomp ‘8088’</a:t>
            </a:r>
            <a:endParaRPr lang="en-US" sz="2000" b="1" dirty="0">
              <a:solidFill>
                <a:srgbClr val="0070C0"/>
              </a:solidFill>
            </a:endParaRPr>
          </a:p>
        </p:txBody>
      </p:sp>
      <p:sp>
        <p:nvSpPr>
          <p:cNvPr id="7" name="TextBox 6">
            <a:extLst>
              <a:ext uri="{FF2B5EF4-FFF2-40B4-BE49-F238E27FC236}">
                <a16:creationId xmlns:a16="http://schemas.microsoft.com/office/drawing/2014/main" id="{046E10A5-8935-6CF5-C5D2-ACD3F59510CE}"/>
              </a:ext>
            </a:extLst>
          </p:cNvPr>
          <p:cNvSpPr txBox="1"/>
          <p:nvPr/>
        </p:nvSpPr>
        <p:spPr>
          <a:xfrm>
            <a:off x="3976777" y="1967830"/>
            <a:ext cx="3755855" cy="461665"/>
          </a:xfrm>
          <a:prstGeom prst="rect">
            <a:avLst/>
          </a:prstGeom>
          <a:solidFill>
            <a:schemeClr val="bg1"/>
          </a:solidFill>
        </p:spPr>
        <p:txBody>
          <a:bodyPr wrap="square" rtlCol="0">
            <a:spAutoFit/>
          </a:bodyPr>
          <a:lstStyle/>
          <a:p>
            <a:r>
              <a:rPr lang="en-US" sz="2400" b="1" dirty="0">
                <a:solidFill>
                  <a:srgbClr val="0070C0"/>
                </a:solidFill>
              </a:rPr>
              <a:t>Basic Floppy Disk PC</a:t>
            </a:r>
            <a:endParaRPr lang="en-US" sz="2000" b="1" dirty="0">
              <a:solidFill>
                <a:srgbClr val="0070C0"/>
              </a:solidFill>
            </a:endParaRPr>
          </a:p>
        </p:txBody>
      </p:sp>
      <p:sp>
        <p:nvSpPr>
          <p:cNvPr id="8" name="TextBox 7">
            <a:extLst>
              <a:ext uri="{FF2B5EF4-FFF2-40B4-BE49-F238E27FC236}">
                <a16:creationId xmlns:a16="http://schemas.microsoft.com/office/drawing/2014/main" id="{E95E90FD-BAB6-E8C0-9EC2-8FCE8B49F257}"/>
              </a:ext>
            </a:extLst>
          </p:cNvPr>
          <p:cNvSpPr txBox="1"/>
          <p:nvPr/>
        </p:nvSpPr>
        <p:spPr>
          <a:xfrm>
            <a:off x="8030398" y="1949394"/>
            <a:ext cx="4161602" cy="461665"/>
          </a:xfrm>
          <a:prstGeom prst="rect">
            <a:avLst/>
          </a:prstGeom>
          <a:solidFill>
            <a:schemeClr val="bg1"/>
          </a:solidFill>
        </p:spPr>
        <p:txBody>
          <a:bodyPr wrap="square" rtlCol="0">
            <a:spAutoFit/>
          </a:bodyPr>
          <a:lstStyle/>
          <a:p>
            <a:r>
              <a:rPr lang="en-US" sz="2400" b="1" dirty="0">
                <a:solidFill>
                  <a:srgbClr val="0070C0"/>
                </a:solidFill>
              </a:rPr>
              <a:t>Disk, Mouse, Windows PC</a:t>
            </a:r>
            <a:endParaRPr lang="en-US" sz="2000" b="1" dirty="0">
              <a:solidFill>
                <a:srgbClr val="0070C0"/>
              </a:solidFill>
            </a:endParaRPr>
          </a:p>
        </p:txBody>
      </p:sp>
      <p:sp>
        <p:nvSpPr>
          <p:cNvPr id="9" name="Arrow: Up 8">
            <a:extLst>
              <a:ext uri="{FF2B5EF4-FFF2-40B4-BE49-F238E27FC236}">
                <a16:creationId xmlns:a16="http://schemas.microsoft.com/office/drawing/2014/main" id="{9B2650FB-F884-F8DE-DCFE-C1518A4042A5}"/>
              </a:ext>
            </a:extLst>
          </p:cNvPr>
          <p:cNvSpPr/>
          <p:nvPr/>
        </p:nvSpPr>
        <p:spPr>
          <a:xfrm rot="5400000">
            <a:off x="3305549" y="181932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
        <p:nvSpPr>
          <p:cNvPr id="10" name="Arrow: Up 9">
            <a:extLst>
              <a:ext uri="{FF2B5EF4-FFF2-40B4-BE49-F238E27FC236}">
                <a16:creationId xmlns:a16="http://schemas.microsoft.com/office/drawing/2014/main" id="{1CD76C27-F5B2-F993-D3D8-3241711FC90A}"/>
              </a:ext>
            </a:extLst>
          </p:cNvPr>
          <p:cNvSpPr/>
          <p:nvPr/>
        </p:nvSpPr>
        <p:spPr>
          <a:xfrm rot="5400000">
            <a:off x="7329677" y="1796381"/>
            <a:ext cx="480101" cy="786127"/>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GB" sz="1050">
              <a:solidFill>
                <a:schemeClr val="tx1"/>
              </a:solidFill>
            </a:endParaRPr>
          </a:p>
        </p:txBody>
      </p:sp>
    </p:spTree>
    <p:extLst>
      <p:ext uri="{BB962C8B-B14F-4D97-AF65-F5344CB8AC3E}">
        <p14:creationId xmlns:p14="http://schemas.microsoft.com/office/powerpoint/2010/main" val="13653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a:xfrm>
            <a:off x="581192" y="702156"/>
            <a:ext cx="11029616" cy="1013800"/>
          </a:xfrm>
        </p:spPr>
        <p:txBody>
          <a:bodyPr>
            <a:normAutofit/>
          </a:bodyPr>
          <a:lstStyle/>
          <a:p>
            <a:r>
              <a:rPr lang="en-GB" dirty="0"/>
              <a:t>WHY MONOCHROME DISPLAY ADAPTOR (MDA)</a:t>
            </a:r>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6335805" y="2180496"/>
            <a:ext cx="5611780" cy="4045683"/>
          </a:xfrm>
        </p:spPr>
        <p:txBody>
          <a:bodyPr anchorCtr="0">
            <a:normAutofit/>
          </a:bodyPr>
          <a:lstStyle/>
          <a:p>
            <a:pPr>
              <a:lnSpc>
                <a:spcPct val="90000"/>
              </a:lnSpc>
            </a:pPr>
            <a:r>
              <a:rPr lang="en-GB" sz="2000" dirty="0"/>
              <a:t>Why not CGA/EGA/VGA?</a:t>
            </a:r>
          </a:p>
          <a:p>
            <a:pPr>
              <a:lnSpc>
                <a:spcPct val="90000"/>
              </a:lnSpc>
            </a:pPr>
            <a:r>
              <a:rPr lang="en-GB" sz="2000" dirty="0"/>
              <a:t>Need PC compatibility for standard PC software to work</a:t>
            </a:r>
          </a:p>
          <a:p>
            <a:pPr>
              <a:lnSpc>
                <a:spcPct val="90000"/>
              </a:lnSpc>
            </a:pPr>
            <a:r>
              <a:rPr lang="en-GB" sz="2000" dirty="0" err="1"/>
              <a:t>Nanocomp</a:t>
            </a:r>
            <a:r>
              <a:rPr lang="en-GB" sz="2000"/>
              <a:t> 6809  </a:t>
            </a:r>
            <a:r>
              <a:rPr lang="en-GB" sz="2000" dirty="0"/>
              <a:t>Video Controller produced VGA output but was not PC register compatible</a:t>
            </a:r>
          </a:p>
          <a:p>
            <a:pPr>
              <a:lnSpc>
                <a:spcPct val="90000"/>
              </a:lnSpc>
            </a:pPr>
            <a:r>
              <a:rPr lang="en-GB" sz="2000" dirty="0"/>
              <a:t>MDA simpler to develop using dual port RAM</a:t>
            </a:r>
          </a:p>
          <a:p>
            <a:pPr>
              <a:lnSpc>
                <a:spcPct val="90000"/>
              </a:lnSpc>
            </a:pPr>
            <a:r>
              <a:rPr lang="en-GB" sz="2000" dirty="0"/>
              <a:t>EGA and VGA used custom VLSI chips for control registers etc – 144-160 pins for breadboards!</a:t>
            </a:r>
          </a:p>
          <a:p>
            <a:pPr>
              <a:lnSpc>
                <a:spcPct val="90000"/>
              </a:lnSpc>
            </a:pPr>
            <a:r>
              <a:rPr lang="en-GB" sz="2000" dirty="0"/>
              <a:t>MDA and other video cards can co-exist for debugging</a:t>
            </a:r>
          </a:p>
        </p:txBody>
      </p:sp>
      <p:pic>
        <p:nvPicPr>
          <p:cNvPr id="7" name="Picture 6" descr="A close-up of a circuit board&#10;&#10;Description automatically generated">
            <a:extLst>
              <a:ext uri="{FF2B5EF4-FFF2-40B4-BE49-F238E27FC236}">
                <a16:creationId xmlns:a16="http://schemas.microsoft.com/office/drawing/2014/main" id="{F0A87806-A09D-D66D-5FB1-38981D63B942}"/>
              </a:ext>
            </a:extLst>
          </p:cNvPr>
          <p:cNvPicPr>
            <a:picLocks noChangeAspect="1"/>
          </p:cNvPicPr>
          <p:nvPr/>
        </p:nvPicPr>
        <p:blipFill>
          <a:blip r:embed="rId2"/>
          <a:stretch>
            <a:fillRect/>
          </a:stretch>
        </p:blipFill>
        <p:spPr>
          <a:xfrm>
            <a:off x="483166" y="3256463"/>
            <a:ext cx="5331372" cy="1893748"/>
          </a:xfrm>
          <a:prstGeom prst="rect">
            <a:avLst/>
          </a:prstGeom>
        </p:spPr>
      </p:pic>
    </p:spTree>
    <p:extLst>
      <p:ext uri="{BB962C8B-B14F-4D97-AF65-F5344CB8AC3E}">
        <p14:creationId xmlns:p14="http://schemas.microsoft.com/office/powerpoint/2010/main" val="494654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F17D00-50AD-F259-AA71-26DAE098D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5688"/>
            <a:ext cx="12192000" cy="4746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C3EF24-0CB1-157D-BB6F-118F4312583B}"/>
              </a:ext>
            </a:extLst>
          </p:cNvPr>
          <p:cNvSpPr txBox="1"/>
          <p:nvPr/>
        </p:nvSpPr>
        <p:spPr>
          <a:xfrm>
            <a:off x="3215881" y="5989144"/>
            <a:ext cx="5479546" cy="523220"/>
          </a:xfrm>
          <a:prstGeom prst="rect">
            <a:avLst/>
          </a:prstGeom>
          <a:solidFill>
            <a:srgbClr val="FFFF00"/>
          </a:solidFill>
          <a:ln>
            <a:solidFill>
              <a:schemeClr val="accent1"/>
            </a:solidFill>
          </a:ln>
        </p:spPr>
        <p:txBody>
          <a:bodyPr wrap="square" rtlCol="0">
            <a:spAutoFit/>
          </a:bodyPr>
          <a:lstStyle/>
          <a:p>
            <a:pPr algn="ctr"/>
            <a:r>
              <a:rPr lang="en-US" sz="1400" b="1" dirty="0"/>
              <a:t>MC6845 CRTC, Character ROM, 8 RAM + 56 TTL logic chips</a:t>
            </a:r>
          </a:p>
          <a:p>
            <a:pPr algn="ctr"/>
            <a:r>
              <a:rPr lang="en-US" sz="1400" b="1" dirty="0"/>
              <a:t>66 Chips in Total</a:t>
            </a:r>
          </a:p>
        </p:txBody>
      </p:sp>
    </p:spTree>
    <p:extLst>
      <p:ext uri="{BB962C8B-B14F-4D97-AF65-F5344CB8AC3E}">
        <p14:creationId xmlns:p14="http://schemas.microsoft.com/office/powerpoint/2010/main" val="2932446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A69F-86C8-A384-78FA-2F735A8F6133}"/>
              </a:ext>
            </a:extLst>
          </p:cNvPr>
          <p:cNvSpPr>
            <a:spLocks noGrp="1"/>
          </p:cNvSpPr>
          <p:nvPr>
            <p:ph type="title"/>
          </p:nvPr>
        </p:nvSpPr>
        <p:spPr/>
        <p:txBody>
          <a:bodyPr/>
          <a:lstStyle/>
          <a:p>
            <a:r>
              <a:rPr lang="en-GB" dirty="0"/>
              <a:t>MONOCHROME DISPLAY ADAPTOR (MDA)</a:t>
            </a:r>
          </a:p>
        </p:txBody>
      </p:sp>
      <p:sp>
        <p:nvSpPr>
          <p:cNvPr id="3" name="Content Placeholder 2">
            <a:extLst>
              <a:ext uri="{FF2B5EF4-FFF2-40B4-BE49-F238E27FC236}">
                <a16:creationId xmlns:a16="http://schemas.microsoft.com/office/drawing/2014/main" id="{F71DB5B6-B506-B093-0640-21BE4672B360}"/>
              </a:ext>
            </a:extLst>
          </p:cNvPr>
          <p:cNvSpPr>
            <a:spLocks noGrp="1"/>
          </p:cNvSpPr>
          <p:nvPr>
            <p:ph idx="1"/>
          </p:nvPr>
        </p:nvSpPr>
        <p:spPr>
          <a:xfrm>
            <a:off x="581192" y="2180496"/>
            <a:ext cx="11029615" cy="4504976"/>
          </a:xfrm>
        </p:spPr>
        <p:txBody>
          <a:bodyPr anchor="t" anchorCtr="0">
            <a:normAutofit fontScale="92500" lnSpcReduction="10000"/>
          </a:bodyPr>
          <a:lstStyle/>
          <a:p>
            <a:r>
              <a:rPr lang="en-GB" sz="2400" dirty="0"/>
              <a:t>Plan to develop CGA (or MCGA) in later stages of project</a:t>
            </a:r>
          </a:p>
          <a:p>
            <a:r>
              <a:rPr lang="en-GB" sz="2400" dirty="0"/>
              <a:t>MDA has hard coded ROM based fonts and 4K Video RAM</a:t>
            </a:r>
          </a:p>
          <a:p>
            <a:r>
              <a:rPr lang="en-GB" sz="2400" dirty="0"/>
              <a:t>No Parallel Port required</a:t>
            </a:r>
          </a:p>
          <a:p>
            <a:r>
              <a:rPr lang="en-GB" sz="2400" dirty="0"/>
              <a:t>Use VGA Video DAC Palette chip - simpler for VGA video output for LCD Monitors</a:t>
            </a:r>
          </a:p>
          <a:p>
            <a:pPr lvl="1"/>
            <a:r>
              <a:rPr lang="en-GB" sz="2200" dirty="0"/>
              <a:t>MDA Adaptor could do 16 colours with some versions and colour monitor!</a:t>
            </a:r>
          </a:p>
          <a:p>
            <a:pPr lvl="1"/>
            <a:r>
              <a:rPr lang="en-GB" sz="2200" dirty="0">
                <a:hlinkClick r:id="rId2"/>
              </a:rPr>
              <a:t>https://www.seasip.info/VintagePC/mda.html#cmda</a:t>
            </a:r>
            <a:endParaRPr lang="en-GB" sz="2200" dirty="0"/>
          </a:p>
          <a:p>
            <a:r>
              <a:rPr lang="en-GB" sz="2400" dirty="0"/>
              <a:t>80 Columns by 25 rows, 1 byte character, 1 byte attributes/colour 4000 bytes</a:t>
            </a:r>
          </a:p>
          <a:p>
            <a:r>
              <a:rPr lang="en-GB" sz="2400" dirty="0"/>
              <a:t>MDA 720 x 350 with 9 x 14 Characters at 50 Hz (18.4KHz Horizontal Sync)</a:t>
            </a:r>
          </a:p>
          <a:p>
            <a:r>
              <a:rPr lang="en-GB" sz="2400" dirty="0"/>
              <a:t>Drop 9 pixel wide characters, make them 8 x 16 like VGA</a:t>
            </a:r>
          </a:p>
          <a:p>
            <a:r>
              <a:rPr lang="en-GB" sz="2400" dirty="0"/>
              <a:t>MDA (VGA out) 640 pixels x 400 lines, 8 x 16 Characters at 70Hz (31.5KHz HS)</a:t>
            </a:r>
          </a:p>
          <a:p>
            <a:pPr lvl="1"/>
            <a:endParaRPr lang="en-GB" sz="2200" dirty="0"/>
          </a:p>
          <a:p>
            <a:endParaRPr lang="en-GB" sz="2400" dirty="0"/>
          </a:p>
        </p:txBody>
      </p:sp>
    </p:spTree>
    <p:extLst>
      <p:ext uri="{BB962C8B-B14F-4D97-AF65-F5344CB8AC3E}">
        <p14:creationId xmlns:p14="http://schemas.microsoft.com/office/powerpoint/2010/main" val="3663168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6AD1A-8C64-7C4D-4E5E-9D19A745B48C}"/>
              </a:ext>
            </a:extLst>
          </p:cNvPr>
          <p:cNvPicPr>
            <a:picLocks noChangeAspect="1"/>
          </p:cNvPicPr>
          <p:nvPr/>
        </p:nvPicPr>
        <p:blipFill>
          <a:blip r:embed="rId2"/>
          <a:stretch>
            <a:fillRect/>
          </a:stretch>
        </p:blipFill>
        <p:spPr>
          <a:xfrm>
            <a:off x="2725270" y="0"/>
            <a:ext cx="6741459" cy="6858000"/>
          </a:xfrm>
          <a:prstGeom prst="rect">
            <a:avLst/>
          </a:prstGeom>
        </p:spPr>
      </p:pic>
    </p:spTree>
    <p:extLst>
      <p:ext uri="{BB962C8B-B14F-4D97-AF65-F5344CB8AC3E}">
        <p14:creationId xmlns:p14="http://schemas.microsoft.com/office/powerpoint/2010/main" val="11992135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6AD1A-8C64-7C4D-4E5E-9D19A745B48C}"/>
              </a:ext>
            </a:extLst>
          </p:cNvPr>
          <p:cNvPicPr>
            <a:picLocks noChangeAspect="1"/>
          </p:cNvPicPr>
          <p:nvPr/>
        </p:nvPicPr>
        <p:blipFill>
          <a:blip r:embed="rId2"/>
          <a:stretch>
            <a:fillRect/>
          </a:stretch>
        </p:blipFill>
        <p:spPr>
          <a:xfrm>
            <a:off x="2725270" y="0"/>
            <a:ext cx="6741459" cy="6858000"/>
          </a:xfrm>
          <a:prstGeom prst="rect">
            <a:avLst/>
          </a:prstGeom>
        </p:spPr>
      </p:pic>
      <p:sp>
        <p:nvSpPr>
          <p:cNvPr id="4" name="Rectangle: Rounded Corners 3">
            <a:extLst>
              <a:ext uri="{FF2B5EF4-FFF2-40B4-BE49-F238E27FC236}">
                <a16:creationId xmlns:a16="http://schemas.microsoft.com/office/drawing/2014/main" id="{F244C74C-EB73-2852-DA8A-A4D9F4FFF4CB}"/>
              </a:ext>
            </a:extLst>
          </p:cNvPr>
          <p:cNvSpPr/>
          <p:nvPr/>
        </p:nvSpPr>
        <p:spPr>
          <a:xfrm>
            <a:off x="3806890" y="2752590"/>
            <a:ext cx="1679510" cy="265916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GB" dirty="0">
              <a:solidFill>
                <a:srgbClr val="00B050"/>
              </a:solidFill>
            </a:endParaRPr>
          </a:p>
          <a:p>
            <a:pPr algn="ctr"/>
            <a:endParaRPr lang="en-GB" dirty="0">
              <a:solidFill>
                <a:srgbClr val="00B050"/>
              </a:solidFill>
            </a:endParaRPr>
          </a:p>
          <a:p>
            <a:pPr algn="ctr"/>
            <a:endParaRPr lang="en-GB" dirty="0">
              <a:solidFill>
                <a:srgbClr val="00B050"/>
              </a:solidFill>
            </a:endParaRPr>
          </a:p>
          <a:p>
            <a:r>
              <a:rPr lang="en-GB" dirty="0">
                <a:solidFill>
                  <a:srgbClr val="00B050"/>
                </a:solidFill>
              </a:rPr>
              <a:t>HD68A45S</a:t>
            </a:r>
          </a:p>
          <a:p>
            <a:r>
              <a:rPr lang="en-GB" dirty="0">
                <a:solidFill>
                  <a:srgbClr val="00B050"/>
                </a:solidFill>
              </a:rPr>
              <a:t>3.7Mhz </a:t>
            </a:r>
            <a:r>
              <a:rPr lang="en-GB" dirty="0" err="1">
                <a:solidFill>
                  <a:srgbClr val="00B050"/>
                </a:solidFill>
              </a:rPr>
              <a:t>Clk</a:t>
            </a:r>
            <a:endParaRPr lang="en-GB" dirty="0">
              <a:solidFill>
                <a:srgbClr val="00B050"/>
              </a:solidFill>
            </a:endParaRPr>
          </a:p>
          <a:p>
            <a:r>
              <a:rPr lang="en-GB" dirty="0">
                <a:solidFill>
                  <a:srgbClr val="00B050"/>
                </a:solidFill>
              </a:rPr>
              <a:t>Cursor Skew</a:t>
            </a:r>
          </a:p>
          <a:p>
            <a:r>
              <a:rPr lang="en-GB" dirty="0" err="1">
                <a:solidFill>
                  <a:srgbClr val="00B050"/>
                </a:solidFill>
              </a:rPr>
              <a:t>Disp</a:t>
            </a:r>
            <a:r>
              <a:rPr lang="en-GB" dirty="0">
                <a:solidFill>
                  <a:srgbClr val="00B050"/>
                </a:solidFill>
              </a:rPr>
              <a:t> En. Skew</a:t>
            </a:r>
          </a:p>
          <a:p>
            <a:pPr algn="ctr"/>
            <a:endParaRPr lang="en-GB" dirty="0">
              <a:solidFill>
                <a:srgbClr val="00B050"/>
              </a:solidFill>
            </a:endParaRPr>
          </a:p>
        </p:txBody>
      </p:sp>
      <p:sp>
        <p:nvSpPr>
          <p:cNvPr id="5" name="Rectangle: Rounded Corners 4">
            <a:extLst>
              <a:ext uri="{FF2B5EF4-FFF2-40B4-BE49-F238E27FC236}">
                <a16:creationId xmlns:a16="http://schemas.microsoft.com/office/drawing/2014/main" id="{1263A45A-5C0F-D22E-68AC-4616735395E4}"/>
              </a:ext>
            </a:extLst>
          </p:cNvPr>
          <p:cNvSpPr/>
          <p:nvPr/>
        </p:nvSpPr>
        <p:spPr>
          <a:xfrm rot="5400000">
            <a:off x="6879792" y="-894352"/>
            <a:ext cx="1319841" cy="3432506"/>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a:p>
            <a:pPr algn="ctr"/>
            <a:r>
              <a:rPr lang="en-GB" dirty="0">
                <a:solidFill>
                  <a:srgbClr val="00B050"/>
                </a:solidFill>
              </a:rPr>
              <a:t>4K Dual Port RAM</a:t>
            </a:r>
          </a:p>
        </p:txBody>
      </p:sp>
      <p:sp>
        <p:nvSpPr>
          <p:cNvPr id="6" name="Rectangle: Rounded Corners 5">
            <a:extLst>
              <a:ext uri="{FF2B5EF4-FFF2-40B4-BE49-F238E27FC236}">
                <a16:creationId xmlns:a16="http://schemas.microsoft.com/office/drawing/2014/main" id="{882A106D-8497-8E35-8501-C2B168AAED1F}"/>
              </a:ext>
            </a:extLst>
          </p:cNvPr>
          <p:cNvSpPr/>
          <p:nvPr/>
        </p:nvSpPr>
        <p:spPr>
          <a:xfrm>
            <a:off x="4292855" y="370173"/>
            <a:ext cx="1319841" cy="186761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DDDE4FD3-58F8-006F-72C6-7E22B14F2590}"/>
              </a:ext>
            </a:extLst>
          </p:cNvPr>
          <p:cNvSpPr/>
          <p:nvPr/>
        </p:nvSpPr>
        <p:spPr>
          <a:xfrm>
            <a:off x="7439609" y="3838052"/>
            <a:ext cx="1679510" cy="2659165"/>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b" anchorCtr="0"/>
          <a:lstStyle/>
          <a:p>
            <a:pPr algn="ctr"/>
            <a:endParaRPr lang="en-GB" dirty="0">
              <a:solidFill>
                <a:srgbClr val="00B050"/>
              </a:solidFill>
            </a:endParaRPr>
          </a:p>
          <a:p>
            <a:r>
              <a:rPr lang="en-GB" dirty="0">
                <a:solidFill>
                  <a:srgbClr val="00B050"/>
                </a:solidFill>
              </a:rPr>
              <a:t>IMSG176 DAC</a:t>
            </a:r>
          </a:p>
          <a:p>
            <a:endParaRPr lang="en-GB" dirty="0">
              <a:solidFill>
                <a:srgbClr val="00B050"/>
              </a:solidFill>
            </a:endParaRPr>
          </a:p>
          <a:p>
            <a:pPr algn="ctr"/>
            <a:r>
              <a:rPr lang="en-GB" dirty="0">
                <a:solidFill>
                  <a:srgbClr val="00B050"/>
                </a:solidFill>
              </a:rPr>
              <a:t>256 Colours</a:t>
            </a:r>
          </a:p>
          <a:p>
            <a:pPr algn="ctr"/>
            <a:r>
              <a:rPr lang="en-GB" dirty="0">
                <a:solidFill>
                  <a:srgbClr val="00B050"/>
                </a:solidFill>
              </a:rPr>
              <a:t>262K Palette</a:t>
            </a:r>
          </a:p>
          <a:p>
            <a:pPr algn="ctr"/>
            <a:endParaRPr lang="en-GB" dirty="0">
              <a:solidFill>
                <a:srgbClr val="00B050"/>
              </a:solidFill>
            </a:endParaRPr>
          </a:p>
        </p:txBody>
      </p:sp>
    </p:spTree>
    <p:extLst>
      <p:ext uri="{BB962C8B-B14F-4D97-AF65-F5344CB8AC3E}">
        <p14:creationId xmlns:p14="http://schemas.microsoft.com/office/powerpoint/2010/main" val="21789048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4401850" y="702156"/>
            <a:ext cx="7208958" cy="1013800"/>
          </a:xfrm>
        </p:spPr>
        <p:txBody>
          <a:bodyPr vert="horz" lIns="91440" tIns="45720" rIns="91440" bIns="45720" rtlCol="0" anchor="b">
            <a:normAutofit/>
          </a:bodyPr>
          <a:lstStyle/>
          <a:p>
            <a:r>
              <a:rPr lang="en-US" dirty="0"/>
              <a:t>Why MOTOROLA 6845/HITACHI HD68A45S</a:t>
            </a:r>
          </a:p>
        </p:txBody>
      </p:sp>
      <p:pic>
        <p:nvPicPr>
          <p:cNvPr id="6" name="Content Placeholder 5" descr="Chart&#10;&#10;Description automatically generated with medium confidence">
            <a:extLst>
              <a:ext uri="{FF2B5EF4-FFF2-40B4-BE49-F238E27FC236}">
                <a16:creationId xmlns:a16="http://schemas.microsoft.com/office/drawing/2014/main" id="{2280A775-0BF6-FDE0-407A-D90ED6612B20}"/>
              </a:ext>
            </a:extLst>
          </p:cNvPr>
          <p:cNvPicPr>
            <a:picLocks noGrp="1" noChangeAspect="1"/>
          </p:cNvPicPr>
          <p:nvPr>
            <p:ph sz="half" idx="2"/>
          </p:nvPr>
        </p:nvPicPr>
        <p:blipFill>
          <a:blip r:embed="rId2"/>
          <a:stretch>
            <a:fillRect/>
          </a:stretch>
        </p:blipFill>
        <p:spPr>
          <a:xfrm>
            <a:off x="1002540" y="1970786"/>
            <a:ext cx="2471104" cy="4893276"/>
          </a:xfrm>
          <a:prstGeom prst="rect">
            <a:avLst/>
          </a:prstGeom>
        </p:spPr>
      </p:pic>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3571337" y="2180496"/>
            <a:ext cx="8039470" cy="4045683"/>
          </a:xfrm>
        </p:spPr>
        <p:txBody>
          <a:bodyPr vert="horz" lIns="91440" tIns="45720" rIns="91440" bIns="45720" rtlCol="0" anchor="ctr">
            <a:normAutofit/>
          </a:bodyPr>
          <a:lstStyle/>
          <a:p>
            <a:r>
              <a:rPr lang="en-US" sz="2000" dirty="0"/>
              <a:t>Used by Commodore PET,  BBC Micro and IBM MDA &amp; CGA Adaptor</a:t>
            </a:r>
          </a:p>
          <a:p>
            <a:r>
              <a:rPr lang="en-US" sz="2000" dirty="0"/>
              <a:t>Flexible, not constrained like MC6847 (Dragon32, Tandy Color)</a:t>
            </a:r>
          </a:p>
          <a:p>
            <a:r>
              <a:rPr lang="en-US" sz="2000" dirty="0"/>
              <a:t>Can address 16K in characters with up to 32 rows (512KBytes total)</a:t>
            </a:r>
          </a:p>
          <a:p>
            <a:r>
              <a:rPr lang="en-US" sz="2000" dirty="0"/>
              <a:t>Designed for Character based but can be used for Graphics</a:t>
            </a:r>
          </a:p>
          <a:p>
            <a:r>
              <a:rPr lang="en-US" sz="2000" dirty="0"/>
              <a:t>Can work at 3+MHz Character clock (25.175/8 = 3.147MHz)</a:t>
            </a:r>
          </a:p>
          <a:p>
            <a:r>
              <a:rPr lang="en-US" sz="2000" dirty="0"/>
              <a:t>H Sync and V Sync may need to be inverted for some VGA Modes</a:t>
            </a:r>
          </a:p>
          <a:p>
            <a:r>
              <a:rPr lang="en-US" sz="2000" dirty="0"/>
              <a:t>Light pen not used</a:t>
            </a:r>
          </a:p>
          <a:p>
            <a:endParaRPr lang="en-US" sz="2000" dirty="0"/>
          </a:p>
        </p:txBody>
      </p:sp>
    </p:spTree>
    <p:extLst>
      <p:ext uri="{BB962C8B-B14F-4D97-AF65-F5344CB8AC3E}">
        <p14:creationId xmlns:p14="http://schemas.microsoft.com/office/powerpoint/2010/main" val="22732559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EC5B68-91F2-6D2D-7842-3A7E061A9F7D}"/>
              </a:ext>
            </a:extLst>
          </p:cNvPr>
          <p:cNvPicPr>
            <a:picLocks noChangeAspect="1"/>
          </p:cNvPicPr>
          <p:nvPr/>
        </p:nvPicPr>
        <p:blipFill>
          <a:blip r:embed="rId2"/>
          <a:stretch>
            <a:fillRect/>
          </a:stretch>
        </p:blipFill>
        <p:spPr>
          <a:xfrm>
            <a:off x="6660120" y="1824776"/>
            <a:ext cx="5701563" cy="3859727"/>
          </a:xfrm>
          <a:prstGeom prst="rect">
            <a:avLst/>
          </a:prstGeom>
        </p:spPr>
      </p:pic>
      <p:sp>
        <p:nvSpPr>
          <p:cNvPr id="2" name="Title 1">
            <a:extLst>
              <a:ext uri="{FF2B5EF4-FFF2-40B4-BE49-F238E27FC236}">
                <a16:creationId xmlns:a16="http://schemas.microsoft.com/office/drawing/2014/main" id="{E59B592C-FE8A-AC57-4381-318FE0E09A00}"/>
              </a:ext>
            </a:extLst>
          </p:cNvPr>
          <p:cNvSpPr>
            <a:spLocks noGrp="1"/>
          </p:cNvSpPr>
          <p:nvPr>
            <p:ph type="title"/>
          </p:nvPr>
        </p:nvSpPr>
        <p:spPr/>
        <p:txBody>
          <a:bodyPr/>
          <a:lstStyle/>
          <a:p>
            <a:r>
              <a:rPr lang="en-US"/>
              <a:t>VGA VIDEO STANDARD</a:t>
            </a:r>
            <a:endParaRPr lang="en-GB"/>
          </a:p>
        </p:txBody>
      </p:sp>
      <p:sp>
        <p:nvSpPr>
          <p:cNvPr id="3" name="Content Placeholder 2">
            <a:extLst>
              <a:ext uri="{FF2B5EF4-FFF2-40B4-BE49-F238E27FC236}">
                <a16:creationId xmlns:a16="http://schemas.microsoft.com/office/drawing/2014/main" id="{A6985CFF-DF10-7FA6-D0F9-C178BAFE7222}"/>
              </a:ext>
            </a:extLst>
          </p:cNvPr>
          <p:cNvSpPr>
            <a:spLocks noGrp="1"/>
          </p:cNvSpPr>
          <p:nvPr>
            <p:ph idx="1"/>
          </p:nvPr>
        </p:nvSpPr>
        <p:spPr>
          <a:xfrm>
            <a:off x="581192" y="2180496"/>
            <a:ext cx="6856555" cy="4276865"/>
          </a:xfrm>
        </p:spPr>
        <p:txBody>
          <a:bodyPr anchor="t" anchorCtr="0">
            <a:normAutofit/>
          </a:bodyPr>
          <a:lstStyle/>
          <a:p>
            <a:r>
              <a:rPr lang="en-GB" dirty="0"/>
              <a:t>Introduced by IBM in PS/2 range in 1987</a:t>
            </a:r>
          </a:p>
          <a:p>
            <a:r>
              <a:rPr lang="en-GB" dirty="0"/>
              <a:t>Analogue Red, Green, Blue colour signals between 0V and 0.7V</a:t>
            </a:r>
          </a:p>
          <a:p>
            <a:r>
              <a:rPr lang="en-GB" dirty="0"/>
              <a:t>TTL Levels for Vertical Sync and Horizonal Sync (+</a:t>
            </a:r>
            <a:r>
              <a:rPr lang="en-GB" dirty="0" err="1"/>
              <a:t>ve</a:t>
            </a:r>
            <a:r>
              <a:rPr lang="en-GB" dirty="0"/>
              <a:t> &amp; -</a:t>
            </a:r>
            <a:r>
              <a:rPr lang="en-GB" dirty="0" err="1"/>
              <a:t>ve</a:t>
            </a:r>
            <a:r>
              <a:rPr lang="en-GB" dirty="0"/>
              <a:t>)</a:t>
            </a:r>
          </a:p>
          <a:p>
            <a:r>
              <a:rPr lang="en-GB" dirty="0"/>
              <a:t>Replaced MDA, CGA and EGA monitors (digital inputs)</a:t>
            </a:r>
          </a:p>
          <a:p>
            <a:r>
              <a:rPr lang="en-GB" dirty="0"/>
              <a:t>256 Colour Palette 18 bit/262K (CGA 16, EGA 64)</a:t>
            </a:r>
          </a:p>
          <a:p>
            <a:r>
              <a:rPr lang="en-GB" dirty="0"/>
              <a:t>Fonts 9x16 or 8x16 (8 wide, 16 high), 9x14 MDA, 8x8 CGA</a:t>
            </a:r>
          </a:p>
          <a:p>
            <a:r>
              <a:rPr lang="en-GB" dirty="0"/>
              <a:t>15 Pin Sub Miniature ‘D’ Connector, Female for computer</a:t>
            </a:r>
          </a:p>
          <a:p>
            <a:r>
              <a:rPr lang="en-GB" dirty="0"/>
              <a:t>Video Timing data </a:t>
            </a:r>
            <a:r>
              <a:rPr lang="en-GB" dirty="0">
                <a:hlinkClick r:id="rId3"/>
              </a:rPr>
              <a:t>http://tinyvga.com/vga-timing</a:t>
            </a:r>
            <a:endParaRPr lang="en-GB" dirty="0"/>
          </a:p>
          <a:p>
            <a:pPr lvl="1"/>
            <a:r>
              <a:rPr lang="en-GB" b="0" i="0" u="sng" dirty="0">
                <a:solidFill>
                  <a:srgbClr val="1378AA"/>
                </a:solidFill>
                <a:effectLst/>
                <a:latin typeface="Arial" panose="020B0604020202020204" pitchFamily="34" charset="0"/>
                <a:hlinkClick r:id="rId4"/>
              </a:rPr>
              <a:t>VGA 640x480@60 Hz Industry standard (pixel clock 25.175 MHz)</a:t>
            </a:r>
            <a:r>
              <a:rPr lang="en-GB" b="0" i="0" u="sng" dirty="0">
                <a:solidFill>
                  <a:srgbClr val="1378AA"/>
                </a:solidFill>
                <a:effectLst/>
                <a:latin typeface="Arial" panose="020B0604020202020204" pitchFamily="34" charset="0"/>
              </a:rPr>
              <a:t> (30x80 characters)</a:t>
            </a:r>
            <a:endParaRPr lang="en-GB" b="0" i="0" dirty="0">
              <a:solidFill>
                <a:srgbClr val="333333"/>
              </a:solidFill>
              <a:effectLst/>
              <a:latin typeface="Arial" panose="020B0604020202020204" pitchFamily="34" charset="0"/>
            </a:endParaRPr>
          </a:p>
          <a:p>
            <a:pPr lvl="1"/>
            <a:r>
              <a:rPr lang="en-GB" b="0" i="0" u="sng" dirty="0">
                <a:solidFill>
                  <a:srgbClr val="1378AA"/>
                </a:solidFill>
                <a:effectLst/>
                <a:latin typeface="Arial" panose="020B0604020202020204" pitchFamily="34" charset="0"/>
                <a:hlinkClick r:id="rId5"/>
              </a:rPr>
              <a:t>VGA 640x400@70 Hz (pixel clock 25.175 MHz)</a:t>
            </a:r>
            <a:r>
              <a:rPr lang="en-GB" b="0" i="0" u="sng" dirty="0">
                <a:solidFill>
                  <a:srgbClr val="1378AA"/>
                </a:solidFill>
                <a:effectLst/>
                <a:latin typeface="Arial" panose="020B0604020202020204" pitchFamily="34" charset="0"/>
              </a:rPr>
              <a:t> (25x80 characters)</a:t>
            </a:r>
            <a:endParaRPr lang="en-GB" dirty="0"/>
          </a:p>
          <a:p>
            <a:endParaRPr lang="en-GB" dirty="0"/>
          </a:p>
          <a:p>
            <a:endParaRPr lang="en-GB" dirty="0"/>
          </a:p>
        </p:txBody>
      </p:sp>
      <p:pic>
        <p:nvPicPr>
          <p:cNvPr id="1026" name="Picture 2">
            <a:extLst>
              <a:ext uri="{FF2B5EF4-FFF2-40B4-BE49-F238E27FC236}">
                <a16:creationId xmlns:a16="http://schemas.microsoft.com/office/drawing/2014/main" id="{3E62197A-30EC-ACCB-864E-A0604A2C64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9767" y="5514392"/>
            <a:ext cx="4036905" cy="111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005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A268-4275-B57A-1FB7-DA91161EAA6C}"/>
              </a:ext>
            </a:extLst>
          </p:cNvPr>
          <p:cNvSpPr>
            <a:spLocks noGrp="1"/>
          </p:cNvSpPr>
          <p:nvPr>
            <p:ph type="title"/>
          </p:nvPr>
        </p:nvSpPr>
        <p:spPr>
          <a:xfrm>
            <a:off x="4401850" y="702156"/>
            <a:ext cx="7208958" cy="1013800"/>
          </a:xfrm>
        </p:spPr>
        <p:txBody>
          <a:bodyPr vert="horz" lIns="91440" tIns="45720" rIns="91440" bIns="45720" rtlCol="0" anchor="b">
            <a:normAutofit/>
          </a:bodyPr>
          <a:lstStyle/>
          <a:p>
            <a:r>
              <a:rPr lang="en-US" dirty="0"/>
              <a:t>MOTOROLA 6845/HITACHI HD68A45S</a:t>
            </a:r>
          </a:p>
        </p:txBody>
      </p:sp>
      <p:pic>
        <p:nvPicPr>
          <p:cNvPr id="6" name="Content Placeholder 5" descr="Chart&#10;&#10;Description automatically generated with medium confidence">
            <a:extLst>
              <a:ext uri="{FF2B5EF4-FFF2-40B4-BE49-F238E27FC236}">
                <a16:creationId xmlns:a16="http://schemas.microsoft.com/office/drawing/2014/main" id="{2280A775-0BF6-FDE0-407A-D90ED6612B20}"/>
              </a:ext>
            </a:extLst>
          </p:cNvPr>
          <p:cNvPicPr>
            <a:picLocks noGrp="1" noChangeAspect="1"/>
          </p:cNvPicPr>
          <p:nvPr>
            <p:ph sz="half" idx="2"/>
          </p:nvPr>
        </p:nvPicPr>
        <p:blipFill>
          <a:blip r:embed="rId2"/>
          <a:stretch>
            <a:fillRect/>
          </a:stretch>
        </p:blipFill>
        <p:spPr>
          <a:xfrm>
            <a:off x="842742" y="1964724"/>
            <a:ext cx="2471104" cy="4893276"/>
          </a:xfrm>
          <a:prstGeom prst="rect">
            <a:avLst/>
          </a:prstGeom>
        </p:spPr>
      </p:pic>
      <p:sp>
        <p:nvSpPr>
          <p:cNvPr id="3" name="Content Placeholder 2">
            <a:extLst>
              <a:ext uri="{FF2B5EF4-FFF2-40B4-BE49-F238E27FC236}">
                <a16:creationId xmlns:a16="http://schemas.microsoft.com/office/drawing/2014/main" id="{2C6F4CD4-3E46-042B-3EBA-BF0C9486E67E}"/>
              </a:ext>
            </a:extLst>
          </p:cNvPr>
          <p:cNvSpPr>
            <a:spLocks noGrp="1"/>
          </p:cNvSpPr>
          <p:nvPr>
            <p:ph sz="half" idx="1"/>
          </p:nvPr>
        </p:nvSpPr>
        <p:spPr>
          <a:xfrm>
            <a:off x="4401849" y="2180496"/>
            <a:ext cx="7208957" cy="4045683"/>
          </a:xfrm>
        </p:spPr>
        <p:txBody>
          <a:bodyPr vert="horz" lIns="91440" tIns="45720" rIns="91440" bIns="45720" rtlCol="0" anchor="t" anchorCtr="0">
            <a:normAutofit fontScale="85000" lnSpcReduction="20000"/>
          </a:bodyPr>
          <a:lstStyle/>
          <a:p>
            <a:r>
              <a:rPr lang="en-US" dirty="0"/>
              <a:t>2 Addresses configurable by 19 Registers (RS=0 Address, RS=1 Data)</a:t>
            </a:r>
          </a:p>
          <a:p>
            <a:r>
              <a:rPr lang="en-US" dirty="0"/>
              <a:t>VS – Vertical Sync, once per frame/page 70 Hz Refresh Rate</a:t>
            </a:r>
          </a:p>
          <a:p>
            <a:r>
              <a:rPr lang="en-US" dirty="0"/>
              <a:t>HS – Horizontal Sync, once per pixel row, 31.468KHz/31.77uS</a:t>
            </a:r>
          </a:p>
          <a:p>
            <a:r>
              <a:rPr lang="en-US" dirty="0"/>
              <a:t>Explanation of CRT and Sync 	</a:t>
            </a:r>
          </a:p>
          <a:p>
            <a:pPr lvl="1"/>
            <a:r>
              <a:rPr lang="en-US" dirty="0">
                <a:hlinkClick r:id="rId3"/>
              </a:rPr>
              <a:t>https://digilent.com/reference/learn/programmable-logic/tutorials/vga-display-congroller/start</a:t>
            </a:r>
            <a:endParaRPr lang="en-US" dirty="0"/>
          </a:p>
          <a:p>
            <a:r>
              <a:rPr lang="en-US" dirty="0"/>
              <a:t>6845 CRTC Register Timing </a:t>
            </a:r>
            <a:r>
              <a:rPr lang="en-US" dirty="0">
                <a:hlinkClick r:id="rId4"/>
              </a:rPr>
              <a:t>https://mrboot.de/mc6845.php</a:t>
            </a:r>
            <a:endParaRPr lang="en-US" dirty="0"/>
          </a:p>
          <a:p>
            <a:r>
              <a:rPr lang="en-US" dirty="0"/>
              <a:t>Memory Address MA0-MA13 Selects character address in RAM</a:t>
            </a:r>
          </a:p>
          <a:p>
            <a:r>
              <a:rPr lang="en-US" dirty="0"/>
              <a:t>Row Address  RA0-RA4 Selects character raster row from ROM</a:t>
            </a:r>
          </a:p>
          <a:p>
            <a:r>
              <a:rPr lang="en-US" dirty="0"/>
              <a:t>Cursor and Display enable signals need to be delayed by 1+ Char Clock</a:t>
            </a:r>
          </a:p>
          <a:p>
            <a:r>
              <a:rPr lang="en-US" dirty="0"/>
              <a:t>HD68A45S has Skew settings for Cursor &amp; Display enable, 1-2 Char Clocks</a:t>
            </a:r>
          </a:p>
          <a:p>
            <a:r>
              <a:rPr lang="en-US" dirty="0"/>
              <a:t>CRTC MA0 to Video RAM VA1</a:t>
            </a:r>
          </a:p>
          <a:p>
            <a:r>
              <a:rPr lang="en-US" dirty="0"/>
              <a:t>Character Clock/2 as VA0 to switch RAM from Character to Attributes</a:t>
            </a:r>
          </a:p>
        </p:txBody>
      </p:sp>
    </p:spTree>
    <p:extLst>
      <p:ext uri="{BB962C8B-B14F-4D97-AF65-F5344CB8AC3E}">
        <p14:creationId xmlns:p14="http://schemas.microsoft.com/office/powerpoint/2010/main" val="109890861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elements/1.1/"/>
    <ds:schemaRef ds:uri="71af3243-3dd4-4a8d-8c0d-dd76da1f02a5"/>
    <ds:schemaRef ds:uri="16c05727-aa75-4e4a-9b5f-8a80a1165891"/>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57971</TotalTime>
  <Words>17030</Words>
  <Application>Microsoft Office PowerPoint</Application>
  <PresentationFormat>Widescreen</PresentationFormat>
  <Paragraphs>3901</Paragraphs>
  <Slides>222</Slides>
  <Notes>27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222</vt:i4>
      </vt:variant>
    </vt:vector>
  </HeadingPairs>
  <TitlesOfParts>
    <vt:vector size="229" baseType="lpstr">
      <vt:lpstr>-apple-system</vt:lpstr>
      <vt:lpstr>Arial</vt:lpstr>
      <vt:lpstr>Calibri</vt:lpstr>
      <vt:lpstr>Gill Sans MT</vt:lpstr>
      <vt:lpstr>Times New Roman</vt:lpstr>
      <vt:lpstr>Wingdings 2</vt:lpstr>
      <vt:lpstr>Dividend</vt:lpstr>
      <vt:lpstr>PowerPoint Presentation</vt:lpstr>
      <vt:lpstr>BREADBOARD PC 8088 INTRODUCTION PC#1</vt:lpstr>
      <vt:lpstr>WHY Use breadboards?</vt:lpstr>
      <vt:lpstr>WHY Use breadboards?</vt:lpstr>
      <vt:lpstr>BREADBOARD DISADVANTAGES</vt:lpstr>
      <vt:lpstr>IBM PERSONAL COMPUTER (PC)</vt:lpstr>
      <vt:lpstr>Breadboard PC - Intel 8088 PC-XT Hybrid </vt:lpstr>
      <vt:lpstr>WHY BOTHER WITH A BREADBOARD PC?</vt:lpstr>
      <vt:lpstr>PowerPoint Presentation</vt:lpstr>
      <vt:lpstr>LESSONS LEARNED FROM 6809 NANOCOMP SERIES</vt:lpstr>
      <vt:lpstr>High LEVEL PLAN</vt:lpstr>
      <vt:lpstr>PowerPoint Presentation</vt:lpstr>
      <vt:lpstr>BREADBOARD PC 8088 #2 HIGH LEVEL DESIGN</vt:lpstr>
      <vt:lpstr>High LEVEL PLAN</vt:lpstr>
      <vt:lpstr>BACKGROUND INFO</vt:lpstr>
      <vt:lpstr>The 8088 Project Book Robert Grossblatt </vt:lpstr>
      <vt:lpstr>USE EARLY 1980s components WHERE POSSIBLE</vt:lpstr>
      <vt:lpstr>WHY MONOCHROME DISPLAY ADAPTOR (MDA)</vt:lpstr>
      <vt:lpstr>MONOCHROME DISPLAY ADAPTOR (MDA)</vt:lpstr>
      <vt:lpstr>NanOCOMP ‘8088’ Block DIAGRAM</vt:lpstr>
      <vt:lpstr>High LEVEL PLAN</vt:lpstr>
      <vt:lpstr>BREADBOARD 8088 PC#3 RESET &amp; SUPERVISOR</vt:lpstr>
      <vt:lpstr>High LEVEL PLAN</vt:lpstr>
      <vt:lpstr>NanOCOMP ‘8088’ Block DIAGRAM</vt:lpstr>
      <vt:lpstr>PowerPoint Presentation</vt:lpstr>
      <vt:lpstr>High LEVEL PLAN</vt:lpstr>
      <vt:lpstr>BREADBOARD 8088 PC#4 CLOCK</vt:lpstr>
      <vt:lpstr>High LEVEL PLAN</vt:lpstr>
      <vt:lpstr>NanOCOMP ‘8088’ Block DIAGRAM</vt:lpstr>
      <vt:lpstr>PowerPoint Presentation</vt:lpstr>
      <vt:lpstr>The 8088 Project Book Robert Grossblatt </vt:lpstr>
      <vt:lpstr>PowerPoint Presentation</vt:lpstr>
      <vt:lpstr>High LEVEL PLAN</vt:lpstr>
      <vt:lpstr>BREADBOARD 8088 PC#5 CPU NOP WITH LOGIC ANALYZER</vt:lpstr>
      <vt:lpstr>High LEVEL PLAN</vt:lpstr>
      <vt:lpstr>NanOCOMP ‘8088’ Block DIAGRAM</vt:lpstr>
      <vt:lpstr>PowerPoint Presentation</vt:lpstr>
      <vt:lpstr>PowerPoint Presentation</vt:lpstr>
      <vt:lpstr>High LEVEL PLAN</vt:lpstr>
      <vt:lpstr>BREADBOARD 8088 PC #6 BUS CONTROLLER, LATCHES &amp; BUFFERS</vt:lpstr>
      <vt:lpstr>High LEVEL PLAN</vt:lpstr>
      <vt:lpstr>NanOCOMP ‘8088’ Block DIAGRAM</vt:lpstr>
      <vt:lpstr>PowerPoint Presentation</vt:lpstr>
      <vt:lpstr>High LEVEL PLAN</vt:lpstr>
      <vt:lpstr>BREADBOARD 8088 PC #7 EEPROM, RAM &amp; ADDRESs DECODER</vt:lpstr>
      <vt:lpstr>High LEVEL PLAN</vt:lpstr>
      <vt:lpstr>NanOCOMP ‘8088’ Block DIAGRAM</vt:lpstr>
      <vt:lpstr>XI 8088 ROM AND RAM SCHEMATIC</vt:lpstr>
      <vt:lpstr>High LEVEL PLAN</vt:lpstr>
      <vt:lpstr>BREADBOARD 8088 PC #8 8086 ASSEMBLER &amp; TESTING EEPROM &amp; RAM</vt:lpstr>
      <vt:lpstr>High LEVEL PLAN</vt:lpstr>
      <vt:lpstr>8086 ASSEMBLY LANGUAGE</vt:lpstr>
      <vt:lpstr>High LEVEL PLAN</vt:lpstr>
      <vt:lpstr>BREADBOARD 8088 PC #9 LED DISPLAY &amp; KEYPAD</vt:lpstr>
      <vt:lpstr>High LEVEL PLAN</vt:lpstr>
      <vt:lpstr>PowerPoint Presentation</vt:lpstr>
      <vt:lpstr>LED DISPLAY PIN MAPPING</vt:lpstr>
      <vt:lpstr>ULN2803A Darlington Transistor Array</vt:lpstr>
      <vt:lpstr>KEYPAD and DECODER</vt:lpstr>
      <vt:lpstr>KEYPAD and DECODER</vt:lpstr>
      <vt:lpstr>KEYPAD and DECODER</vt:lpstr>
      <vt:lpstr>PowerPoint Presentation</vt:lpstr>
      <vt:lpstr>PowerPoint Presentation</vt:lpstr>
      <vt:lpstr>PowerPoint Presentation</vt:lpstr>
      <vt:lpstr>PowerPoint Presentation</vt:lpstr>
      <vt:lpstr>Testing the Nanocomp 8088 – E &amp; F SEGMENTS</vt:lpstr>
      <vt:lpstr>High LEVEL PLAN</vt:lpstr>
      <vt:lpstr>BREADBOARD 8088 PC #10 LED DISPLAY &amp; KEYPAD SOFTWARE &amp; TESTING</vt:lpstr>
      <vt:lpstr>High LEVEL PLAN</vt:lpstr>
      <vt:lpstr>PowerPoint Presentation</vt:lpstr>
      <vt:lpstr>KEYPAD and DECODER</vt:lpstr>
      <vt:lpstr>PowerPoint Presentation</vt:lpstr>
      <vt:lpstr>PowerPoint Presentation</vt:lpstr>
      <vt:lpstr>PowerPoint Presentation</vt:lpstr>
      <vt:lpstr>PowerPoint Presentation</vt:lpstr>
      <vt:lpstr>High LEVEL PLAN</vt:lpstr>
      <vt:lpstr>BREADBOARD 8088 PC #11 NANOCOMP MONITOR TO 8086/8088</vt:lpstr>
      <vt:lpstr>High LEVEL PLAN</vt:lpstr>
      <vt:lpstr>WHY DO WE NEED A MONITOR PROGRAM?</vt:lpstr>
      <vt:lpstr>WHY DO WE NEED A MONITOR PROGRAM?</vt:lpstr>
      <vt:lpstr>the Nanocomp MONITOR</vt:lpstr>
      <vt:lpstr>6809 – 8088 Conversion ISSUES</vt:lpstr>
      <vt:lpstr>High LEVEL PLAN</vt:lpstr>
      <vt:lpstr>BREADBOARD 8088 PC #12 SERIAL PORT HARDWARE &amp; SOFTWARE</vt:lpstr>
      <vt:lpstr>High LEVEL PLAN</vt:lpstr>
      <vt:lpstr>NanOCOMP ‘8088’ Block DIAGRAM</vt:lpstr>
      <vt:lpstr>SERIAL PORT  &amp; MONITOR SAVE/LOAD</vt:lpstr>
      <vt:lpstr>MOTOROLA S19-SREC FILE FORMAT</vt:lpstr>
      <vt:lpstr>High LEVEL PLAN</vt:lpstr>
      <vt:lpstr>BREADBOARD 8088 PC #13 MONOCHROME DISPLAY ADAPTOR (MDA#1)</vt:lpstr>
      <vt:lpstr>High LEVEL PLAN</vt:lpstr>
      <vt:lpstr>WHY MONOCHROME DISPLAY ADAPTOR (MDA)</vt:lpstr>
      <vt:lpstr>PowerPoint Presentation</vt:lpstr>
      <vt:lpstr>MONOCHROME DISPLAY ADAPTOR (MDA)</vt:lpstr>
      <vt:lpstr>PowerPoint Presentation</vt:lpstr>
      <vt:lpstr>PowerPoint Presentation</vt:lpstr>
      <vt:lpstr>Why MOTOROLA 6845/HITACHI HD68A45S</vt:lpstr>
      <vt:lpstr>VGA VIDEO STANDARD</vt:lpstr>
      <vt:lpstr>MOTOROLA 6845/HITACHI HD68A45S</vt:lpstr>
      <vt:lpstr>High LEVEL PLAN</vt:lpstr>
      <vt:lpstr>BREADBOARD 8088 PC #14 MONOCHROME DISPLAY ADAPTOR (MDA#2)</vt:lpstr>
      <vt:lpstr>High LEVEL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BREADBOARD 8088 PC – MDA VIDEO DISPLAY</vt:lpstr>
      <vt:lpstr>BREADBOARD 8088 PC #15 MONOCHROME DISPLAY ADAPTOR (MDA#3)</vt:lpstr>
      <vt:lpstr>High LEVEL PLAN</vt:lpstr>
      <vt:lpstr>NanOCOMP ‘8088’ Block DIAGRAM – I/O PORT CHANGES</vt:lpstr>
      <vt:lpstr>BREADBOARD 8088 PC – MDA VIDEO DISPLAY</vt:lpstr>
      <vt:lpstr>Monochrome display adapter ACTIVITIES</vt:lpstr>
      <vt:lpstr>BREADBOARD 8088 PC #16 MONOCHROME DISPLAY ADAPTOR (MDA#4)</vt:lpstr>
      <vt:lpstr>High LEVEL PLAN</vt:lpstr>
      <vt:lpstr>Monochrome display adapter ACTIVITIES</vt:lpstr>
      <vt:lpstr>BREADBOARD 8088 PC – MDA VIDEO DISPLAY</vt:lpstr>
      <vt:lpstr>Monochrome display adapter ACTIVITIES</vt:lpstr>
      <vt:lpstr>BREADBOARD 8088 PC #17 MONOCHROME DISPLAY ADAPTOR (MDA#5)</vt:lpstr>
      <vt:lpstr>Monochrome display adapter ACTIVITIES</vt:lpstr>
      <vt:lpstr>BREADBOARD 8088 PC – MDA VIDEO DISPLAY</vt:lpstr>
      <vt:lpstr>BIOS &amp; CGA COLOURS (ALSO MDA) – PC-XT Tech Reference</vt:lpstr>
      <vt:lpstr>High LEVEL PLAN</vt:lpstr>
      <vt:lpstr>Monochrome display adapter ACTIVITIES</vt:lpstr>
      <vt:lpstr>PowerPoint Presentation</vt:lpstr>
      <vt:lpstr>BREADBOARD 8088 PC #18 MONOCHROME DISPLAY ADAPTOR (MDA#6)</vt:lpstr>
      <vt:lpstr>High LEVEL PLAN</vt:lpstr>
      <vt:lpstr>PowerPoint Presentation</vt:lpstr>
      <vt:lpstr>PowerPoint Presentation</vt:lpstr>
      <vt:lpstr>PowerPoint Presentation</vt:lpstr>
      <vt:lpstr>Monochrome display adapter ACTIVITIES</vt:lpstr>
      <vt:lpstr>BREADBOARD 8088 PC – MDA VIDEO DISPLAY</vt:lpstr>
      <vt:lpstr>VGA AND MDA FONTS</vt:lpstr>
      <vt:lpstr>Monochrome display adapter ACTIVITIES</vt:lpstr>
      <vt:lpstr>BREADBOARD 8088 PC #19 MONOCHROME DISPLAY ADAPTOR (MDA#7)</vt:lpstr>
      <vt:lpstr>Monochrome display adapter ACTIVITIES</vt:lpstr>
      <vt:lpstr>BREADBOARD 8088 PC – MDA VIDEO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Monochrome display adapter ACTIVITIES</vt:lpstr>
      <vt:lpstr>BREADBOARD 8088 PC #20 MONOCHROME DISPLAY ADAPTOR (MDA#8)</vt:lpstr>
      <vt:lpstr>Monochrome display adapter ACTIVITIES</vt:lpstr>
      <vt:lpstr>BREADBOARD 8088 PC – MDA VIDEO DISPLAY</vt:lpstr>
      <vt:lpstr>PowerPoint Presentation</vt:lpstr>
      <vt:lpstr>PowerPoint Presentation</vt:lpstr>
      <vt:lpstr>BREADBOARD 8088 PC #21 MONOCHROME DISPLAY ADAPTOR (MDA#9)</vt:lpstr>
      <vt:lpstr>Monochrome display adapter ACTIVITIES</vt:lpstr>
      <vt:lpstr>MDA ATTRIBUTES</vt:lpstr>
      <vt:lpstr>PowerPoint Presentation</vt:lpstr>
      <vt:lpstr>PowerPoint Presentation</vt:lpstr>
      <vt:lpstr>High LEVEL PLAN</vt:lpstr>
      <vt:lpstr>BREADBOARD 8088 PC #22 WHAT MAKES A MICRO IBM PC COMPATIBLE?</vt:lpstr>
      <vt:lpstr>Breadboard PC - Intel 8088 PC-XT Hybrid </vt:lpstr>
      <vt:lpstr>NanOCOMP ‘8088’ Block DIAGRAM – I/O PORT CHANGES</vt:lpstr>
      <vt:lpstr>BREADBOARD 8088 PC – MDA VIDEO DISPLAY</vt:lpstr>
      <vt:lpstr>High LEVEL PLAN</vt:lpstr>
      <vt:lpstr>WHAT MAKES A MICRO IBM PC COMPATIBLE?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BREADBOARD PC ISSUES</vt:lpstr>
      <vt:lpstr>Consolidated I/O Port and Interrupt mapping</vt:lpstr>
      <vt:lpstr>8088 BIOS STARTUP SEQUENCE</vt:lpstr>
      <vt:lpstr>High LEVEL PLAN</vt:lpstr>
      <vt:lpstr>BREADBOARD 8088 PC #23 PC COMPATIBILITY PART 1 INTERRUPT CONTROLLER, POST,  TIMER &amp; PORTB</vt:lpstr>
      <vt:lpstr>WHAT MAKES A MICRO IBM PC COMPATIBLE?</vt:lpstr>
      <vt:lpstr>High LEVEL PLAN</vt:lpstr>
      <vt:lpstr>PowerPoint Presentation</vt:lpstr>
      <vt:lpstr>PowerPoint Presentation</vt:lpstr>
      <vt:lpstr>PowerPoint Presentation</vt:lpstr>
      <vt:lpstr>PowerPoint Presentation</vt:lpstr>
      <vt:lpstr>PowerPoint Presentation</vt:lpstr>
      <vt:lpstr>WHAT MAKES A MICRO IBM PC COMPATIBLE?</vt:lpstr>
      <vt:lpstr>High LEVEL PLAN</vt:lpstr>
      <vt:lpstr>BREADBOARD 8088 PC #24 PC COMPATIBILITY PART 2 BIOS and INSTALL NEW BREADBOARDS</vt:lpstr>
      <vt:lpstr>PowerPoint Presentation</vt:lpstr>
      <vt:lpstr>WHAT MAKES A MICRO IBM PC COMPATIBLE?</vt:lpstr>
      <vt:lpstr>High LEVEL PLAN</vt:lpstr>
      <vt:lpstr>STEPS TO GET BIOS RUNNING</vt:lpstr>
      <vt:lpstr>BREADBOARD 8088 PC #25 PC COMPATIBILITY PART 3 BIOS and I/O WAIT STATES</vt:lpstr>
      <vt:lpstr>WHAT MAKES A MICRO IBM PC COMPATIBLE?</vt:lpstr>
      <vt:lpstr>WHAT IS A BIOS?</vt:lpstr>
      <vt:lpstr>STEPS TO GET BIOS RUNNING</vt:lpstr>
      <vt:lpstr>POWER ON SELF TEST BEEPS</vt:lpstr>
      <vt:lpstr>High LEVEL PLAN</vt:lpstr>
      <vt:lpstr>BREADBOARD 8088 PC #26 PC COMPATIBILITY PART 4 I/O WAIT STATES AND TEST BIOS</vt:lpstr>
      <vt:lpstr>WHAT MAKES A MICRO IBM PC COMPATIBLE?</vt:lpstr>
      <vt:lpstr>POWER ON SELF TEST BEEPS</vt:lpstr>
      <vt:lpstr>PowerPoint Presentation</vt:lpstr>
      <vt:lpstr>PowerPoint Presentation</vt:lpstr>
      <vt:lpstr>High LEVEL PLAN</vt:lpstr>
      <vt:lpstr>High LEVEL PLAN</vt:lpstr>
      <vt:lpstr>BREADBOARD 8088 PC #27 PS/2 KEYBOARD &amp; MOUSE CONTROLLER</vt:lpstr>
      <vt:lpstr>High LEVEL PLAN</vt:lpstr>
      <vt:lpstr>PC COMPATIBLE KEYBOARD</vt:lpstr>
      <vt:lpstr>IBM PC KEYBOARDS</vt:lpstr>
      <vt:lpstr>#18 NANOCOMP KEYBOARD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Dave Henry</dc:creator>
  <cp:lastModifiedBy>Dave Henry</cp:lastModifiedBy>
  <cp:revision>297</cp:revision>
  <cp:lastPrinted>2023-12-29T19:08:29Z</cp:lastPrinted>
  <dcterms:created xsi:type="dcterms:W3CDTF">2022-05-28T23:19:12Z</dcterms:created>
  <dcterms:modified xsi:type="dcterms:W3CDTF">2024-03-16T00:34:57Z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